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715" r:id="rId2"/>
    <p:sldMasterId id="2147483725" r:id="rId3"/>
    <p:sldMasterId id="2147483728" r:id="rId4"/>
    <p:sldMasterId id="2147483751" r:id="rId5"/>
    <p:sldMasterId id="2147483771" r:id="rId6"/>
    <p:sldMasterId id="2147483785" r:id="rId7"/>
    <p:sldMasterId id="2147483793" r:id="rId8"/>
    <p:sldMasterId id="2147483818" r:id="rId9"/>
    <p:sldMasterId id="2147483839" r:id="rId10"/>
    <p:sldMasterId id="2147483848" r:id="rId11"/>
  </p:sldMasterIdLst>
  <p:notesMasterIdLst>
    <p:notesMasterId r:id="rId36"/>
  </p:notesMasterIdLst>
  <p:sldIdLst>
    <p:sldId id="256" r:id="rId12"/>
    <p:sldId id="384" r:id="rId13"/>
    <p:sldId id="421" r:id="rId14"/>
    <p:sldId id="302" r:id="rId15"/>
    <p:sldId id="3976" r:id="rId16"/>
    <p:sldId id="388" r:id="rId17"/>
    <p:sldId id="301" r:id="rId18"/>
    <p:sldId id="283" r:id="rId19"/>
    <p:sldId id="261" r:id="rId20"/>
    <p:sldId id="286" r:id="rId21"/>
    <p:sldId id="3968" r:id="rId22"/>
    <p:sldId id="262" r:id="rId23"/>
    <p:sldId id="3975" r:id="rId24"/>
    <p:sldId id="263" r:id="rId25"/>
    <p:sldId id="3977" r:id="rId26"/>
    <p:sldId id="3980" r:id="rId27"/>
    <p:sldId id="332" r:id="rId28"/>
    <p:sldId id="333" r:id="rId29"/>
    <p:sldId id="343" r:id="rId30"/>
    <p:sldId id="267" r:id="rId31"/>
    <p:sldId id="268" r:id="rId32"/>
    <p:sldId id="269" r:id="rId33"/>
    <p:sldId id="270" r:id="rId34"/>
    <p:sldId id="271" r:id="rId35"/>
  </p:sldIdLst>
  <p:sldSz cx="12192000" cy="6858000"/>
  <p:notesSz cx="6858000" cy="9144000"/>
  <p:embeddedFontLst>
    <p:embeddedFont>
      <p:font typeface="Arial Black" panose="020B0A04020102020204" pitchFamily="34" charset="0"/>
      <p:bold r:id="rId37"/>
    </p:embeddedFont>
    <p:embeddedFont>
      <p:font typeface="Century Gothic" panose="020B0502020202020204" pitchFamily="34" charset="0"/>
      <p:regular r:id="rId38"/>
      <p:bold r:id="rId39"/>
      <p:italic r:id="rId40"/>
      <p:boldItalic r:id="rId41"/>
    </p:embeddedFont>
    <p:embeddedFont>
      <p:font typeface="Gill Sans" panose="020B0604020202020204" charset="0"/>
      <p:regular r:id="rId42"/>
      <p:bold r:id="rId43"/>
    </p:embeddedFont>
    <p:embeddedFont>
      <p:font typeface="Sofia"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0321BF3-176A-434E-95A2-39AE1EC4EF8C}">
          <p14:sldIdLst>
            <p14:sldId id="256"/>
            <p14:sldId id="384"/>
            <p14:sldId id="421"/>
            <p14:sldId id="302"/>
            <p14:sldId id="3976"/>
            <p14:sldId id="388"/>
            <p14:sldId id="301"/>
          </p14:sldIdLst>
        </p14:section>
        <p14:section name="Fiscal Mapping" id="{77A2BC04-5394-4680-AEC6-83F1E78DE794}">
          <p14:sldIdLst>
            <p14:sldId id="283"/>
            <p14:sldId id="261"/>
            <p14:sldId id="286"/>
          </p14:sldIdLst>
        </p14:section>
        <p14:section name="Cost Estimation and Modeling" id="{EA89CA9D-EDDE-4A71-9D13-60686865417B}">
          <p14:sldIdLst>
            <p14:sldId id="3968"/>
            <p14:sldId id="262"/>
            <p14:sldId id="3975"/>
          </p14:sldIdLst>
        </p14:section>
        <p14:section name="Revenue and Funding Options Research" id="{998FA84B-4E0C-4AD3-B8DD-CAB08250D76A}">
          <p14:sldIdLst>
            <p14:sldId id="263"/>
            <p14:sldId id="3977"/>
            <p14:sldId id="3980"/>
            <p14:sldId id="332"/>
            <p14:sldId id="333"/>
            <p14:sldId id="343"/>
          </p14:sldIdLst>
        </p14:section>
        <p14:section name="Journey of a CFC" id="{51FAA987-6366-4CAD-BD3E-D3F0A73B0CEA}">
          <p14:sldIdLst>
            <p14:sldId id="267"/>
            <p14:sldId id="268"/>
            <p14:sldId id="269"/>
            <p14:sldId id="270"/>
            <p14:sldId id="271"/>
          </p14:sldIdLst>
        </p14:section>
      </p14:sectionLst>
    </p:ex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lH74g7Ekz0KsMbzAybPYC27qV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B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8" d="100"/>
          <a:sy n="88" d="100"/>
        </p:scale>
        <p:origin x="621"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3.fntdata"/><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1.fntdata"/><Relationship Id="rId40" Type="http://schemas.openxmlformats.org/officeDocument/2006/relationships/font" Target="fonts/font4.fntdata"/><Relationship Id="rId45"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C91A2-3B9F-4107-BBED-46DBCA75BDB0}"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C56F0C30-63B4-494D-B784-5753159B3BFB}">
      <dgm:prSet/>
      <dgm:spPr>
        <a:solidFill>
          <a:schemeClr val="accent2"/>
        </a:solidFill>
      </dgm:spPr>
      <dgm:t>
        <a:bodyPr/>
        <a:lstStyle/>
        <a:p>
          <a:r>
            <a:rPr lang="en-US" b="0" i="0" dirty="0">
              <a:latin typeface="Calibri" panose="020F0502020204030204" pitchFamily="34" charset="0"/>
              <a:ea typeface="Calibri" panose="020F0502020204030204" pitchFamily="34" charset="0"/>
              <a:cs typeface="Calibri" panose="020F0502020204030204" pitchFamily="34" charset="0"/>
            </a:rPr>
            <a:t>Navigate the results of revenue and funding options research</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BD88341C-4A84-4B6E-9D34-286243469DE2}" type="parTrans" cxnId="{3DDB2064-744D-4D2A-9C6B-99BE4D85BE4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A11775D-CA4E-44B4-BCA2-E1F6E11AC5F4}" type="sibTrans" cxnId="{3DDB2064-744D-4D2A-9C6B-99BE4D85BE4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92BAFC1-43A0-4AA0-8AE4-277C9EDC1D38}">
      <dgm:prSet/>
      <dgm:spPr>
        <a:solidFill>
          <a:schemeClr val="accent1"/>
        </a:solidFill>
      </dgm:spPr>
      <dgm:t>
        <a:bodyPr/>
        <a:lstStyle/>
        <a:p>
          <a:r>
            <a:rPr lang="en-US" b="0" i="0" dirty="0">
              <a:latin typeface="Calibri" panose="020F0502020204030204" pitchFamily="34" charset="0"/>
              <a:ea typeface="Calibri" panose="020F0502020204030204" pitchFamily="34" charset="0"/>
              <a:cs typeface="Calibri" panose="020F0502020204030204" pitchFamily="34" charset="0"/>
            </a:rPr>
            <a:t>Ask the right questions of the right people, including subject-matter experts and community partners, to determine the most promising new funding options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BBF53417-16A0-4693-90E7-959AEDFA74EC}" type="parTrans" cxnId="{DE85BF4A-F1E9-420A-8CEE-E1979C7A75E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2368422-97D9-403D-8EFD-462F1D8C41A6}" type="sibTrans" cxnId="{DE85BF4A-F1E9-420A-8CEE-E1979C7A75E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778774F-499D-4494-9D33-EEEC3B7F760F}">
      <dgm:prSet/>
      <dgm:spPr>
        <a:solidFill>
          <a:schemeClr val="accent6">
            <a:lumMod val="75000"/>
          </a:schemeClr>
        </a:solidFill>
      </dgm:spPr>
      <dgm:t>
        <a:bodyPr/>
        <a:lstStyle/>
        <a:p>
          <a:r>
            <a:rPr lang="en-US" b="0" i="0" dirty="0">
              <a:latin typeface="Calibri" panose="020F0502020204030204" pitchFamily="34" charset="0"/>
              <a:ea typeface="Calibri" panose="020F0502020204030204" pitchFamily="34" charset="0"/>
              <a:cs typeface="Calibri" panose="020F0502020204030204" pitchFamily="34" charset="0"/>
            </a:rPr>
            <a:t>Communicate the results of funding options research to different audiences in the community with the goal of achieving consensus on </a:t>
          </a:r>
          <a:r>
            <a:rPr lang="en-US" b="0" i="0" baseline="0" dirty="0">
              <a:latin typeface="Calibri" panose="020F0502020204030204" pitchFamily="34" charset="0"/>
              <a:ea typeface="Calibri" panose="020F0502020204030204" pitchFamily="34" charset="0"/>
              <a:cs typeface="Calibri" panose="020F0502020204030204" pitchFamily="34" charset="0"/>
            </a:rPr>
            <a:t>funding options to pursue</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8126E3E6-AFD2-4384-A3B4-5BB0875A31F0}" type="parTrans" cxnId="{8855E3DF-B471-497A-9A52-3E6A47AB576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5A4E83F-4FFE-4E8B-973D-FDFF76497003}" type="sibTrans" cxnId="{8855E3DF-B471-497A-9A52-3E6A47AB576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3621DAF-40C8-4C85-BE1F-E9483FF97628}" type="pres">
      <dgm:prSet presAssocID="{AE3C91A2-3B9F-4107-BBED-46DBCA75BDB0}" presName="linearFlow" presStyleCnt="0">
        <dgm:presLayoutVars>
          <dgm:dir/>
          <dgm:resizeHandles val="exact"/>
        </dgm:presLayoutVars>
      </dgm:prSet>
      <dgm:spPr/>
    </dgm:pt>
    <dgm:pt modelId="{ACFA98DC-F9CF-44AB-B2BE-CAD6DD9E3ED9}" type="pres">
      <dgm:prSet presAssocID="{C56F0C30-63B4-494D-B784-5753159B3BFB}" presName="comp" presStyleCnt="0"/>
      <dgm:spPr/>
    </dgm:pt>
    <dgm:pt modelId="{1C69D59E-6FB4-421A-A9D6-94ECB7EF4778}" type="pres">
      <dgm:prSet presAssocID="{C56F0C30-63B4-494D-B784-5753159B3BFB}" presName="rect2" presStyleLbl="node1" presStyleIdx="0" presStyleCnt="3">
        <dgm:presLayoutVars>
          <dgm:bulletEnabled val="1"/>
        </dgm:presLayoutVars>
      </dgm:prSet>
      <dgm:spPr>
        <a:prstGeom prst="roundRect">
          <a:avLst/>
        </a:prstGeom>
      </dgm:spPr>
    </dgm:pt>
    <dgm:pt modelId="{FFC21197-5ED6-411A-83D1-5AD7CE3D5F45}" type="pres">
      <dgm:prSet presAssocID="{C56F0C30-63B4-494D-B784-5753159B3BFB}" presName="rect1" presStyleLbl="lnNode1" presStyleIdx="0" presStyleCnt="3"/>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a:noFill/>
        </a:ln>
      </dgm:spPr>
      <dgm:extLst>
        <a:ext uri="{E40237B7-FDA0-4F09-8148-C483321AD2D9}">
          <dgm14:cNvPr xmlns:dgm14="http://schemas.microsoft.com/office/drawing/2010/diagram" id="0" name="" descr="3d Glasses with solid fill"/>
        </a:ext>
      </dgm:extLst>
    </dgm:pt>
    <dgm:pt modelId="{EAF0BF27-6D71-47E3-8CF3-BC5982F5FC78}" type="pres">
      <dgm:prSet presAssocID="{8A11775D-CA4E-44B4-BCA2-E1F6E11AC5F4}" presName="sibTrans" presStyleCnt="0"/>
      <dgm:spPr/>
    </dgm:pt>
    <dgm:pt modelId="{49263311-CA67-4266-818C-FC7054B0BCE2}" type="pres">
      <dgm:prSet presAssocID="{792BAFC1-43A0-4AA0-8AE4-277C9EDC1D38}" presName="comp" presStyleCnt="0"/>
      <dgm:spPr/>
    </dgm:pt>
    <dgm:pt modelId="{24A75B2D-7AD3-4B6F-B8A2-285FBA143C38}" type="pres">
      <dgm:prSet presAssocID="{792BAFC1-43A0-4AA0-8AE4-277C9EDC1D38}" presName="rect2" presStyleLbl="node1" presStyleIdx="1" presStyleCnt="3">
        <dgm:presLayoutVars>
          <dgm:bulletEnabled val="1"/>
        </dgm:presLayoutVars>
      </dgm:prSet>
      <dgm:spPr>
        <a:prstGeom prst="roundRect">
          <a:avLst/>
        </a:prstGeom>
      </dgm:spPr>
    </dgm:pt>
    <dgm:pt modelId="{231FDBF5-64D4-4D74-9C13-AD32F714EBDB}" type="pres">
      <dgm:prSet presAssocID="{792BAFC1-43A0-4AA0-8AE4-277C9EDC1D38}" presName="rect1" presStyleLbl="lnNode1" presStyleIdx="1" presStyleCnt="3"/>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a:noFill/>
        </a:ln>
      </dgm:spPr>
      <dgm:extLst>
        <a:ext uri="{E40237B7-FDA0-4F09-8148-C483321AD2D9}">
          <dgm14:cNvPr xmlns:dgm14="http://schemas.microsoft.com/office/drawing/2010/diagram" id="0" name="" descr="Help with solid fill"/>
        </a:ext>
      </dgm:extLst>
    </dgm:pt>
    <dgm:pt modelId="{9C39DAF1-D3A0-4EE1-90A8-86108C0D981F}" type="pres">
      <dgm:prSet presAssocID="{E2368422-97D9-403D-8EFD-462F1D8C41A6}" presName="sibTrans" presStyleCnt="0"/>
      <dgm:spPr/>
    </dgm:pt>
    <dgm:pt modelId="{30D3730D-A3C8-40E9-A2D3-2736EE9BF7B8}" type="pres">
      <dgm:prSet presAssocID="{F778774F-499D-4494-9D33-EEEC3B7F760F}" presName="comp" presStyleCnt="0"/>
      <dgm:spPr/>
    </dgm:pt>
    <dgm:pt modelId="{F4A7DD7B-97CC-4234-9AC4-AAE4DA03B490}" type="pres">
      <dgm:prSet presAssocID="{F778774F-499D-4494-9D33-EEEC3B7F760F}" presName="rect2" presStyleLbl="node1" presStyleIdx="2" presStyleCnt="3">
        <dgm:presLayoutVars>
          <dgm:bulletEnabled val="1"/>
        </dgm:presLayoutVars>
      </dgm:prSet>
      <dgm:spPr>
        <a:prstGeom prst="roundRect">
          <a:avLst/>
        </a:prstGeom>
      </dgm:spPr>
    </dgm:pt>
    <dgm:pt modelId="{4B7D22D4-A99B-43C5-B8E6-2677DD076BC1}" type="pres">
      <dgm:prSet presAssocID="{F778774F-499D-4494-9D33-EEEC3B7F760F}" presName="rect1" presStyleLbl="lnNode1" presStyleIdx="2" presStyleCnt="3"/>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1000" r="-1000"/>
          </a:stretch>
        </a:blipFill>
        <a:ln>
          <a:noFill/>
        </a:ln>
      </dgm:spPr>
      <dgm:extLst>
        <a:ext uri="{E40237B7-FDA0-4F09-8148-C483321AD2D9}">
          <dgm14:cNvPr xmlns:dgm14="http://schemas.microsoft.com/office/drawing/2010/diagram" id="0" name="" descr="Group brainstorm with solid fill"/>
        </a:ext>
      </dgm:extLst>
    </dgm:pt>
  </dgm:ptLst>
  <dgm:cxnLst>
    <dgm:cxn modelId="{51F55A1D-1C0F-4722-85C4-5275AD1032DD}" type="presOf" srcId="{792BAFC1-43A0-4AA0-8AE4-277C9EDC1D38}" destId="{24A75B2D-7AD3-4B6F-B8A2-285FBA143C38}" srcOrd="0" destOrd="0" presId="urn:microsoft.com/office/officeart/2008/layout/AlternatingPictureBlocks"/>
    <dgm:cxn modelId="{CBE7123D-B036-4C93-9100-52DA45F6C230}" type="presOf" srcId="{C56F0C30-63B4-494D-B784-5753159B3BFB}" destId="{1C69D59E-6FB4-421A-A9D6-94ECB7EF4778}" srcOrd="0" destOrd="0" presId="urn:microsoft.com/office/officeart/2008/layout/AlternatingPictureBlocks"/>
    <dgm:cxn modelId="{3DDB2064-744D-4D2A-9C6B-99BE4D85BE46}" srcId="{AE3C91A2-3B9F-4107-BBED-46DBCA75BDB0}" destId="{C56F0C30-63B4-494D-B784-5753159B3BFB}" srcOrd="0" destOrd="0" parTransId="{BD88341C-4A84-4B6E-9D34-286243469DE2}" sibTransId="{8A11775D-CA4E-44B4-BCA2-E1F6E11AC5F4}"/>
    <dgm:cxn modelId="{DE85BF4A-F1E9-420A-8CEE-E1979C7A75E5}" srcId="{AE3C91A2-3B9F-4107-BBED-46DBCA75BDB0}" destId="{792BAFC1-43A0-4AA0-8AE4-277C9EDC1D38}" srcOrd="1" destOrd="0" parTransId="{BBF53417-16A0-4693-90E7-959AEDFA74EC}" sibTransId="{E2368422-97D9-403D-8EFD-462F1D8C41A6}"/>
    <dgm:cxn modelId="{38E724A7-8E46-4904-9379-1B2A880E5A22}" type="presOf" srcId="{F778774F-499D-4494-9D33-EEEC3B7F760F}" destId="{F4A7DD7B-97CC-4234-9AC4-AAE4DA03B490}" srcOrd="0" destOrd="0" presId="urn:microsoft.com/office/officeart/2008/layout/AlternatingPictureBlocks"/>
    <dgm:cxn modelId="{FB8C83B9-76DC-4659-B931-BF26BBAD3DAF}" type="presOf" srcId="{AE3C91A2-3B9F-4107-BBED-46DBCA75BDB0}" destId="{93621DAF-40C8-4C85-BE1F-E9483FF97628}" srcOrd="0" destOrd="0" presId="urn:microsoft.com/office/officeart/2008/layout/AlternatingPictureBlocks"/>
    <dgm:cxn modelId="{8855E3DF-B471-497A-9A52-3E6A47AB576E}" srcId="{AE3C91A2-3B9F-4107-BBED-46DBCA75BDB0}" destId="{F778774F-499D-4494-9D33-EEEC3B7F760F}" srcOrd="2" destOrd="0" parTransId="{8126E3E6-AFD2-4384-A3B4-5BB0875A31F0}" sibTransId="{65A4E83F-4FFE-4E8B-973D-FDFF76497003}"/>
    <dgm:cxn modelId="{D375CAD5-7A8C-48E3-83B5-AF3B50FD73F0}" type="presParOf" srcId="{93621DAF-40C8-4C85-BE1F-E9483FF97628}" destId="{ACFA98DC-F9CF-44AB-B2BE-CAD6DD9E3ED9}" srcOrd="0" destOrd="0" presId="urn:microsoft.com/office/officeart/2008/layout/AlternatingPictureBlocks"/>
    <dgm:cxn modelId="{1C9A698D-D157-4189-9B28-EE7E6D9244D9}" type="presParOf" srcId="{ACFA98DC-F9CF-44AB-B2BE-CAD6DD9E3ED9}" destId="{1C69D59E-6FB4-421A-A9D6-94ECB7EF4778}" srcOrd="0" destOrd="0" presId="urn:microsoft.com/office/officeart/2008/layout/AlternatingPictureBlocks"/>
    <dgm:cxn modelId="{EFD442E8-BE4F-4B45-8CFC-766DD05529A2}" type="presParOf" srcId="{ACFA98DC-F9CF-44AB-B2BE-CAD6DD9E3ED9}" destId="{FFC21197-5ED6-411A-83D1-5AD7CE3D5F45}" srcOrd="1" destOrd="0" presId="urn:microsoft.com/office/officeart/2008/layout/AlternatingPictureBlocks"/>
    <dgm:cxn modelId="{2393BAD1-8B1E-4EEB-9B0F-1BF8CC71E2DB}" type="presParOf" srcId="{93621DAF-40C8-4C85-BE1F-E9483FF97628}" destId="{EAF0BF27-6D71-47E3-8CF3-BC5982F5FC78}" srcOrd="1" destOrd="0" presId="urn:microsoft.com/office/officeart/2008/layout/AlternatingPictureBlocks"/>
    <dgm:cxn modelId="{B20A3B0E-29FF-453C-9223-C1910605F929}" type="presParOf" srcId="{93621DAF-40C8-4C85-BE1F-E9483FF97628}" destId="{49263311-CA67-4266-818C-FC7054B0BCE2}" srcOrd="2" destOrd="0" presId="urn:microsoft.com/office/officeart/2008/layout/AlternatingPictureBlocks"/>
    <dgm:cxn modelId="{D77E7BF4-9DC9-477F-9247-D27C16740D99}" type="presParOf" srcId="{49263311-CA67-4266-818C-FC7054B0BCE2}" destId="{24A75B2D-7AD3-4B6F-B8A2-285FBA143C38}" srcOrd="0" destOrd="0" presId="urn:microsoft.com/office/officeart/2008/layout/AlternatingPictureBlocks"/>
    <dgm:cxn modelId="{97D44C4C-5892-4949-9167-C505E0345BAF}" type="presParOf" srcId="{49263311-CA67-4266-818C-FC7054B0BCE2}" destId="{231FDBF5-64D4-4D74-9C13-AD32F714EBDB}" srcOrd="1" destOrd="0" presId="urn:microsoft.com/office/officeart/2008/layout/AlternatingPictureBlocks"/>
    <dgm:cxn modelId="{7F276478-B9BB-4B4E-AF87-3C0256C85D38}" type="presParOf" srcId="{93621DAF-40C8-4C85-BE1F-E9483FF97628}" destId="{9C39DAF1-D3A0-4EE1-90A8-86108C0D981F}" srcOrd="3" destOrd="0" presId="urn:microsoft.com/office/officeart/2008/layout/AlternatingPictureBlocks"/>
    <dgm:cxn modelId="{13A04025-1895-4227-9439-76B5F565FDF7}" type="presParOf" srcId="{93621DAF-40C8-4C85-BE1F-E9483FF97628}" destId="{30D3730D-A3C8-40E9-A2D3-2736EE9BF7B8}" srcOrd="4" destOrd="0" presId="urn:microsoft.com/office/officeart/2008/layout/AlternatingPictureBlocks"/>
    <dgm:cxn modelId="{82D795B6-8F90-47D0-AB83-A0A924EBC0C9}" type="presParOf" srcId="{30D3730D-A3C8-40E9-A2D3-2736EE9BF7B8}" destId="{F4A7DD7B-97CC-4234-9AC4-AAE4DA03B490}" srcOrd="0" destOrd="0" presId="urn:microsoft.com/office/officeart/2008/layout/AlternatingPictureBlocks"/>
    <dgm:cxn modelId="{E3E9DFFA-E49B-4CB7-B969-13E4C714B874}" type="presParOf" srcId="{30D3730D-A3C8-40E9-A2D3-2736EE9BF7B8}" destId="{4B7D22D4-A99B-43C5-B8E6-2677DD076BC1}"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98B0D-227E-4C87-BC3F-821003788EC8}" type="doc">
      <dgm:prSet loTypeId="urn:diagrams.loki3.com/BracketList" loCatId="list" qsTypeId="urn:microsoft.com/office/officeart/2005/8/quickstyle/simple1" qsCatId="simple" csTypeId="urn:microsoft.com/office/officeart/2005/8/colors/accent1_3" csCatId="accent1" phldr="1"/>
      <dgm:spPr/>
      <dgm:t>
        <a:bodyPr/>
        <a:lstStyle/>
        <a:p>
          <a:endParaRPr lang="en-US"/>
        </a:p>
      </dgm:t>
    </dgm:pt>
    <dgm:pt modelId="{492C8ED8-2F6C-409D-8BA8-6D11C1596B8E}">
      <dgm:prSet/>
      <dgm:spPr/>
      <dgm:t>
        <a:bodyPr/>
        <a:lstStyle/>
        <a:p>
          <a:pPr algn="ctr"/>
          <a:r>
            <a:rPr lang="en-US" b="1" i="0" dirty="0">
              <a:latin typeface="Century Gothic" panose="020B0502020202020204" pitchFamily="34" charset="0"/>
              <a:ea typeface="Calibri" panose="020F0502020204030204" pitchFamily="34" charset="0"/>
              <a:cs typeface="Calibri" panose="020F0502020204030204" pitchFamily="34" charset="0"/>
            </a:rPr>
            <a:t>Pre-hire: </a:t>
          </a:r>
          <a:endParaRPr lang="en-US" b="1" dirty="0">
            <a:latin typeface="Century Gothic" panose="020B0502020202020204" pitchFamily="34" charset="0"/>
            <a:ea typeface="Calibri" panose="020F0502020204030204" pitchFamily="34" charset="0"/>
            <a:cs typeface="Calibri" panose="020F0502020204030204" pitchFamily="34" charset="0"/>
          </a:endParaRPr>
        </a:p>
      </dgm:t>
    </dgm:pt>
    <dgm:pt modelId="{29627345-AAE4-4C56-A3A2-C699BFB8285E}" type="parTrans" cxnId="{78094BA9-67B1-4235-8026-596A4E56FC7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882FC30-69FB-47F9-9FB7-A537C907CC3D}" type="sibTrans" cxnId="{78094BA9-67B1-4235-8026-596A4E56FC7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B0F8CF5-3644-49C2-A7C0-777E07A5091E}">
      <dgm:prSet/>
      <dgm:spPr/>
      <dgm:t>
        <a:bodyPr/>
        <a:lstStyle/>
        <a:p>
          <a:r>
            <a:rPr lang="en-US" b="0" i="0">
              <a:latin typeface="Calibri" panose="020F0502020204030204" pitchFamily="34" charset="0"/>
              <a:ea typeface="Calibri" panose="020F0502020204030204" pitchFamily="34" charset="0"/>
              <a:cs typeface="Calibri" panose="020F0502020204030204" pitchFamily="34" charset="0"/>
            </a:rPr>
            <a:t>Equitable hiring training*</a:t>
          </a:r>
          <a:endParaRPr lang="en-US">
            <a:latin typeface="Calibri" panose="020F0502020204030204" pitchFamily="34" charset="0"/>
            <a:ea typeface="Calibri" panose="020F0502020204030204" pitchFamily="34" charset="0"/>
            <a:cs typeface="Calibri" panose="020F0502020204030204" pitchFamily="34" charset="0"/>
          </a:endParaRPr>
        </a:p>
      </dgm:t>
    </dgm:pt>
    <dgm:pt modelId="{5D6365DE-2A94-4C07-A4FE-FCF17A4D7C29}" type="parTrans" cxnId="{80768F96-2E1D-4341-87DD-095E50D32DF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F026924-DF6D-4DB1-858E-CF9363DA755E}" type="sibTrans" cxnId="{80768F96-2E1D-4341-87DD-095E50D32DF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8704AEF-A496-4227-878E-7A4CCBC587D6}">
      <dgm:prSet/>
      <dgm:spPr/>
      <dgm:t>
        <a:bodyPr/>
        <a:lstStyle/>
        <a:p>
          <a:pPr algn="ctr"/>
          <a:r>
            <a:rPr lang="en-US" b="1" i="0" dirty="0">
              <a:latin typeface="Century Gothic" panose="020B0502020202020204" pitchFamily="34" charset="0"/>
              <a:ea typeface="Calibri" panose="020F0502020204030204" pitchFamily="34" charset="0"/>
              <a:cs typeface="Calibri" panose="020F0502020204030204" pitchFamily="34" charset="0"/>
            </a:rPr>
            <a:t>Onboarding: </a:t>
          </a:r>
          <a:endParaRPr lang="en-US" b="1" dirty="0">
            <a:latin typeface="Century Gothic" panose="020B0502020202020204" pitchFamily="34" charset="0"/>
            <a:ea typeface="Calibri" panose="020F0502020204030204" pitchFamily="34" charset="0"/>
            <a:cs typeface="Calibri" panose="020F0502020204030204" pitchFamily="34" charset="0"/>
          </a:endParaRPr>
        </a:p>
      </dgm:t>
    </dgm:pt>
    <dgm:pt modelId="{E8D9EBAB-2A6F-4765-9A0F-68F47C55E29A}" type="parTrans" cxnId="{1DF2E106-5F23-4651-A299-7628C3A06DF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7959917-EDDA-49FA-AB7A-E7DFD7819A90}" type="sibTrans" cxnId="{1DF2E106-5F23-4651-A299-7628C3A06DF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3C16527-DB5E-4DB2-9B08-29F585DE8A5F}">
      <dgm:prSet/>
      <dgm:spPr/>
      <dgm:t>
        <a:bodyPr/>
        <a:lstStyle/>
        <a:p>
          <a:r>
            <a:rPr lang="en-US" b="0" i="0" dirty="0">
              <a:latin typeface="Calibri" panose="020F0502020204030204" pitchFamily="34" charset="0"/>
              <a:ea typeface="Calibri" panose="020F0502020204030204" pitchFamily="34" charset="0"/>
              <a:cs typeface="Calibri" panose="020F0502020204030204" pitchFamily="34" charset="0"/>
            </a:rPr>
            <a:t>Pre-coaching skills assessment</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9DF234C9-3AA5-4A15-8B45-B8DBC7D0A226}" type="parTrans" cxnId="{4EF04101-EB6A-4E3F-92BF-9B109F4C01B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155FF41-C3FA-4749-B8BB-5CBAF28ABE0F}" type="sibTrans" cxnId="{4EF04101-EB6A-4E3F-92BF-9B109F4C01B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DEAA046-B860-498B-A193-E38434E4CA47}">
      <dgm:prSet/>
      <dgm:spPr/>
      <dgm:t>
        <a:bodyPr/>
        <a:lstStyle/>
        <a:p>
          <a:r>
            <a:rPr lang="en-US" b="0" i="0" dirty="0">
              <a:latin typeface="Calibri" panose="020F0502020204030204" pitchFamily="34" charset="0"/>
              <a:ea typeface="Calibri" panose="020F0502020204030204" pitchFamily="34" charset="0"/>
              <a:cs typeface="Calibri" panose="020F0502020204030204" pitchFamily="34" charset="0"/>
            </a:rPr>
            <a:t>Skill building trainings: Microsoft Excel, </a:t>
          </a:r>
          <a:r>
            <a:rPr lang="en-US" b="0" i="0" dirty="0" err="1">
              <a:latin typeface="Calibri" panose="020F0502020204030204" pitchFamily="34" charset="0"/>
              <a:ea typeface="Calibri" panose="020F0502020204030204" pitchFamily="34" charset="0"/>
              <a:cs typeface="Calibri" panose="020F0502020204030204" pitchFamily="34" charset="0"/>
            </a:rPr>
            <a:t>PowerBI</a:t>
          </a:r>
          <a:r>
            <a:rPr lang="en-US" b="0" i="0" dirty="0">
              <a:latin typeface="Calibri" panose="020F0502020204030204" pitchFamily="34" charset="0"/>
              <a:ea typeface="Calibri" panose="020F0502020204030204" pitchFamily="34" charset="0"/>
              <a:cs typeface="Calibri" panose="020F0502020204030204" pitchFamily="34" charset="0"/>
            </a:rPr>
            <a:t>, Writing for Public Policy</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CDF55E1A-39CF-41BB-91D5-55ADF62DF187}" type="parTrans" cxnId="{43E08B7F-9E26-4A4E-9A4A-A4409DD0845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7E7290D-58A8-44E6-A7FC-7495C4DCA8D8}" type="sibTrans" cxnId="{43E08B7F-9E26-4A4E-9A4A-A4409DD0845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9BA38F3-D998-479A-AC17-FD059FDD23BA}">
      <dgm:prSet/>
      <dgm:spPr/>
      <dgm:t>
        <a:bodyPr/>
        <a:lstStyle/>
        <a:p>
          <a:pPr algn="ctr"/>
          <a:r>
            <a:rPr lang="en-US" b="1" i="0" dirty="0">
              <a:latin typeface="Century Gothic" panose="020B0502020202020204" pitchFamily="34" charset="0"/>
              <a:ea typeface="Calibri" panose="020F0502020204030204" pitchFamily="34" charset="0"/>
              <a:cs typeface="Calibri" panose="020F0502020204030204" pitchFamily="34" charset="0"/>
            </a:rPr>
            <a:t>Strategic Public Finance Planning Skills Coaching</a:t>
          </a:r>
          <a:endParaRPr lang="en-US" b="1" dirty="0">
            <a:latin typeface="Century Gothic" panose="020B0502020202020204" pitchFamily="34" charset="0"/>
            <a:ea typeface="Calibri" panose="020F0502020204030204" pitchFamily="34" charset="0"/>
            <a:cs typeface="Calibri" panose="020F0502020204030204" pitchFamily="34" charset="0"/>
          </a:endParaRPr>
        </a:p>
      </dgm:t>
    </dgm:pt>
    <dgm:pt modelId="{AB3EB51E-3908-4381-95A5-11659C170AF0}" type="parTrans" cxnId="{A45C7D9C-6E18-4EC7-8D10-886FF89FBA5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A149E49-0AFD-47E2-9645-CDC31045856A}" type="sibTrans" cxnId="{A45C7D9C-6E18-4EC7-8D10-886FF89FBA5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385F035-D43D-4CCA-B23F-64D3F9FC8827}">
      <dgm:prSet/>
      <dgm:spPr/>
      <dgm:t>
        <a:bodyPr/>
        <a:lstStyle/>
        <a:p>
          <a:r>
            <a:rPr lang="en-US" b="0" i="0">
              <a:latin typeface="Calibri" panose="020F0502020204030204" pitchFamily="34" charset="0"/>
              <a:ea typeface="Calibri" panose="020F0502020204030204" pitchFamily="34" charset="0"/>
              <a:cs typeface="Calibri" panose="020F0502020204030204" pitchFamily="34" charset="0"/>
            </a:rPr>
            <a:t>Fiscal Mapping</a:t>
          </a:r>
          <a:endParaRPr lang="en-US">
            <a:latin typeface="Calibri" panose="020F0502020204030204" pitchFamily="34" charset="0"/>
            <a:ea typeface="Calibri" panose="020F0502020204030204" pitchFamily="34" charset="0"/>
            <a:cs typeface="Calibri" panose="020F0502020204030204" pitchFamily="34" charset="0"/>
          </a:endParaRPr>
        </a:p>
      </dgm:t>
    </dgm:pt>
    <dgm:pt modelId="{568B2E7B-3C3A-4CE0-B612-68D9E4F8036C}" type="parTrans" cxnId="{4E64E579-3CC4-4EB8-8A9C-30707AF1783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264863C-C6CF-42C7-B09F-345DC99C6BE0}" type="sibTrans" cxnId="{4E64E579-3CC4-4EB8-8A9C-30707AF1783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EAB9564-7E7F-4AA3-B085-1E30B1551967}">
      <dgm:prSet/>
      <dgm:spPr/>
      <dgm:t>
        <a:bodyPr/>
        <a:lstStyle/>
        <a:p>
          <a:r>
            <a:rPr lang="en-US" b="0" i="0">
              <a:latin typeface="Calibri" panose="020F0502020204030204" pitchFamily="34" charset="0"/>
              <a:ea typeface="Calibri" panose="020F0502020204030204" pitchFamily="34" charset="0"/>
              <a:cs typeface="Calibri" panose="020F0502020204030204" pitchFamily="34" charset="0"/>
            </a:rPr>
            <a:t>Cost Modeling</a:t>
          </a:r>
          <a:endParaRPr lang="en-US">
            <a:latin typeface="Calibri" panose="020F0502020204030204" pitchFamily="34" charset="0"/>
            <a:ea typeface="Calibri" panose="020F0502020204030204" pitchFamily="34" charset="0"/>
            <a:cs typeface="Calibri" panose="020F0502020204030204" pitchFamily="34" charset="0"/>
          </a:endParaRPr>
        </a:p>
      </dgm:t>
    </dgm:pt>
    <dgm:pt modelId="{768A4070-C4AA-485C-A91F-ED728F6136B7}" type="parTrans" cxnId="{AE2CE37B-6FA8-4979-A1AB-900D643E4E7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335DAE4-0CEA-45B9-9F83-1C2CC6DA367C}" type="sibTrans" cxnId="{AE2CE37B-6FA8-4979-A1AB-900D643E4E7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020FE08-FA44-446F-9B5E-140E083B9878}">
      <dgm:prSet/>
      <dgm:spPr/>
      <dgm:t>
        <a:bodyPr/>
        <a:lstStyle/>
        <a:p>
          <a:r>
            <a:rPr lang="en-US" b="0" i="0">
              <a:latin typeface="Calibri" panose="020F0502020204030204" pitchFamily="34" charset="0"/>
              <a:ea typeface="Calibri" panose="020F0502020204030204" pitchFamily="34" charset="0"/>
              <a:cs typeface="Calibri" panose="020F0502020204030204" pitchFamily="34" charset="0"/>
            </a:rPr>
            <a:t>Revenue and Funding Options Research</a:t>
          </a:r>
          <a:endParaRPr lang="en-US">
            <a:latin typeface="Calibri" panose="020F0502020204030204" pitchFamily="34" charset="0"/>
            <a:ea typeface="Calibri" panose="020F0502020204030204" pitchFamily="34" charset="0"/>
            <a:cs typeface="Calibri" panose="020F0502020204030204" pitchFamily="34" charset="0"/>
          </a:endParaRPr>
        </a:p>
      </dgm:t>
    </dgm:pt>
    <dgm:pt modelId="{94DE1CD0-D611-42CD-8BE6-C822CCD24457}" type="parTrans" cxnId="{E43D57E7-6524-4B4B-812C-D219A262DEC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242DAE8-F3C3-4478-9E02-16367FB4F876}" type="sibTrans" cxnId="{E43D57E7-6524-4B4B-812C-D219A262DEC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8B94D13-2DA5-4A0C-A8F5-255F32F04BAA}">
      <dgm:prSet/>
      <dgm:spPr/>
      <dgm:t>
        <a:bodyPr/>
        <a:lstStyle/>
        <a:p>
          <a:r>
            <a:rPr lang="en-US" b="0" i="0" dirty="0">
              <a:latin typeface="Calibri" panose="020F0502020204030204" pitchFamily="34" charset="0"/>
              <a:ea typeface="Calibri" panose="020F0502020204030204" pitchFamily="34" charset="0"/>
              <a:cs typeface="Calibri" panose="020F0502020204030204" pitchFamily="34" charset="0"/>
            </a:rPr>
            <a:t>Community Capacity Building</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4FD3A24C-4BC8-4E24-917C-133F9FC3278A}" type="parTrans" cxnId="{E11F2959-1BAA-4B87-881F-F7FDC61F1C8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B1C1D86-B90D-4369-8E4C-AF0E8E928A30}" type="sibTrans" cxnId="{E11F2959-1BAA-4B87-881F-F7FDC61F1C8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5120324-9AEB-4552-8069-0400E0C8D07D}">
      <dgm:prSet/>
      <dgm:spPr/>
      <dgm:t>
        <a:bodyPr/>
        <a:lstStyle/>
        <a:p>
          <a:pPr algn="ctr"/>
          <a:r>
            <a:rPr lang="en-US" b="1" i="0" dirty="0">
              <a:latin typeface="Century Gothic" panose="020B0502020202020204" pitchFamily="34" charset="0"/>
              <a:ea typeface="Calibri" panose="020F0502020204030204" pitchFamily="34" charset="0"/>
              <a:cs typeface="Calibri" panose="020F0502020204030204" pitchFamily="34" charset="0"/>
            </a:rPr>
            <a:t>Ongoing professional development:</a:t>
          </a:r>
          <a:endParaRPr lang="en-US" b="1" dirty="0">
            <a:latin typeface="Century Gothic" panose="020B0502020202020204" pitchFamily="34" charset="0"/>
            <a:ea typeface="Calibri" panose="020F0502020204030204" pitchFamily="34" charset="0"/>
            <a:cs typeface="Calibri" panose="020F0502020204030204" pitchFamily="34" charset="0"/>
          </a:endParaRPr>
        </a:p>
      </dgm:t>
    </dgm:pt>
    <dgm:pt modelId="{2BC30347-1ADA-4B89-8794-0BD1BB8F9275}" type="parTrans" cxnId="{D277E710-93ED-478B-998E-8C8805DFD0B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A9423FF-A927-40BC-8063-C35029AB0A75}" type="sibTrans" cxnId="{D277E710-93ED-478B-998E-8C8805DFD0B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C23F685-4D7A-4332-8653-1CC2896516A5}">
      <dgm:prSet/>
      <dgm:spPr/>
      <dgm:t>
        <a:bodyPr/>
        <a:lstStyle/>
        <a:p>
          <a:r>
            <a:rPr lang="en-US" b="0" i="0" dirty="0">
              <a:latin typeface="Calibri" panose="020F0502020204030204" pitchFamily="34" charset="0"/>
              <a:ea typeface="Calibri" panose="020F0502020204030204" pitchFamily="34" charset="0"/>
              <a:cs typeface="Calibri" panose="020F0502020204030204" pitchFamily="34" charset="0"/>
            </a:rPr>
            <a:t>Project management certification</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822CDB7E-EC27-4817-8916-E5711613A2F6}" type="parTrans" cxnId="{4FC0FD47-21BD-4743-A235-4B440B6F311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FE90D80-46A5-47DD-9F70-265AD8784CCD}" type="sibTrans" cxnId="{4FC0FD47-21BD-4743-A235-4B440B6F311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73E0963-1E21-438B-8257-2213AFA7392E}">
      <dgm:prSet/>
      <dgm:spPr/>
      <dgm:t>
        <a:bodyPr/>
        <a:lstStyle/>
        <a:p>
          <a:r>
            <a:rPr lang="en-US" b="0" i="0">
              <a:latin typeface="Calibri" panose="020F0502020204030204" pitchFamily="34" charset="0"/>
              <a:ea typeface="Calibri" panose="020F0502020204030204" pitchFamily="34" charset="0"/>
              <a:cs typeface="Calibri" panose="020F0502020204030204" pitchFamily="34" charset="0"/>
            </a:rPr>
            <a:t>Data analytics certification</a:t>
          </a:r>
          <a:endParaRPr lang="en-US">
            <a:latin typeface="Calibri" panose="020F0502020204030204" pitchFamily="34" charset="0"/>
            <a:ea typeface="Calibri" panose="020F0502020204030204" pitchFamily="34" charset="0"/>
            <a:cs typeface="Calibri" panose="020F0502020204030204" pitchFamily="34" charset="0"/>
          </a:endParaRPr>
        </a:p>
      </dgm:t>
    </dgm:pt>
    <dgm:pt modelId="{29232034-728F-4A2B-90E7-4556343C53F4}" type="parTrans" cxnId="{698797BE-40C9-4757-8214-54216B6F995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1450C49-64A2-4B00-BA65-9C19308BB4FE}" type="sibTrans" cxnId="{698797BE-40C9-4757-8214-54216B6F995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3985D2E-24CD-4D67-B33B-FFF482FB4E95}">
      <dgm:prSet/>
      <dgm:spPr/>
      <dgm:t>
        <a:bodyPr/>
        <a:lstStyle/>
        <a:p>
          <a:r>
            <a:rPr lang="en-US" b="0" i="0" dirty="0">
              <a:latin typeface="Calibri" panose="020F0502020204030204" pitchFamily="34" charset="0"/>
              <a:ea typeface="Calibri" panose="020F0502020204030204" pitchFamily="34" charset="0"/>
              <a:cs typeface="Calibri" panose="020F0502020204030204" pitchFamily="34" charset="0"/>
            </a:rPr>
            <a:t>Effective communication: Writing, Design &amp; Presentation</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2469C8DB-174C-429B-91B0-8F125C7650FA}" type="parTrans" cxnId="{9BC895D2-F992-4D42-BB9B-61BD6B9D8A9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1770F1C-7608-4665-BF5B-A9538ED1B8D0}" type="sibTrans" cxnId="{9BC895D2-F992-4D42-BB9B-61BD6B9D8A9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076CA2F-A48C-427E-A4A0-159B852C345C}">
      <dgm:prSet/>
      <dgm:spPr/>
      <dgm:t>
        <a:bodyPr/>
        <a:lstStyle/>
        <a:p>
          <a:r>
            <a:rPr lang="en-US" b="0" i="0" dirty="0">
              <a:latin typeface="Calibri" panose="020F0502020204030204" pitchFamily="34" charset="0"/>
              <a:ea typeface="Calibri" panose="020F0502020204030204" pitchFamily="34" charset="0"/>
              <a:cs typeface="Calibri" panose="020F0502020204030204" pitchFamily="34" charset="0"/>
            </a:rPr>
            <a:t>Storytelling and influencing</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873A3CAE-B458-493B-A23F-2F373241EB6A}" type="parTrans" cxnId="{CAF87FDE-1DC7-4D9F-B8B1-52D527F36D8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AFCBAAB-D3E9-453E-8A47-7F6E1E0929B1}" type="sibTrans" cxnId="{CAF87FDE-1DC7-4D9F-B8B1-52D527F36D8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36016C1-7AE2-4A56-A113-E50308CA0C8B}">
      <dgm:prSet/>
      <dgm:spPr/>
      <dgm:t>
        <a:bodyPr/>
        <a:lstStyle/>
        <a:p>
          <a:r>
            <a:rPr lang="en-US" b="0" i="0" dirty="0">
              <a:latin typeface="Calibri" panose="020F0502020204030204" pitchFamily="34" charset="0"/>
              <a:ea typeface="Calibri" panose="020F0502020204030204" pitchFamily="34" charset="0"/>
              <a:cs typeface="Calibri" panose="020F0502020204030204" pitchFamily="34" charset="0"/>
            </a:rPr>
            <a:t>Public speaking	</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558B156A-4509-417A-922A-7C4D5A4F4C0B}" type="parTrans" cxnId="{AB71DCC1-A4F1-4270-A55C-6055F251892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F3638E0-01C2-4579-892E-56CC8A03E810}" type="sibTrans" cxnId="{AB71DCC1-A4F1-4270-A55C-6055F251892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A36DF3C-A347-4488-BF99-29758500B553}" type="pres">
      <dgm:prSet presAssocID="{3B198B0D-227E-4C87-BC3F-821003788EC8}" presName="Name0" presStyleCnt="0">
        <dgm:presLayoutVars>
          <dgm:dir/>
          <dgm:animLvl val="lvl"/>
          <dgm:resizeHandles val="exact"/>
        </dgm:presLayoutVars>
      </dgm:prSet>
      <dgm:spPr/>
    </dgm:pt>
    <dgm:pt modelId="{0B519A59-6CFE-4415-8FF5-68B3E2A6DAFE}" type="pres">
      <dgm:prSet presAssocID="{492C8ED8-2F6C-409D-8BA8-6D11C1596B8E}" presName="linNode" presStyleCnt="0"/>
      <dgm:spPr/>
    </dgm:pt>
    <dgm:pt modelId="{2441403B-E578-4F7E-ABB4-4F2774CE2D95}" type="pres">
      <dgm:prSet presAssocID="{492C8ED8-2F6C-409D-8BA8-6D11C1596B8E}" presName="parTx" presStyleLbl="revTx" presStyleIdx="0" presStyleCnt="4">
        <dgm:presLayoutVars>
          <dgm:chMax val="1"/>
          <dgm:bulletEnabled val="1"/>
        </dgm:presLayoutVars>
      </dgm:prSet>
      <dgm:spPr/>
    </dgm:pt>
    <dgm:pt modelId="{CD101BF8-3A90-4B24-BB1B-35DAB2314823}" type="pres">
      <dgm:prSet presAssocID="{492C8ED8-2F6C-409D-8BA8-6D11C1596B8E}" presName="bracket" presStyleLbl="parChTrans1D1" presStyleIdx="0" presStyleCnt="4"/>
      <dgm:spPr/>
    </dgm:pt>
    <dgm:pt modelId="{0F8BADFC-938F-4E58-8031-B98ED1DF5E14}" type="pres">
      <dgm:prSet presAssocID="{492C8ED8-2F6C-409D-8BA8-6D11C1596B8E}" presName="spH" presStyleCnt="0"/>
      <dgm:spPr/>
    </dgm:pt>
    <dgm:pt modelId="{81DEAEF2-B4DB-4C19-9D71-539F95476186}" type="pres">
      <dgm:prSet presAssocID="{492C8ED8-2F6C-409D-8BA8-6D11C1596B8E}" presName="desTx" presStyleLbl="node1" presStyleIdx="0" presStyleCnt="4">
        <dgm:presLayoutVars>
          <dgm:bulletEnabled val="1"/>
        </dgm:presLayoutVars>
      </dgm:prSet>
      <dgm:spPr/>
    </dgm:pt>
    <dgm:pt modelId="{8A8E1A1E-E511-411A-971E-F400A3E3C667}" type="pres">
      <dgm:prSet presAssocID="{7882FC30-69FB-47F9-9FB7-A537C907CC3D}" presName="spV" presStyleCnt="0"/>
      <dgm:spPr/>
    </dgm:pt>
    <dgm:pt modelId="{00F641A2-5341-4DCC-AA0E-C4DFB6D256D1}" type="pres">
      <dgm:prSet presAssocID="{58704AEF-A496-4227-878E-7A4CCBC587D6}" presName="linNode" presStyleCnt="0"/>
      <dgm:spPr/>
    </dgm:pt>
    <dgm:pt modelId="{11E20388-F4CA-46F8-AF64-217D9A9F8F58}" type="pres">
      <dgm:prSet presAssocID="{58704AEF-A496-4227-878E-7A4CCBC587D6}" presName="parTx" presStyleLbl="revTx" presStyleIdx="1" presStyleCnt="4">
        <dgm:presLayoutVars>
          <dgm:chMax val="1"/>
          <dgm:bulletEnabled val="1"/>
        </dgm:presLayoutVars>
      </dgm:prSet>
      <dgm:spPr/>
    </dgm:pt>
    <dgm:pt modelId="{8B9EBF0A-E29C-4216-9FA4-511B023A9831}" type="pres">
      <dgm:prSet presAssocID="{58704AEF-A496-4227-878E-7A4CCBC587D6}" presName="bracket" presStyleLbl="parChTrans1D1" presStyleIdx="1" presStyleCnt="4"/>
      <dgm:spPr/>
    </dgm:pt>
    <dgm:pt modelId="{399EBA9D-40B6-4C2F-B5E7-4E7542AFB399}" type="pres">
      <dgm:prSet presAssocID="{58704AEF-A496-4227-878E-7A4CCBC587D6}" presName="spH" presStyleCnt="0"/>
      <dgm:spPr/>
    </dgm:pt>
    <dgm:pt modelId="{258231E7-20D3-43E5-B89A-2CC1F2D0B956}" type="pres">
      <dgm:prSet presAssocID="{58704AEF-A496-4227-878E-7A4CCBC587D6}" presName="desTx" presStyleLbl="node1" presStyleIdx="1" presStyleCnt="4">
        <dgm:presLayoutVars>
          <dgm:bulletEnabled val="1"/>
        </dgm:presLayoutVars>
      </dgm:prSet>
      <dgm:spPr/>
    </dgm:pt>
    <dgm:pt modelId="{C54CD22B-30A9-4401-B72B-49954E642A1A}" type="pres">
      <dgm:prSet presAssocID="{97959917-EDDA-49FA-AB7A-E7DFD7819A90}" presName="spV" presStyleCnt="0"/>
      <dgm:spPr/>
    </dgm:pt>
    <dgm:pt modelId="{CB596142-F7B0-44C6-9F14-868D6C5ECBE4}" type="pres">
      <dgm:prSet presAssocID="{F9BA38F3-D998-479A-AC17-FD059FDD23BA}" presName="linNode" presStyleCnt="0"/>
      <dgm:spPr/>
    </dgm:pt>
    <dgm:pt modelId="{B8478D03-03E5-4EC0-B59F-5A0DA3C0D966}" type="pres">
      <dgm:prSet presAssocID="{F9BA38F3-D998-479A-AC17-FD059FDD23BA}" presName="parTx" presStyleLbl="revTx" presStyleIdx="2" presStyleCnt="4">
        <dgm:presLayoutVars>
          <dgm:chMax val="1"/>
          <dgm:bulletEnabled val="1"/>
        </dgm:presLayoutVars>
      </dgm:prSet>
      <dgm:spPr/>
    </dgm:pt>
    <dgm:pt modelId="{F24DFE23-BBE5-4ED9-A485-39D1064E35D1}" type="pres">
      <dgm:prSet presAssocID="{F9BA38F3-D998-479A-AC17-FD059FDD23BA}" presName="bracket" presStyleLbl="parChTrans1D1" presStyleIdx="2" presStyleCnt="4"/>
      <dgm:spPr/>
    </dgm:pt>
    <dgm:pt modelId="{4AFDFCB6-A88D-413E-A4F5-0A8C6664F7F7}" type="pres">
      <dgm:prSet presAssocID="{F9BA38F3-D998-479A-AC17-FD059FDD23BA}" presName="spH" presStyleCnt="0"/>
      <dgm:spPr/>
    </dgm:pt>
    <dgm:pt modelId="{484676F2-875F-404D-BD10-F0E535AD198E}" type="pres">
      <dgm:prSet presAssocID="{F9BA38F3-D998-479A-AC17-FD059FDD23BA}" presName="desTx" presStyleLbl="node1" presStyleIdx="2" presStyleCnt="4">
        <dgm:presLayoutVars>
          <dgm:bulletEnabled val="1"/>
        </dgm:presLayoutVars>
      </dgm:prSet>
      <dgm:spPr/>
    </dgm:pt>
    <dgm:pt modelId="{921F5DC2-0747-4FE0-97EC-96C6EEA5DA0E}" type="pres">
      <dgm:prSet presAssocID="{AA149E49-0AFD-47E2-9645-CDC31045856A}" presName="spV" presStyleCnt="0"/>
      <dgm:spPr/>
    </dgm:pt>
    <dgm:pt modelId="{6EA7218C-61B9-4155-B8A7-A29406DF3550}" type="pres">
      <dgm:prSet presAssocID="{E5120324-9AEB-4552-8069-0400E0C8D07D}" presName="linNode" presStyleCnt="0"/>
      <dgm:spPr/>
    </dgm:pt>
    <dgm:pt modelId="{75D96858-B38F-4734-8805-24D39C9AF4FB}" type="pres">
      <dgm:prSet presAssocID="{E5120324-9AEB-4552-8069-0400E0C8D07D}" presName="parTx" presStyleLbl="revTx" presStyleIdx="3" presStyleCnt="4">
        <dgm:presLayoutVars>
          <dgm:chMax val="1"/>
          <dgm:bulletEnabled val="1"/>
        </dgm:presLayoutVars>
      </dgm:prSet>
      <dgm:spPr/>
    </dgm:pt>
    <dgm:pt modelId="{81E1642E-F71C-4BAB-B005-0D304FBD2022}" type="pres">
      <dgm:prSet presAssocID="{E5120324-9AEB-4552-8069-0400E0C8D07D}" presName="bracket" presStyleLbl="parChTrans1D1" presStyleIdx="3" presStyleCnt="4"/>
      <dgm:spPr/>
    </dgm:pt>
    <dgm:pt modelId="{EF2892AB-E539-41DC-91BD-0E6AED84C4CA}" type="pres">
      <dgm:prSet presAssocID="{E5120324-9AEB-4552-8069-0400E0C8D07D}" presName="spH" presStyleCnt="0"/>
      <dgm:spPr/>
    </dgm:pt>
    <dgm:pt modelId="{EF7E50F7-2385-4D5C-A050-78EF7F661FD0}" type="pres">
      <dgm:prSet presAssocID="{E5120324-9AEB-4552-8069-0400E0C8D07D}" presName="desTx" presStyleLbl="node1" presStyleIdx="3" presStyleCnt="4">
        <dgm:presLayoutVars>
          <dgm:bulletEnabled val="1"/>
        </dgm:presLayoutVars>
      </dgm:prSet>
      <dgm:spPr/>
    </dgm:pt>
  </dgm:ptLst>
  <dgm:cxnLst>
    <dgm:cxn modelId="{76FD0600-BC53-43CB-B034-91033A61DA0A}" type="presOf" srcId="{492C8ED8-2F6C-409D-8BA8-6D11C1596B8E}" destId="{2441403B-E578-4F7E-ABB4-4F2774CE2D95}" srcOrd="0" destOrd="0" presId="urn:diagrams.loki3.com/BracketList"/>
    <dgm:cxn modelId="{4EF04101-EB6A-4E3F-92BF-9B109F4C01B4}" srcId="{58704AEF-A496-4227-878E-7A4CCBC587D6}" destId="{C3C16527-DB5E-4DB2-9B08-29F585DE8A5F}" srcOrd="0" destOrd="0" parTransId="{9DF234C9-3AA5-4A15-8B45-B8DBC7D0A226}" sibTransId="{C155FF41-C3FA-4749-B8BB-5CBAF28ABE0F}"/>
    <dgm:cxn modelId="{1DF2E106-5F23-4651-A299-7628C3A06DF1}" srcId="{3B198B0D-227E-4C87-BC3F-821003788EC8}" destId="{58704AEF-A496-4227-878E-7A4CCBC587D6}" srcOrd="1" destOrd="0" parTransId="{E8D9EBAB-2A6F-4765-9A0F-68F47C55E29A}" sibTransId="{97959917-EDDA-49FA-AB7A-E7DFD7819A90}"/>
    <dgm:cxn modelId="{D277E710-93ED-478B-998E-8C8805DFD0B3}" srcId="{3B198B0D-227E-4C87-BC3F-821003788EC8}" destId="{E5120324-9AEB-4552-8069-0400E0C8D07D}" srcOrd="3" destOrd="0" parTransId="{2BC30347-1ADA-4B89-8794-0BD1BB8F9275}" sibTransId="{FA9423FF-A927-40BC-8063-C35029AB0A75}"/>
    <dgm:cxn modelId="{33D1F914-3CB1-404F-936E-BFAD8448186F}" type="presOf" srcId="{BC23F685-4D7A-4332-8653-1CC2896516A5}" destId="{EF7E50F7-2385-4D5C-A050-78EF7F661FD0}" srcOrd="0" destOrd="0" presId="urn:diagrams.loki3.com/BracketList"/>
    <dgm:cxn modelId="{68A2BD15-8342-4CC0-B381-1C74C8D1301C}" type="presOf" srcId="{CB0F8CF5-3644-49C2-A7C0-777E07A5091E}" destId="{81DEAEF2-B4DB-4C19-9D71-539F95476186}" srcOrd="0" destOrd="0" presId="urn:diagrams.loki3.com/BracketList"/>
    <dgm:cxn modelId="{4847341B-3639-4D75-BF32-DD2B7739E065}" type="presOf" srcId="{F076CA2F-A48C-427E-A4A0-159B852C345C}" destId="{EF7E50F7-2385-4D5C-A050-78EF7F661FD0}" srcOrd="0" destOrd="3" presId="urn:diagrams.loki3.com/BracketList"/>
    <dgm:cxn modelId="{08C0671C-943F-4B10-8477-5EC5A2216135}" type="presOf" srcId="{F9BA38F3-D998-479A-AC17-FD059FDD23BA}" destId="{B8478D03-03E5-4EC0-B59F-5A0DA3C0D966}" srcOrd="0" destOrd="0" presId="urn:diagrams.loki3.com/BracketList"/>
    <dgm:cxn modelId="{0CDD9042-9E70-42C2-A92B-450BB3360719}" type="presOf" srcId="{C3C16527-DB5E-4DB2-9B08-29F585DE8A5F}" destId="{258231E7-20D3-43E5-B89A-2CC1F2D0B956}" srcOrd="0" destOrd="0" presId="urn:diagrams.loki3.com/BracketList"/>
    <dgm:cxn modelId="{4FC0FD47-21BD-4743-A235-4B440B6F3111}" srcId="{E5120324-9AEB-4552-8069-0400E0C8D07D}" destId="{BC23F685-4D7A-4332-8653-1CC2896516A5}" srcOrd="0" destOrd="0" parTransId="{822CDB7E-EC27-4817-8916-E5711613A2F6}" sibTransId="{DFE90D80-46A5-47DD-9F70-265AD8784CCD}"/>
    <dgm:cxn modelId="{E11F2959-1BAA-4B87-881F-F7FDC61F1C81}" srcId="{F9BA38F3-D998-479A-AC17-FD059FDD23BA}" destId="{28B94D13-2DA5-4A0C-A8F5-255F32F04BAA}" srcOrd="3" destOrd="0" parTransId="{4FD3A24C-4BC8-4E24-917C-133F9FC3278A}" sibTransId="{6B1C1D86-B90D-4369-8E4C-AF0E8E928A30}"/>
    <dgm:cxn modelId="{4E64E579-3CC4-4EB8-8A9C-30707AF17832}" srcId="{F9BA38F3-D998-479A-AC17-FD059FDD23BA}" destId="{4385F035-D43D-4CCA-B23F-64D3F9FC8827}" srcOrd="0" destOrd="0" parTransId="{568B2E7B-3C3A-4CE0-B612-68D9E4F8036C}" sibTransId="{C264863C-C6CF-42C7-B09F-345DC99C6BE0}"/>
    <dgm:cxn modelId="{AE2CE37B-6FA8-4979-A1AB-900D643E4E76}" srcId="{F9BA38F3-D998-479A-AC17-FD059FDD23BA}" destId="{DEAB9564-7E7F-4AA3-B085-1E30B1551967}" srcOrd="1" destOrd="0" parTransId="{768A4070-C4AA-485C-A91F-ED728F6136B7}" sibTransId="{6335DAE4-0CEA-45B9-9F83-1C2CC6DA367C}"/>
    <dgm:cxn modelId="{43E08B7F-9E26-4A4E-9A4A-A4409DD08453}" srcId="{58704AEF-A496-4227-878E-7A4CCBC587D6}" destId="{3DEAA046-B860-498B-A193-E38434E4CA47}" srcOrd="1" destOrd="0" parTransId="{CDF55E1A-39CF-41BB-91D5-55ADF62DF187}" sibTransId="{F7E7290D-58A8-44E6-A7FC-7495C4DCA8D8}"/>
    <dgm:cxn modelId="{9E353F87-D809-4AE0-A2BB-1A32E9604C40}" type="presOf" srcId="{E3985D2E-24CD-4D67-B33B-FFF482FB4E95}" destId="{EF7E50F7-2385-4D5C-A050-78EF7F661FD0}" srcOrd="0" destOrd="2" presId="urn:diagrams.loki3.com/BracketList"/>
    <dgm:cxn modelId="{2BF64792-1D7C-416B-9EE0-AC1038BBF9F1}" type="presOf" srcId="{4385F035-D43D-4CCA-B23F-64D3F9FC8827}" destId="{484676F2-875F-404D-BD10-F0E535AD198E}" srcOrd="0" destOrd="0" presId="urn:diagrams.loki3.com/BracketList"/>
    <dgm:cxn modelId="{80768F96-2E1D-4341-87DD-095E50D32DFF}" srcId="{492C8ED8-2F6C-409D-8BA8-6D11C1596B8E}" destId="{CB0F8CF5-3644-49C2-A7C0-777E07A5091E}" srcOrd="0" destOrd="0" parTransId="{5D6365DE-2A94-4C07-A4FE-FCF17A4D7C29}" sibTransId="{8F026924-DF6D-4DB1-858E-CF9363DA755E}"/>
    <dgm:cxn modelId="{98FDF99A-574F-4B02-B4E8-5BEB3EA35829}" type="presOf" srcId="{58704AEF-A496-4227-878E-7A4CCBC587D6}" destId="{11E20388-F4CA-46F8-AF64-217D9A9F8F58}" srcOrd="0" destOrd="0" presId="urn:diagrams.loki3.com/BracketList"/>
    <dgm:cxn modelId="{A45C7D9C-6E18-4EC7-8D10-886FF89FBA5C}" srcId="{3B198B0D-227E-4C87-BC3F-821003788EC8}" destId="{F9BA38F3-D998-479A-AC17-FD059FDD23BA}" srcOrd="2" destOrd="0" parTransId="{AB3EB51E-3908-4381-95A5-11659C170AF0}" sibTransId="{AA149E49-0AFD-47E2-9645-CDC31045856A}"/>
    <dgm:cxn modelId="{43E46B9D-6CB3-4F03-B54C-2A1CA95FC359}" type="presOf" srcId="{28B94D13-2DA5-4A0C-A8F5-255F32F04BAA}" destId="{484676F2-875F-404D-BD10-F0E535AD198E}" srcOrd="0" destOrd="3" presId="urn:diagrams.loki3.com/BracketList"/>
    <dgm:cxn modelId="{E817C3A4-CFA0-4F2B-8905-90FC636980A8}" type="presOf" srcId="{DEAB9564-7E7F-4AA3-B085-1E30B1551967}" destId="{484676F2-875F-404D-BD10-F0E535AD198E}" srcOrd="0" destOrd="1" presId="urn:diagrams.loki3.com/BracketList"/>
    <dgm:cxn modelId="{78094BA9-67B1-4235-8026-596A4E56FC70}" srcId="{3B198B0D-227E-4C87-BC3F-821003788EC8}" destId="{492C8ED8-2F6C-409D-8BA8-6D11C1596B8E}" srcOrd="0" destOrd="0" parTransId="{29627345-AAE4-4C56-A3A2-C699BFB8285E}" sibTransId="{7882FC30-69FB-47F9-9FB7-A537C907CC3D}"/>
    <dgm:cxn modelId="{0A6E17AA-2522-4935-BD39-1AF9F072412A}" type="presOf" srcId="{173E0963-1E21-438B-8257-2213AFA7392E}" destId="{EF7E50F7-2385-4D5C-A050-78EF7F661FD0}" srcOrd="0" destOrd="1" presId="urn:diagrams.loki3.com/BracketList"/>
    <dgm:cxn modelId="{20EF3EB5-E41C-4599-84E2-CA79CD20E819}" type="presOf" srcId="{E5120324-9AEB-4552-8069-0400E0C8D07D}" destId="{75D96858-B38F-4734-8805-24D39C9AF4FB}" srcOrd="0" destOrd="0" presId="urn:diagrams.loki3.com/BracketList"/>
    <dgm:cxn modelId="{92BB3ABC-191A-41C8-A38F-077E37EAFECB}" type="presOf" srcId="{3B198B0D-227E-4C87-BC3F-821003788EC8}" destId="{1A36DF3C-A347-4488-BF99-29758500B553}" srcOrd="0" destOrd="0" presId="urn:diagrams.loki3.com/BracketList"/>
    <dgm:cxn modelId="{698797BE-40C9-4757-8214-54216B6F9959}" srcId="{E5120324-9AEB-4552-8069-0400E0C8D07D}" destId="{173E0963-1E21-438B-8257-2213AFA7392E}" srcOrd="1" destOrd="0" parTransId="{29232034-728F-4A2B-90E7-4556343C53F4}" sibTransId="{C1450C49-64A2-4B00-BA65-9C19308BB4FE}"/>
    <dgm:cxn modelId="{AB71DCC1-A4F1-4270-A55C-6055F2518928}" srcId="{E5120324-9AEB-4552-8069-0400E0C8D07D}" destId="{436016C1-7AE2-4A56-A113-E50308CA0C8B}" srcOrd="4" destOrd="0" parTransId="{558B156A-4509-417A-922A-7C4D5A4F4C0B}" sibTransId="{DF3638E0-01C2-4579-892E-56CC8A03E810}"/>
    <dgm:cxn modelId="{4FFE31C4-DBC4-4926-92A0-AFBE9E4418CA}" type="presOf" srcId="{436016C1-7AE2-4A56-A113-E50308CA0C8B}" destId="{EF7E50F7-2385-4D5C-A050-78EF7F661FD0}" srcOrd="0" destOrd="4" presId="urn:diagrams.loki3.com/BracketList"/>
    <dgm:cxn modelId="{9BC895D2-F992-4D42-BB9B-61BD6B9D8A96}" srcId="{E5120324-9AEB-4552-8069-0400E0C8D07D}" destId="{E3985D2E-24CD-4D67-B33B-FFF482FB4E95}" srcOrd="2" destOrd="0" parTransId="{2469C8DB-174C-429B-91B0-8F125C7650FA}" sibTransId="{61770F1C-7608-4665-BF5B-A9538ED1B8D0}"/>
    <dgm:cxn modelId="{CAF87FDE-1DC7-4D9F-B8B1-52D527F36D81}" srcId="{E5120324-9AEB-4552-8069-0400E0C8D07D}" destId="{F076CA2F-A48C-427E-A4A0-159B852C345C}" srcOrd="3" destOrd="0" parTransId="{873A3CAE-B458-493B-A23F-2F373241EB6A}" sibTransId="{8AFCBAAB-D3E9-453E-8A47-7F6E1E0929B1}"/>
    <dgm:cxn modelId="{E43D57E7-6524-4B4B-812C-D219A262DEC2}" srcId="{F9BA38F3-D998-479A-AC17-FD059FDD23BA}" destId="{7020FE08-FA44-446F-9B5E-140E083B9878}" srcOrd="2" destOrd="0" parTransId="{94DE1CD0-D611-42CD-8BE6-C822CCD24457}" sibTransId="{8242DAE8-F3C3-4478-9E02-16367FB4F876}"/>
    <dgm:cxn modelId="{DBD9AAE8-79D4-4249-9C3A-D679303E8985}" type="presOf" srcId="{7020FE08-FA44-446F-9B5E-140E083B9878}" destId="{484676F2-875F-404D-BD10-F0E535AD198E}" srcOrd="0" destOrd="2" presId="urn:diagrams.loki3.com/BracketList"/>
    <dgm:cxn modelId="{8A1403F6-06C8-4755-A6EE-1F640246AE07}" type="presOf" srcId="{3DEAA046-B860-498B-A193-E38434E4CA47}" destId="{258231E7-20D3-43E5-B89A-2CC1F2D0B956}" srcOrd="0" destOrd="1" presId="urn:diagrams.loki3.com/BracketList"/>
    <dgm:cxn modelId="{1FE4630D-2432-4B42-8521-263F8ED27922}" type="presParOf" srcId="{1A36DF3C-A347-4488-BF99-29758500B553}" destId="{0B519A59-6CFE-4415-8FF5-68B3E2A6DAFE}" srcOrd="0" destOrd="0" presId="urn:diagrams.loki3.com/BracketList"/>
    <dgm:cxn modelId="{F927A552-D512-498B-A0DA-D948C8DCC6CE}" type="presParOf" srcId="{0B519A59-6CFE-4415-8FF5-68B3E2A6DAFE}" destId="{2441403B-E578-4F7E-ABB4-4F2774CE2D95}" srcOrd="0" destOrd="0" presId="urn:diagrams.loki3.com/BracketList"/>
    <dgm:cxn modelId="{CC6DCC1E-35E7-4EB3-A650-0F8347F2A062}" type="presParOf" srcId="{0B519A59-6CFE-4415-8FF5-68B3E2A6DAFE}" destId="{CD101BF8-3A90-4B24-BB1B-35DAB2314823}" srcOrd="1" destOrd="0" presId="urn:diagrams.loki3.com/BracketList"/>
    <dgm:cxn modelId="{F0D5AC20-0057-41BF-9D57-89408932D755}" type="presParOf" srcId="{0B519A59-6CFE-4415-8FF5-68B3E2A6DAFE}" destId="{0F8BADFC-938F-4E58-8031-B98ED1DF5E14}" srcOrd="2" destOrd="0" presId="urn:diagrams.loki3.com/BracketList"/>
    <dgm:cxn modelId="{A4843424-0B5C-48AD-9F4A-0E769ECC5612}" type="presParOf" srcId="{0B519A59-6CFE-4415-8FF5-68B3E2A6DAFE}" destId="{81DEAEF2-B4DB-4C19-9D71-539F95476186}" srcOrd="3" destOrd="0" presId="urn:diagrams.loki3.com/BracketList"/>
    <dgm:cxn modelId="{01710940-1A8D-47F7-9BD2-D7C6877CB175}" type="presParOf" srcId="{1A36DF3C-A347-4488-BF99-29758500B553}" destId="{8A8E1A1E-E511-411A-971E-F400A3E3C667}" srcOrd="1" destOrd="0" presId="urn:diagrams.loki3.com/BracketList"/>
    <dgm:cxn modelId="{2308CF3D-9C65-4F4B-A166-457D1BC50690}" type="presParOf" srcId="{1A36DF3C-A347-4488-BF99-29758500B553}" destId="{00F641A2-5341-4DCC-AA0E-C4DFB6D256D1}" srcOrd="2" destOrd="0" presId="urn:diagrams.loki3.com/BracketList"/>
    <dgm:cxn modelId="{BED1807F-D4AA-4D24-A2D0-05BFFB0AD988}" type="presParOf" srcId="{00F641A2-5341-4DCC-AA0E-C4DFB6D256D1}" destId="{11E20388-F4CA-46F8-AF64-217D9A9F8F58}" srcOrd="0" destOrd="0" presId="urn:diagrams.loki3.com/BracketList"/>
    <dgm:cxn modelId="{570020D5-C93E-468C-9D22-AA51BDC88A4A}" type="presParOf" srcId="{00F641A2-5341-4DCC-AA0E-C4DFB6D256D1}" destId="{8B9EBF0A-E29C-4216-9FA4-511B023A9831}" srcOrd="1" destOrd="0" presId="urn:diagrams.loki3.com/BracketList"/>
    <dgm:cxn modelId="{C42A54D4-FE1C-4A83-B8E6-E14FFFB53601}" type="presParOf" srcId="{00F641A2-5341-4DCC-AA0E-C4DFB6D256D1}" destId="{399EBA9D-40B6-4C2F-B5E7-4E7542AFB399}" srcOrd="2" destOrd="0" presId="urn:diagrams.loki3.com/BracketList"/>
    <dgm:cxn modelId="{73AAD306-3554-4499-8C3C-CB734B922871}" type="presParOf" srcId="{00F641A2-5341-4DCC-AA0E-C4DFB6D256D1}" destId="{258231E7-20D3-43E5-B89A-2CC1F2D0B956}" srcOrd="3" destOrd="0" presId="urn:diagrams.loki3.com/BracketList"/>
    <dgm:cxn modelId="{7C805AC3-E55D-449C-A1AD-ABC6B86FA331}" type="presParOf" srcId="{1A36DF3C-A347-4488-BF99-29758500B553}" destId="{C54CD22B-30A9-4401-B72B-49954E642A1A}" srcOrd="3" destOrd="0" presId="urn:diagrams.loki3.com/BracketList"/>
    <dgm:cxn modelId="{CCC49435-5F19-48B0-A2DA-3A2EDA574C1F}" type="presParOf" srcId="{1A36DF3C-A347-4488-BF99-29758500B553}" destId="{CB596142-F7B0-44C6-9F14-868D6C5ECBE4}" srcOrd="4" destOrd="0" presId="urn:diagrams.loki3.com/BracketList"/>
    <dgm:cxn modelId="{8469E68A-AEB5-47B6-BCBF-557E32E82D31}" type="presParOf" srcId="{CB596142-F7B0-44C6-9F14-868D6C5ECBE4}" destId="{B8478D03-03E5-4EC0-B59F-5A0DA3C0D966}" srcOrd="0" destOrd="0" presId="urn:diagrams.loki3.com/BracketList"/>
    <dgm:cxn modelId="{F31C5CA7-3F94-4A2D-8FFA-094E8301D132}" type="presParOf" srcId="{CB596142-F7B0-44C6-9F14-868D6C5ECBE4}" destId="{F24DFE23-BBE5-4ED9-A485-39D1064E35D1}" srcOrd="1" destOrd="0" presId="urn:diagrams.loki3.com/BracketList"/>
    <dgm:cxn modelId="{8045A7B4-1E46-4B00-8502-3F587844C88C}" type="presParOf" srcId="{CB596142-F7B0-44C6-9F14-868D6C5ECBE4}" destId="{4AFDFCB6-A88D-413E-A4F5-0A8C6664F7F7}" srcOrd="2" destOrd="0" presId="urn:diagrams.loki3.com/BracketList"/>
    <dgm:cxn modelId="{346C80D7-D564-4E97-8301-2CC0A683623E}" type="presParOf" srcId="{CB596142-F7B0-44C6-9F14-868D6C5ECBE4}" destId="{484676F2-875F-404D-BD10-F0E535AD198E}" srcOrd="3" destOrd="0" presId="urn:diagrams.loki3.com/BracketList"/>
    <dgm:cxn modelId="{16E441BD-3B33-4D97-A480-E1BCD9E6D928}" type="presParOf" srcId="{1A36DF3C-A347-4488-BF99-29758500B553}" destId="{921F5DC2-0747-4FE0-97EC-96C6EEA5DA0E}" srcOrd="5" destOrd="0" presId="urn:diagrams.loki3.com/BracketList"/>
    <dgm:cxn modelId="{40319A88-87E1-4198-93A8-EE51AECB1F5B}" type="presParOf" srcId="{1A36DF3C-A347-4488-BF99-29758500B553}" destId="{6EA7218C-61B9-4155-B8A7-A29406DF3550}" srcOrd="6" destOrd="0" presId="urn:diagrams.loki3.com/BracketList"/>
    <dgm:cxn modelId="{780D3D99-7E7D-4F0C-870B-961968FC92CD}" type="presParOf" srcId="{6EA7218C-61B9-4155-B8A7-A29406DF3550}" destId="{75D96858-B38F-4734-8805-24D39C9AF4FB}" srcOrd="0" destOrd="0" presId="urn:diagrams.loki3.com/BracketList"/>
    <dgm:cxn modelId="{21C7B964-C7BD-4AD1-ABEA-BF8D4BEA2070}" type="presParOf" srcId="{6EA7218C-61B9-4155-B8A7-A29406DF3550}" destId="{81E1642E-F71C-4BAB-B005-0D304FBD2022}" srcOrd="1" destOrd="0" presId="urn:diagrams.loki3.com/BracketList"/>
    <dgm:cxn modelId="{A459C522-56AF-4813-B26E-D3697BB53BD4}" type="presParOf" srcId="{6EA7218C-61B9-4155-B8A7-A29406DF3550}" destId="{EF2892AB-E539-41DC-91BD-0E6AED84C4CA}" srcOrd="2" destOrd="0" presId="urn:diagrams.loki3.com/BracketList"/>
    <dgm:cxn modelId="{EEDE6530-7A4B-4EEA-B0F6-F0E015ACCCD8}" type="presParOf" srcId="{6EA7218C-61B9-4155-B8A7-A29406DF3550}" destId="{EF7E50F7-2385-4D5C-A050-78EF7F661FD0}"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9D59E-6FB4-421A-A9D6-94ECB7EF4778}">
      <dsp:nvSpPr>
        <dsp:cNvPr id="0" name=""/>
        <dsp:cNvSpPr/>
      </dsp:nvSpPr>
      <dsp:spPr>
        <a:xfrm>
          <a:off x="1631785" y="144523"/>
          <a:ext cx="3313019" cy="149842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libri" panose="020F0502020204030204" pitchFamily="34" charset="0"/>
              <a:ea typeface="Calibri" panose="020F0502020204030204" pitchFamily="34" charset="0"/>
              <a:cs typeface="Calibri" panose="020F0502020204030204" pitchFamily="34" charset="0"/>
            </a:rPr>
            <a:t>Navigate the results of revenue and funding options research</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1704932" y="217670"/>
        <a:ext cx="3166725" cy="1352131"/>
      </dsp:txXfrm>
    </dsp:sp>
    <dsp:sp modelId="{FFC21197-5ED6-411A-83D1-5AD7CE3D5F45}">
      <dsp:nvSpPr>
        <dsp:cNvPr id="0" name=""/>
        <dsp:cNvSpPr/>
      </dsp:nvSpPr>
      <dsp:spPr>
        <a:xfrm>
          <a:off x="0" y="144523"/>
          <a:ext cx="1483441" cy="1498425"/>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A75B2D-7AD3-4B6F-B8A2-285FBA143C38}">
      <dsp:nvSpPr>
        <dsp:cNvPr id="0" name=""/>
        <dsp:cNvSpPr/>
      </dsp:nvSpPr>
      <dsp:spPr>
        <a:xfrm>
          <a:off x="0" y="1890189"/>
          <a:ext cx="3313019" cy="149842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libri" panose="020F0502020204030204" pitchFamily="34" charset="0"/>
              <a:ea typeface="Calibri" panose="020F0502020204030204" pitchFamily="34" charset="0"/>
              <a:cs typeface="Calibri" panose="020F0502020204030204" pitchFamily="34" charset="0"/>
            </a:rPr>
            <a:t>Ask the right questions of the right people, including subject-matter experts and community partners, to determine the most promising new funding options</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73147" y="1963336"/>
        <a:ext cx="3166725" cy="1352131"/>
      </dsp:txXfrm>
    </dsp:sp>
    <dsp:sp modelId="{231FDBF5-64D4-4D74-9C13-AD32F714EBDB}">
      <dsp:nvSpPr>
        <dsp:cNvPr id="0" name=""/>
        <dsp:cNvSpPr/>
      </dsp:nvSpPr>
      <dsp:spPr>
        <a:xfrm>
          <a:off x="3461363" y="1890189"/>
          <a:ext cx="1483441" cy="1498425"/>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A7DD7B-97CC-4234-9AC4-AAE4DA03B490}">
      <dsp:nvSpPr>
        <dsp:cNvPr id="0" name=""/>
        <dsp:cNvSpPr/>
      </dsp:nvSpPr>
      <dsp:spPr>
        <a:xfrm>
          <a:off x="1631785" y="3635855"/>
          <a:ext cx="3313019" cy="1498425"/>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libri" panose="020F0502020204030204" pitchFamily="34" charset="0"/>
              <a:ea typeface="Calibri" panose="020F0502020204030204" pitchFamily="34" charset="0"/>
              <a:cs typeface="Calibri" panose="020F0502020204030204" pitchFamily="34" charset="0"/>
            </a:rPr>
            <a:t>Communicate the results of funding options research to different audiences in the community with the goal of achieving consensus on </a:t>
          </a:r>
          <a:r>
            <a:rPr lang="en-US" sz="1600" b="0" i="0" kern="1200" baseline="0" dirty="0">
              <a:latin typeface="Calibri" panose="020F0502020204030204" pitchFamily="34" charset="0"/>
              <a:ea typeface="Calibri" panose="020F0502020204030204" pitchFamily="34" charset="0"/>
              <a:cs typeface="Calibri" panose="020F0502020204030204" pitchFamily="34" charset="0"/>
            </a:rPr>
            <a:t>funding options to pursue</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1704932" y="3709002"/>
        <a:ext cx="3166725" cy="1352131"/>
      </dsp:txXfrm>
    </dsp:sp>
    <dsp:sp modelId="{4B7D22D4-A99B-43C5-B8E6-2677DD076BC1}">
      <dsp:nvSpPr>
        <dsp:cNvPr id="0" name=""/>
        <dsp:cNvSpPr/>
      </dsp:nvSpPr>
      <dsp:spPr>
        <a:xfrm>
          <a:off x="0" y="3635855"/>
          <a:ext cx="1483441" cy="1498425"/>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1000" r="-1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1403B-E578-4F7E-ABB4-4F2774CE2D95}">
      <dsp:nvSpPr>
        <dsp:cNvPr id="0" name=""/>
        <dsp:cNvSpPr/>
      </dsp:nvSpPr>
      <dsp:spPr>
        <a:xfrm>
          <a:off x="3221" y="832998"/>
          <a:ext cx="164775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Century Gothic" panose="020B0502020202020204" pitchFamily="34" charset="0"/>
              <a:ea typeface="Calibri" panose="020F0502020204030204" pitchFamily="34" charset="0"/>
              <a:cs typeface="Calibri" panose="020F0502020204030204" pitchFamily="34" charset="0"/>
            </a:rPr>
            <a:t>Pre-hire: </a:t>
          </a:r>
          <a:endParaRPr lang="en-US" sz="1600" b="1" kern="1200" dirty="0">
            <a:latin typeface="Century Gothic" panose="020B0502020202020204" pitchFamily="34" charset="0"/>
            <a:ea typeface="Calibri" panose="020F0502020204030204" pitchFamily="34" charset="0"/>
            <a:cs typeface="Calibri" panose="020F0502020204030204" pitchFamily="34" charset="0"/>
          </a:endParaRPr>
        </a:p>
      </dsp:txBody>
      <dsp:txXfrm>
        <a:off x="3221" y="832998"/>
        <a:ext cx="1647750" cy="316800"/>
      </dsp:txXfrm>
    </dsp:sp>
    <dsp:sp modelId="{CD101BF8-3A90-4B24-BB1B-35DAB2314823}">
      <dsp:nvSpPr>
        <dsp:cNvPr id="0" name=""/>
        <dsp:cNvSpPr/>
      </dsp:nvSpPr>
      <dsp:spPr>
        <a:xfrm>
          <a:off x="1650971" y="818148"/>
          <a:ext cx="329550" cy="346500"/>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DEAEF2-B4DB-4C19-9D71-539F95476186}">
      <dsp:nvSpPr>
        <dsp:cNvPr id="0" name=""/>
        <dsp:cNvSpPr/>
      </dsp:nvSpPr>
      <dsp:spPr>
        <a:xfrm>
          <a:off x="2112342" y="818148"/>
          <a:ext cx="4481881" cy="346500"/>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a:latin typeface="Calibri" panose="020F0502020204030204" pitchFamily="34" charset="0"/>
              <a:ea typeface="Calibri" panose="020F0502020204030204" pitchFamily="34" charset="0"/>
              <a:cs typeface="Calibri" panose="020F0502020204030204" pitchFamily="34" charset="0"/>
            </a:rPr>
            <a:t>Equitable hiring training*</a:t>
          </a:r>
          <a:endParaRPr lang="en-US" sz="1600" kern="1200">
            <a:latin typeface="Calibri" panose="020F0502020204030204" pitchFamily="34" charset="0"/>
            <a:ea typeface="Calibri" panose="020F0502020204030204" pitchFamily="34" charset="0"/>
            <a:cs typeface="Calibri" panose="020F0502020204030204" pitchFamily="34" charset="0"/>
          </a:endParaRPr>
        </a:p>
      </dsp:txBody>
      <dsp:txXfrm>
        <a:off x="2112342" y="818148"/>
        <a:ext cx="4481881" cy="346500"/>
      </dsp:txXfrm>
    </dsp:sp>
    <dsp:sp modelId="{11E20388-F4CA-46F8-AF64-217D9A9F8F58}">
      <dsp:nvSpPr>
        <dsp:cNvPr id="0" name=""/>
        <dsp:cNvSpPr/>
      </dsp:nvSpPr>
      <dsp:spPr>
        <a:xfrm>
          <a:off x="3221" y="1479648"/>
          <a:ext cx="164775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Century Gothic" panose="020B0502020202020204" pitchFamily="34" charset="0"/>
              <a:ea typeface="Calibri" panose="020F0502020204030204" pitchFamily="34" charset="0"/>
              <a:cs typeface="Calibri" panose="020F0502020204030204" pitchFamily="34" charset="0"/>
            </a:rPr>
            <a:t>Onboarding: </a:t>
          </a:r>
          <a:endParaRPr lang="en-US" sz="1600" b="1" kern="1200" dirty="0">
            <a:latin typeface="Century Gothic" panose="020B0502020202020204" pitchFamily="34" charset="0"/>
            <a:ea typeface="Calibri" panose="020F0502020204030204" pitchFamily="34" charset="0"/>
            <a:cs typeface="Calibri" panose="020F0502020204030204" pitchFamily="34" charset="0"/>
          </a:endParaRPr>
        </a:p>
      </dsp:txBody>
      <dsp:txXfrm>
        <a:off x="3221" y="1479648"/>
        <a:ext cx="1647750" cy="316800"/>
      </dsp:txXfrm>
    </dsp:sp>
    <dsp:sp modelId="{8B9EBF0A-E29C-4216-9FA4-511B023A9831}">
      <dsp:nvSpPr>
        <dsp:cNvPr id="0" name=""/>
        <dsp:cNvSpPr/>
      </dsp:nvSpPr>
      <dsp:spPr>
        <a:xfrm>
          <a:off x="1650971" y="1222248"/>
          <a:ext cx="329550" cy="831599"/>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8231E7-20D3-43E5-B89A-2CC1F2D0B956}">
      <dsp:nvSpPr>
        <dsp:cNvPr id="0" name=""/>
        <dsp:cNvSpPr/>
      </dsp:nvSpPr>
      <dsp:spPr>
        <a:xfrm>
          <a:off x="2112342" y="1222248"/>
          <a:ext cx="4481881" cy="831599"/>
        </a:xfrm>
        <a:prstGeom prst="rect">
          <a:avLst/>
        </a:prstGeom>
        <a:solidFill>
          <a:schemeClr val="accent1">
            <a:shade val="80000"/>
            <a:hueOff val="72600"/>
            <a:satOff val="-9553"/>
            <a:lumOff val="118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ea typeface="Calibri" panose="020F0502020204030204" pitchFamily="34" charset="0"/>
              <a:cs typeface="Calibri" panose="020F0502020204030204" pitchFamily="34" charset="0"/>
            </a:rPr>
            <a:t>Pre-coaching skills assessment</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ea typeface="Calibri" panose="020F0502020204030204" pitchFamily="34" charset="0"/>
              <a:cs typeface="Calibri" panose="020F0502020204030204" pitchFamily="34" charset="0"/>
            </a:rPr>
            <a:t>Skill building trainings: Microsoft Excel, </a:t>
          </a:r>
          <a:r>
            <a:rPr lang="en-US" sz="1600" b="0" i="0" kern="1200" dirty="0" err="1">
              <a:latin typeface="Calibri" panose="020F0502020204030204" pitchFamily="34" charset="0"/>
              <a:ea typeface="Calibri" panose="020F0502020204030204" pitchFamily="34" charset="0"/>
              <a:cs typeface="Calibri" panose="020F0502020204030204" pitchFamily="34" charset="0"/>
            </a:rPr>
            <a:t>PowerBI</a:t>
          </a:r>
          <a:r>
            <a:rPr lang="en-US" sz="1600" b="0" i="0" kern="1200" dirty="0">
              <a:latin typeface="Calibri" panose="020F0502020204030204" pitchFamily="34" charset="0"/>
              <a:ea typeface="Calibri" panose="020F0502020204030204" pitchFamily="34" charset="0"/>
              <a:cs typeface="Calibri" panose="020F0502020204030204" pitchFamily="34" charset="0"/>
            </a:rPr>
            <a:t>, Writing for Public Policy</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2112342" y="1222248"/>
        <a:ext cx="4481881" cy="831599"/>
      </dsp:txXfrm>
    </dsp:sp>
    <dsp:sp modelId="{B8478D03-03E5-4EC0-B59F-5A0DA3C0D966}">
      <dsp:nvSpPr>
        <dsp:cNvPr id="0" name=""/>
        <dsp:cNvSpPr/>
      </dsp:nvSpPr>
      <dsp:spPr>
        <a:xfrm>
          <a:off x="3221" y="2111448"/>
          <a:ext cx="1647750" cy="120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Century Gothic" panose="020B0502020202020204" pitchFamily="34" charset="0"/>
              <a:ea typeface="Calibri" panose="020F0502020204030204" pitchFamily="34" charset="0"/>
              <a:cs typeface="Calibri" panose="020F0502020204030204" pitchFamily="34" charset="0"/>
            </a:rPr>
            <a:t>Strategic Public Finance Planning Skills Coaching</a:t>
          </a:r>
          <a:endParaRPr lang="en-US" sz="1600" b="1" kern="1200" dirty="0">
            <a:latin typeface="Century Gothic" panose="020B0502020202020204" pitchFamily="34" charset="0"/>
            <a:ea typeface="Calibri" panose="020F0502020204030204" pitchFamily="34" charset="0"/>
            <a:cs typeface="Calibri" panose="020F0502020204030204" pitchFamily="34" charset="0"/>
          </a:endParaRPr>
        </a:p>
      </dsp:txBody>
      <dsp:txXfrm>
        <a:off x="3221" y="2111448"/>
        <a:ext cx="1647750" cy="1207800"/>
      </dsp:txXfrm>
    </dsp:sp>
    <dsp:sp modelId="{F24DFE23-BBE5-4ED9-A485-39D1064E35D1}">
      <dsp:nvSpPr>
        <dsp:cNvPr id="0" name=""/>
        <dsp:cNvSpPr/>
      </dsp:nvSpPr>
      <dsp:spPr>
        <a:xfrm>
          <a:off x="1650971" y="2111448"/>
          <a:ext cx="329550" cy="1207800"/>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676F2-875F-404D-BD10-F0E535AD198E}">
      <dsp:nvSpPr>
        <dsp:cNvPr id="0" name=""/>
        <dsp:cNvSpPr/>
      </dsp:nvSpPr>
      <dsp:spPr>
        <a:xfrm>
          <a:off x="2112342" y="2111448"/>
          <a:ext cx="4481881" cy="1207800"/>
        </a:xfrm>
        <a:prstGeom prst="rect">
          <a:avLst/>
        </a:prstGeom>
        <a:solidFill>
          <a:schemeClr val="accent1">
            <a:shade val="80000"/>
            <a:hueOff val="145200"/>
            <a:satOff val="-19107"/>
            <a:lumOff val="237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a:latin typeface="Calibri" panose="020F0502020204030204" pitchFamily="34" charset="0"/>
              <a:ea typeface="Calibri" panose="020F0502020204030204" pitchFamily="34" charset="0"/>
              <a:cs typeface="Calibri" panose="020F0502020204030204" pitchFamily="34" charset="0"/>
            </a:rPr>
            <a:t>Fiscal Mapping</a:t>
          </a:r>
          <a:endParaRPr lang="en-US" sz="1600" kern="120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a:latin typeface="Calibri" panose="020F0502020204030204" pitchFamily="34" charset="0"/>
              <a:ea typeface="Calibri" panose="020F0502020204030204" pitchFamily="34" charset="0"/>
              <a:cs typeface="Calibri" panose="020F0502020204030204" pitchFamily="34" charset="0"/>
            </a:rPr>
            <a:t>Cost Modeling</a:t>
          </a:r>
          <a:endParaRPr lang="en-US" sz="1600" kern="120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a:latin typeface="Calibri" panose="020F0502020204030204" pitchFamily="34" charset="0"/>
              <a:ea typeface="Calibri" panose="020F0502020204030204" pitchFamily="34" charset="0"/>
              <a:cs typeface="Calibri" panose="020F0502020204030204" pitchFamily="34" charset="0"/>
            </a:rPr>
            <a:t>Revenue and Funding Options Research</a:t>
          </a:r>
          <a:endParaRPr lang="en-US" sz="1600" kern="120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ea typeface="Calibri" panose="020F0502020204030204" pitchFamily="34" charset="0"/>
              <a:cs typeface="Calibri" panose="020F0502020204030204" pitchFamily="34" charset="0"/>
            </a:rPr>
            <a:t>Community Capacity Building</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2112342" y="2111448"/>
        <a:ext cx="4481881" cy="1207800"/>
      </dsp:txXfrm>
    </dsp:sp>
    <dsp:sp modelId="{75D96858-B38F-4734-8805-24D39C9AF4FB}">
      <dsp:nvSpPr>
        <dsp:cNvPr id="0" name=""/>
        <dsp:cNvSpPr/>
      </dsp:nvSpPr>
      <dsp:spPr>
        <a:xfrm>
          <a:off x="3221" y="3811211"/>
          <a:ext cx="1647750" cy="77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Century Gothic" panose="020B0502020202020204" pitchFamily="34" charset="0"/>
              <a:ea typeface="Calibri" panose="020F0502020204030204" pitchFamily="34" charset="0"/>
              <a:cs typeface="Calibri" panose="020F0502020204030204" pitchFamily="34" charset="0"/>
            </a:rPr>
            <a:t>Ongoing professional development:</a:t>
          </a:r>
          <a:endParaRPr lang="en-US" sz="1600" b="1" kern="1200" dirty="0">
            <a:latin typeface="Century Gothic" panose="020B0502020202020204" pitchFamily="34" charset="0"/>
            <a:ea typeface="Calibri" panose="020F0502020204030204" pitchFamily="34" charset="0"/>
            <a:cs typeface="Calibri" panose="020F0502020204030204" pitchFamily="34" charset="0"/>
          </a:endParaRPr>
        </a:p>
      </dsp:txBody>
      <dsp:txXfrm>
        <a:off x="3221" y="3811211"/>
        <a:ext cx="1647750" cy="772200"/>
      </dsp:txXfrm>
    </dsp:sp>
    <dsp:sp modelId="{81E1642E-F71C-4BAB-B005-0D304FBD2022}">
      <dsp:nvSpPr>
        <dsp:cNvPr id="0" name=""/>
        <dsp:cNvSpPr/>
      </dsp:nvSpPr>
      <dsp:spPr>
        <a:xfrm>
          <a:off x="1650971" y="3376848"/>
          <a:ext cx="329550" cy="1640925"/>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7E50F7-2385-4D5C-A050-78EF7F661FD0}">
      <dsp:nvSpPr>
        <dsp:cNvPr id="0" name=""/>
        <dsp:cNvSpPr/>
      </dsp:nvSpPr>
      <dsp:spPr>
        <a:xfrm>
          <a:off x="2112342" y="3376848"/>
          <a:ext cx="4481881" cy="1640925"/>
        </a:xfrm>
        <a:prstGeom prst="rect">
          <a:avLst/>
        </a:prstGeom>
        <a:solidFill>
          <a:schemeClr val="accent1">
            <a:shade val="80000"/>
            <a:hueOff val="217799"/>
            <a:satOff val="-28660"/>
            <a:lumOff val="356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ea typeface="Calibri" panose="020F0502020204030204" pitchFamily="34" charset="0"/>
              <a:cs typeface="Calibri" panose="020F0502020204030204" pitchFamily="34" charset="0"/>
            </a:rPr>
            <a:t>Project management certification</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a:latin typeface="Calibri" panose="020F0502020204030204" pitchFamily="34" charset="0"/>
              <a:ea typeface="Calibri" panose="020F0502020204030204" pitchFamily="34" charset="0"/>
              <a:cs typeface="Calibri" panose="020F0502020204030204" pitchFamily="34" charset="0"/>
            </a:rPr>
            <a:t>Data analytics certification</a:t>
          </a:r>
          <a:endParaRPr lang="en-US" sz="1600" kern="120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ea typeface="Calibri" panose="020F0502020204030204" pitchFamily="34" charset="0"/>
              <a:cs typeface="Calibri" panose="020F0502020204030204" pitchFamily="34" charset="0"/>
            </a:rPr>
            <a:t>Effective communication: Writing, Design &amp; Presentation</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ea typeface="Calibri" panose="020F0502020204030204" pitchFamily="34" charset="0"/>
              <a:cs typeface="Calibri" panose="020F0502020204030204" pitchFamily="34" charset="0"/>
            </a:rPr>
            <a:t>Storytelling and influencing</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dirty="0">
              <a:latin typeface="Calibri" panose="020F0502020204030204" pitchFamily="34" charset="0"/>
              <a:ea typeface="Calibri" panose="020F0502020204030204" pitchFamily="34" charset="0"/>
              <a:cs typeface="Calibri" panose="020F0502020204030204" pitchFamily="34" charset="0"/>
            </a:rPr>
            <a:t>Public speaking	</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2112342" y="3376848"/>
        <a:ext cx="4481881" cy="164092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en-US">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lang="en-US" u="sng">
                <a:solidFill>
                  <a:schemeClr val="hlink"/>
                </a:solidFill>
                <a:latin typeface="Calibri"/>
                <a:ea typeface="Calibri"/>
                <a:cs typeface="Calibri"/>
                <a:sym typeface="Calibri"/>
                <a:hlinkClick r:id="rId3"/>
              </a:rPr>
              <a:t>childrensfundingproject.org</a:t>
            </a:r>
            <a:r>
              <a:rPr lang="en-US" b="0" i="0" u="sng" strike="noStrike">
                <a:solidFill>
                  <a:schemeClr val="hlink"/>
                </a:solidFill>
                <a:latin typeface="Calibri"/>
                <a:ea typeface="Calibri"/>
                <a:cs typeface="Calibri"/>
                <a:sym typeface="Calibri"/>
              </a:rPr>
              <a:t>. </a:t>
            </a:r>
            <a:r>
              <a:rPr lang="en-US" b="0" i="0" u="none" strike="noStrike">
                <a:solidFill>
                  <a:srgbClr val="000000"/>
                </a:solidFill>
                <a:latin typeface="Calibri"/>
                <a:ea typeface="Calibri"/>
                <a:cs typeface="Calibri"/>
                <a:sym typeface="Calibri"/>
              </a:rPr>
              <a:t>We focus on financing because what gets budgeted gets done.</a:t>
            </a:r>
            <a:endParaRPr/>
          </a:p>
          <a:p>
            <a:pPr marL="0" marR="0" lvl="0" indent="0" algn="l" rtl="0">
              <a:lnSpc>
                <a:spcPct val="107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481" name="Google Shape;48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7" name="Google Shape;9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a213b546db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g2a213b546db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a:extLst>
            <a:ext uri="{FF2B5EF4-FFF2-40B4-BE49-F238E27FC236}">
              <a16:creationId xmlns:a16="http://schemas.microsoft.com/office/drawing/2014/main" id="{52765917-139C-1751-8A6B-7EE659531101}"/>
            </a:ext>
          </a:extLst>
        </p:cNvPr>
        <p:cNvGrpSpPr/>
        <p:nvPr/>
      </p:nvGrpSpPr>
      <p:grpSpPr>
        <a:xfrm>
          <a:off x="0" y="0"/>
          <a:ext cx="0" cy="0"/>
          <a:chOff x="0" y="0"/>
          <a:chExt cx="0" cy="0"/>
        </a:xfrm>
      </p:grpSpPr>
      <p:sp>
        <p:nvSpPr>
          <p:cNvPr id="994" name="Google Shape;994;p26:notes">
            <a:extLst>
              <a:ext uri="{FF2B5EF4-FFF2-40B4-BE49-F238E27FC236}">
                <a16:creationId xmlns:a16="http://schemas.microsoft.com/office/drawing/2014/main" id="{BF270DE5-E45A-816B-3172-CB58CD133B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26:notes">
            <a:extLst>
              <a:ext uri="{FF2B5EF4-FFF2-40B4-BE49-F238E27FC236}">
                <a16:creationId xmlns:a16="http://schemas.microsoft.com/office/drawing/2014/main" id="{16CFED80-ACB2-2309-27E1-B84504C1140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96" name="Google Shape;996;p26:notes">
            <a:extLst>
              <a:ext uri="{FF2B5EF4-FFF2-40B4-BE49-F238E27FC236}">
                <a16:creationId xmlns:a16="http://schemas.microsoft.com/office/drawing/2014/main" id="{482823E2-B4C1-73F1-A959-80104F11ADD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8391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a016330365_0_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2a016330365_0_2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17" name="Google Shape;717;g2a016330365_0_2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b5507da908_0_6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5" name="Google Shape;845;g2b5507da908_0_6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8351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5"/>
        <p:cNvGrpSpPr/>
        <p:nvPr/>
      </p:nvGrpSpPr>
      <p:grpSpPr>
        <a:xfrm>
          <a:off x="0" y="0"/>
          <a:ext cx="0" cy="0"/>
          <a:chOff x="0" y="0"/>
          <a:chExt cx="0" cy="0"/>
        </a:xfrm>
      </p:grpSpPr>
      <p:sp>
        <p:nvSpPr>
          <p:cNvPr id="2586" name="Google Shape;2586;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7" name="Google Shape;258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0"/>
        <p:cNvGrpSpPr/>
        <p:nvPr/>
      </p:nvGrpSpPr>
      <p:grpSpPr>
        <a:xfrm>
          <a:off x="0" y="0"/>
          <a:ext cx="0" cy="0"/>
          <a:chOff x="0" y="0"/>
          <a:chExt cx="0" cy="0"/>
        </a:xfrm>
      </p:grpSpPr>
      <p:sp>
        <p:nvSpPr>
          <p:cNvPr id="2611" name="Google Shape;2611;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2" name="Google Shape;2612;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3" name="Google Shape;2613;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3"/>
        <p:cNvGrpSpPr/>
        <p:nvPr/>
      </p:nvGrpSpPr>
      <p:grpSpPr>
        <a:xfrm>
          <a:off x="0" y="0"/>
          <a:ext cx="0" cy="0"/>
          <a:chOff x="0" y="0"/>
          <a:chExt cx="0" cy="0"/>
        </a:xfrm>
      </p:grpSpPr>
      <p:sp>
        <p:nvSpPr>
          <p:cNvPr id="2864" name="Google Shape;2864;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5" name="Google Shape;2865;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6" name="Google Shape;2866;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24e00246573_0_4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7" name="Google Shape;907;g24e00246573_0_4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599C0-C811-4BA3-8855-410492F16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02708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24e0024657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Google Shape;923;g24e00246573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4" name="Google Shape;924;g24e00246573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24e00246573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Google Shape;956;g24e00246573_0_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7" name="Google Shape;957;g24e00246573_0_1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24e00246573_0_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g24e00246573_0_3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0" name="Google Shape;990;g24e00246573_0_3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34" name="Google Shape;534;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Expanding our Impact: Building capacity through SPF Coordinators</a:t>
            </a:r>
            <a:endParaRPr/>
          </a:p>
          <a:p>
            <a:pPr marL="0" lvl="0" indent="0" algn="l" rtl="0">
              <a:lnSpc>
                <a:spcPct val="100000"/>
              </a:lnSpc>
              <a:spcBef>
                <a:spcPts val="0"/>
              </a:spcBef>
              <a:spcAft>
                <a:spcPts val="0"/>
              </a:spcAft>
              <a:buSzPts val="1400"/>
              <a:buNone/>
            </a:pPr>
            <a:r>
              <a:rPr lang="en-US"/>
              <a:t>New, innovative position</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r>
              <a:rPr lang="en-US"/>
              <a:t>Strategic public financing is a process that allows states and communities to assign a cost to their goals and policy priorities for children and youth and, ultimately, to identify ways to cover those costs. It often builds on existing strategic plans by addressing the following three questions:</a:t>
            </a:r>
            <a:endParaRPr/>
          </a:p>
          <a:p>
            <a:pPr marL="0" lvl="0" indent="0" algn="l" rtl="0">
              <a:lnSpc>
                <a:spcPct val="100000"/>
              </a:lnSpc>
              <a:spcBef>
                <a:spcPts val="0"/>
              </a:spcBef>
              <a:spcAft>
                <a:spcPts val="0"/>
              </a:spcAft>
              <a:buSzPts val="1400"/>
              <a:buNone/>
            </a:pPr>
            <a:r>
              <a:rPr lang="en-US"/>
              <a:t>1. Current investment: How much funding supports our goals right now?</a:t>
            </a:r>
            <a:endParaRPr/>
          </a:p>
          <a:p>
            <a:pPr marL="0" lvl="0" indent="0" algn="l" rtl="0">
              <a:lnSpc>
                <a:spcPct val="100000"/>
              </a:lnSpc>
              <a:spcBef>
                <a:spcPts val="0"/>
              </a:spcBef>
              <a:spcAft>
                <a:spcPts val="0"/>
              </a:spcAft>
              <a:buSzPts val="1400"/>
              <a:buNone/>
            </a:pPr>
            <a:r>
              <a:rPr lang="en-US"/>
              <a:t>2. True cost: How much will it cost to fully fund our goals?</a:t>
            </a:r>
            <a:endParaRPr/>
          </a:p>
          <a:p>
            <a:pPr marL="0" lvl="0" indent="0" algn="l" rtl="0">
              <a:lnSpc>
                <a:spcPct val="100000"/>
              </a:lnSpc>
              <a:spcBef>
                <a:spcPts val="0"/>
              </a:spcBef>
              <a:spcAft>
                <a:spcPts val="0"/>
              </a:spcAft>
              <a:buSzPts val="1400"/>
              <a:buNone/>
            </a:pPr>
            <a:r>
              <a:rPr lang="en-US"/>
              <a:t>3.New funding: How do we fill the gap between current funding and needed funding?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State and community leaders then can use fiscal maps, cost models, and revenue generation research and analysis as tools to answer these questions.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Children’s Funding Project supports strategic public financing efforts through coaching and technical assistance, always with the goal of helping state and community leaders build their own lasting local expertise. This is why we encourage and are available to provide a broad range of supports to every state and community interested in hiring its own strategic public financing coordinator who can lead the way to long-term, sustainable funding for children and youth.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64" name="Google Shape;86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29f71246b6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g29f71246b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674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9" name="Google Shape;141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0" name="Google Shape;1420;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6" name="Google Shape;107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5" name="Google Shape;111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6" name="Google Shape;111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hildrensfundingproject.org/" TargetMode="Externa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hildrensfundingproject.org/" TargetMode="Externa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hyperlink" Target="http://childrensfundingproject.org/" TargetMode="Externa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19"/>
          <p:cNvSpPr/>
          <p:nvPr/>
        </p:nvSpPr>
        <p:spPr>
          <a:xfrm>
            <a:off x="0" y="0"/>
            <a:ext cx="12192000" cy="45720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 name="Google Shape;17;p19"/>
          <p:cNvSpPr>
            <a:spLocks noGrp="1"/>
          </p:cNvSpPr>
          <p:nvPr>
            <p:ph type="pic" idx="2"/>
          </p:nvPr>
        </p:nvSpPr>
        <p:spPr>
          <a:xfrm>
            <a:off x="6888434" y="1245734"/>
            <a:ext cx="4336978" cy="4366532"/>
          </a:xfrm>
          <a:prstGeom prst="rect">
            <a:avLst/>
          </a:prstGeom>
          <a:solidFill>
            <a:schemeClr val="lt1"/>
          </a:solidFill>
          <a:ln>
            <a:noFill/>
          </a:ln>
        </p:spPr>
      </p:sp>
      <p:sp>
        <p:nvSpPr>
          <p:cNvPr id="18" name="Google Shape;18;p19"/>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9" name="Google Shape;1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19"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21" name="Google Shape;21;p19"/>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chemeClr val="lt2"/>
        </a:solidFill>
        <a:effectLst/>
      </p:bgPr>
    </p:bg>
    <p:spTree>
      <p:nvGrpSpPr>
        <p:cNvPr id="1" name="Shape 79"/>
        <p:cNvGrpSpPr/>
        <p:nvPr/>
      </p:nvGrpSpPr>
      <p:grpSpPr>
        <a:xfrm>
          <a:off x="0" y="0"/>
          <a:ext cx="0" cy="0"/>
          <a:chOff x="0" y="0"/>
          <a:chExt cx="0" cy="0"/>
        </a:xfrm>
      </p:grpSpPr>
      <p:sp>
        <p:nvSpPr>
          <p:cNvPr id="80" name="Google Shape;80;p61"/>
          <p:cNvSpPr>
            <a:spLocks noGrp="1"/>
          </p:cNvSpPr>
          <p:nvPr>
            <p:ph type="pic" idx="2"/>
          </p:nvPr>
        </p:nvSpPr>
        <p:spPr>
          <a:xfrm>
            <a:off x="-795" y="1575550"/>
            <a:ext cx="2425925" cy="2263864"/>
          </a:xfrm>
          <a:prstGeom prst="rect">
            <a:avLst/>
          </a:prstGeom>
          <a:solidFill>
            <a:schemeClr val="lt1"/>
          </a:solidFill>
          <a:ln>
            <a:noFill/>
          </a:ln>
        </p:spPr>
      </p:sp>
      <p:sp>
        <p:nvSpPr>
          <p:cNvPr id="81" name="Google Shape;81;p61"/>
          <p:cNvSpPr>
            <a:spLocks noGrp="1"/>
          </p:cNvSpPr>
          <p:nvPr>
            <p:ph type="pic" idx="3"/>
          </p:nvPr>
        </p:nvSpPr>
        <p:spPr>
          <a:xfrm>
            <a:off x="9765279" y="1575550"/>
            <a:ext cx="2425925" cy="2263864"/>
          </a:xfrm>
          <a:prstGeom prst="rect">
            <a:avLst/>
          </a:prstGeom>
          <a:solidFill>
            <a:schemeClr val="lt1"/>
          </a:solidFill>
          <a:ln>
            <a:noFill/>
          </a:ln>
        </p:spPr>
      </p:sp>
      <p:sp>
        <p:nvSpPr>
          <p:cNvPr id="82" name="Google Shape;82;p61"/>
          <p:cNvSpPr>
            <a:spLocks noGrp="1"/>
          </p:cNvSpPr>
          <p:nvPr>
            <p:ph type="pic" idx="4"/>
          </p:nvPr>
        </p:nvSpPr>
        <p:spPr>
          <a:xfrm>
            <a:off x="7338956" y="1575550"/>
            <a:ext cx="2425925" cy="2263864"/>
          </a:xfrm>
          <a:prstGeom prst="rect">
            <a:avLst/>
          </a:prstGeom>
          <a:solidFill>
            <a:schemeClr val="lt1"/>
          </a:solidFill>
          <a:ln>
            <a:noFill/>
          </a:ln>
        </p:spPr>
      </p:sp>
      <p:sp>
        <p:nvSpPr>
          <p:cNvPr id="83" name="Google Shape;83;p61"/>
          <p:cNvSpPr>
            <a:spLocks noGrp="1"/>
          </p:cNvSpPr>
          <p:nvPr>
            <p:ph type="pic" idx="5"/>
          </p:nvPr>
        </p:nvSpPr>
        <p:spPr>
          <a:xfrm>
            <a:off x="2425130" y="1575550"/>
            <a:ext cx="4913030" cy="2263864"/>
          </a:xfrm>
          <a:prstGeom prst="rect">
            <a:avLst/>
          </a:prstGeom>
          <a:solidFill>
            <a:schemeClr val="lt1"/>
          </a:solidFill>
          <a:ln>
            <a:noFill/>
          </a:ln>
        </p:spPr>
      </p:sp>
      <p:sp>
        <p:nvSpPr>
          <p:cNvPr id="84" name="Google Shape;84;p61"/>
          <p:cNvSpPr txBox="1">
            <a:spLocks noGrp="1"/>
          </p:cNvSpPr>
          <p:nvPr>
            <p:ph type="title"/>
          </p:nvPr>
        </p:nvSpPr>
        <p:spPr>
          <a:xfrm>
            <a:off x="838200" y="249987"/>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86" name="Google Shape;86;p61"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87" name="Google Shape;87;p61"/>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chemeClr val="dk2"/>
        </a:solidFill>
        <a:effectLst/>
      </p:bgPr>
    </p:bg>
    <p:spTree>
      <p:nvGrpSpPr>
        <p:cNvPr id="1" name="Shape 206"/>
        <p:cNvGrpSpPr/>
        <p:nvPr/>
      </p:nvGrpSpPr>
      <p:grpSpPr>
        <a:xfrm>
          <a:off x="0" y="0"/>
          <a:ext cx="0" cy="0"/>
          <a:chOff x="0" y="0"/>
          <a:chExt cx="0" cy="0"/>
        </a:xfrm>
      </p:grpSpPr>
      <p:sp>
        <p:nvSpPr>
          <p:cNvPr id="207" name="Google Shape;207;p52"/>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08" name="Google Shape;208;p52" descr="Logo&#10;&#10;Description automatically generated with medium confidence"/>
          <p:cNvPicPr preferRelativeResize="0"/>
          <p:nvPr/>
        </p:nvPicPr>
        <p:blipFill rotWithShape="1">
          <a:blip r:embed="rId2">
            <a:alphaModFix/>
          </a:blip>
          <a:srcRect/>
          <a:stretch/>
        </p:blipFill>
        <p:spPr>
          <a:xfrm>
            <a:off x="373040" y="6275551"/>
            <a:ext cx="1531960" cy="512064"/>
          </a:xfrm>
          <a:prstGeom prst="rect">
            <a:avLst/>
          </a:prstGeom>
          <a:noFill/>
          <a:ln>
            <a:noFill/>
          </a:ln>
        </p:spPr>
      </p:pic>
      <p:sp>
        <p:nvSpPr>
          <p:cNvPr id="209" name="Google Shape;209;p52"/>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36853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2"/>
        </a:solidFill>
        <a:effectLst/>
      </p:bgPr>
    </p:bg>
    <p:spTree>
      <p:nvGrpSpPr>
        <p:cNvPr id="1" name="Shape 210"/>
        <p:cNvGrpSpPr/>
        <p:nvPr/>
      </p:nvGrpSpPr>
      <p:grpSpPr>
        <a:xfrm>
          <a:off x="0" y="0"/>
          <a:ext cx="0" cy="0"/>
          <a:chOff x="0" y="0"/>
          <a:chExt cx="0" cy="0"/>
        </a:xfrm>
      </p:grpSpPr>
      <p:sp>
        <p:nvSpPr>
          <p:cNvPr id="211" name="Google Shape;211;p53"/>
          <p:cNvSpPr/>
          <p:nvPr/>
        </p:nvSpPr>
        <p:spPr>
          <a:xfrm>
            <a:off x="0" y="0"/>
            <a:ext cx="12192000" cy="3429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53"/>
          <p:cNvSpPr>
            <a:spLocks noGrp="1"/>
          </p:cNvSpPr>
          <p:nvPr>
            <p:ph type="pic" idx="2"/>
          </p:nvPr>
        </p:nvSpPr>
        <p:spPr>
          <a:xfrm>
            <a:off x="1965590" y="2330986"/>
            <a:ext cx="2142506" cy="2157106"/>
          </a:xfrm>
          <a:prstGeom prst="rect">
            <a:avLst/>
          </a:prstGeom>
          <a:solidFill>
            <a:schemeClr val="lt1"/>
          </a:solidFill>
          <a:ln>
            <a:noFill/>
          </a:ln>
        </p:spPr>
      </p:sp>
      <p:sp>
        <p:nvSpPr>
          <p:cNvPr id="213" name="Google Shape;213;p53"/>
          <p:cNvSpPr>
            <a:spLocks noGrp="1"/>
          </p:cNvSpPr>
          <p:nvPr>
            <p:ph type="pic" idx="3"/>
          </p:nvPr>
        </p:nvSpPr>
        <p:spPr>
          <a:xfrm>
            <a:off x="5024747" y="2324984"/>
            <a:ext cx="2142506" cy="2157106"/>
          </a:xfrm>
          <a:prstGeom prst="rect">
            <a:avLst/>
          </a:prstGeom>
          <a:solidFill>
            <a:schemeClr val="lt1"/>
          </a:solidFill>
          <a:ln>
            <a:noFill/>
          </a:ln>
        </p:spPr>
      </p:sp>
      <p:sp>
        <p:nvSpPr>
          <p:cNvPr id="214" name="Google Shape;214;p53"/>
          <p:cNvSpPr>
            <a:spLocks noGrp="1"/>
          </p:cNvSpPr>
          <p:nvPr>
            <p:ph type="pic" idx="4"/>
          </p:nvPr>
        </p:nvSpPr>
        <p:spPr>
          <a:xfrm>
            <a:off x="8083904" y="2324984"/>
            <a:ext cx="2142506" cy="2157106"/>
          </a:xfrm>
          <a:prstGeom prst="rect">
            <a:avLst/>
          </a:prstGeom>
          <a:solidFill>
            <a:schemeClr val="lt1"/>
          </a:solidFill>
          <a:ln>
            <a:noFill/>
          </a:ln>
        </p:spPr>
      </p:sp>
      <p:sp>
        <p:nvSpPr>
          <p:cNvPr id="215" name="Google Shape;215;p53"/>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16" name="Google Shape;216;p53"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217" name="Google Shape;217;p53"/>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836160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18"/>
        <p:cNvGrpSpPr/>
        <p:nvPr/>
      </p:nvGrpSpPr>
      <p:grpSpPr>
        <a:xfrm>
          <a:off x="0" y="0"/>
          <a:ext cx="0" cy="0"/>
          <a:chOff x="0" y="0"/>
          <a:chExt cx="0" cy="0"/>
        </a:xfrm>
      </p:grpSpPr>
      <p:sp>
        <p:nvSpPr>
          <p:cNvPr id="219" name="Google Shape;219;p54"/>
          <p:cNvSpPr>
            <a:spLocks noGrp="1"/>
          </p:cNvSpPr>
          <p:nvPr>
            <p:ph type="pic" idx="2"/>
          </p:nvPr>
        </p:nvSpPr>
        <p:spPr>
          <a:xfrm>
            <a:off x="894819" y="1859067"/>
            <a:ext cx="1815908" cy="1828282"/>
          </a:xfrm>
          <a:prstGeom prst="rect">
            <a:avLst/>
          </a:prstGeom>
          <a:solidFill>
            <a:schemeClr val="lt1"/>
          </a:solidFill>
          <a:ln>
            <a:noFill/>
          </a:ln>
        </p:spPr>
      </p:sp>
      <p:sp>
        <p:nvSpPr>
          <p:cNvPr id="220" name="Google Shape;220;p54"/>
          <p:cNvSpPr>
            <a:spLocks noGrp="1"/>
          </p:cNvSpPr>
          <p:nvPr>
            <p:ph type="pic" idx="3"/>
          </p:nvPr>
        </p:nvSpPr>
        <p:spPr>
          <a:xfrm>
            <a:off x="6841031" y="1859067"/>
            <a:ext cx="1815908" cy="1828282"/>
          </a:xfrm>
          <a:prstGeom prst="rect">
            <a:avLst/>
          </a:prstGeom>
          <a:solidFill>
            <a:schemeClr val="lt1"/>
          </a:solidFill>
          <a:ln>
            <a:noFill/>
          </a:ln>
        </p:spPr>
      </p:sp>
      <p:sp>
        <p:nvSpPr>
          <p:cNvPr id="221" name="Google Shape;221;p54"/>
          <p:cNvSpPr>
            <a:spLocks noGrp="1"/>
          </p:cNvSpPr>
          <p:nvPr>
            <p:ph type="pic" idx="4"/>
          </p:nvPr>
        </p:nvSpPr>
        <p:spPr>
          <a:xfrm>
            <a:off x="894819" y="4249683"/>
            <a:ext cx="1815908" cy="1828282"/>
          </a:xfrm>
          <a:prstGeom prst="rect">
            <a:avLst/>
          </a:prstGeom>
          <a:solidFill>
            <a:schemeClr val="lt1"/>
          </a:solidFill>
          <a:ln>
            <a:noFill/>
          </a:ln>
        </p:spPr>
      </p:sp>
      <p:sp>
        <p:nvSpPr>
          <p:cNvPr id="222" name="Google Shape;222;p54"/>
          <p:cNvSpPr>
            <a:spLocks noGrp="1"/>
          </p:cNvSpPr>
          <p:nvPr>
            <p:ph type="pic" idx="5"/>
          </p:nvPr>
        </p:nvSpPr>
        <p:spPr>
          <a:xfrm>
            <a:off x="6841031" y="4249683"/>
            <a:ext cx="1815908" cy="1828282"/>
          </a:xfrm>
          <a:prstGeom prst="rect">
            <a:avLst/>
          </a:prstGeom>
          <a:solidFill>
            <a:schemeClr val="lt1"/>
          </a:solidFill>
          <a:ln>
            <a:noFill/>
          </a:ln>
        </p:spPr>
      </p:sp>
      <p:sp>
        <p:nvSpPr>
          <p:cNvPr id="223" name="Google Shape;223;p54"/>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4" name="Google Shape;224;p54"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225" name="Google Shape;225;p54"/>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409344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lt2"/>
        </a:solidFill>
        <a:effectLst/>
      </p:bgPr>
    </p:bg>
    <p:spTree>
      <p:nvGrpSpPr>
        <p:cNvPr id="1" name="Shape 226"/>
        <p:cNvGrpSpPr/>
        <p:nvPr/>
      </p:nvGrpSpPr>
      <p:grpSpPr>
        <a:xfrm>
          <a:off x="0" y="0"/>
          <a:ext cx="0" cy="0"/>
          <a:chOff x="0" y="0"/>
          <a:chExt cx="0" cy="0"/>
        </a:xfrm>
      </p:grpSpPr>
      <p:sp>
        <p:nvSpPr>
          <p:cNvPr id="227" name="Google Shape;227;p55"/>
          <p:cNvSpPr>
            <a:spLocks noGrp="1"/>
          </p:cNvSpPr>
          <p:nvPr>
            <p:ph type="pic" idx="2"/>
          </p:nvPr>
        </p:nvSpPr>
        <p:spPr>
          <a:xfrm>
            <a:off x="6537979" y="2"/>
            <a:ext cx="5654023" cy="5654023"/>
          </a:xfrm>
          <a:prstGeom prst="rect">
            <a:avLst/>
          </a:prstGeom>
          <a:solidFill>
            <a:schemeClr val="lt1"/>
          </a:solidFill>
          <a:ln>
            <a:noFill/>
          </a:ln>
        </p:spPr>
      </p:sp>
      <p:sp>
        <p:nvSpPr>
          <p:cNvPr id="228" name="Google Shape;228;p55"/>
          <p:cNvSpPr/>
          <p:nvPr/>
        </p:nvSpPr>
        <p:spPr>
          <a:xfrm>
            <a:off x="6065522" y="0"/>
            <a:ext cx="6126479" cy="6126480"/>
          </a:xfrm>
          <a:custGeom>
            <a:avLst/>
            <a:gdLst/>
            <a:ahLst/>
            <a:cxnLst/>
            <a:rect l="l" t="t" r="r" b="b"/>
            <a:pathLst>
              <a:path w="6126479" h="6126480" extrusionOk="0">
                <a:moveTo>
                  <a:pt x="6126479" y="6126480"/>
                </a:moveTo>
                <a:cubicBezTo>
                  <a:pt x="2742918" y="6126480"/>
                  <a:pt x="0" y="3383561"/>
                  <a:pt x="0" y="0"/>
                </a:cubicBezTo>
              </a:path>
            </a:pathLst>
          </a:custGeom>
          <a:noFill/>
          <a:ln w="50800" cap="rnd" cmpd="sng">
            <a:solidFill>
              <a:srgbClr val="FE705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55"/>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30" name="Google Shape;230;p55"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231" name="Google Shape;231;p55"/>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62907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232"/>
        <p:cNvGrpSpPr/>
        <p:nvPr/>
      </p:nvGrpSpPr>
      <p:grpSpPr>
        <a:xfrm>
          <a:off x="0" y="0"/>
          <a:ext cx="0" cy="0"/>
          <a:chOff x="0" y="0"/>
          <a:chExt cx="0" cy="0"/>
        </a:xfrm>
      </p:grpSpPr>
      <p:sp>
        <p:nvSpPr>
          <p:cNvPr id="233" name="Google Shape;233;p56"/>
          <p:cNvSpPr/>
          <p:nvPr/>
        </p:nvSpPr>
        <p:spPr>
          <a:xfrm>
            <a:off x="0" y="731520"/>
            <a:ext cx="12192000" cy="53949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56"/>
          <p:cNvSpPr txBox="1">
            <a:spLocks noGrp="1"/>
          </p:cNvSpPr>
          <p:nvPr>
            <p:ph type="title"/>
          </p:nvPr>
        </p:nvSpPr>
        <p:spPr>
          <a:xfrm>
            <a:off x="838200" y="86881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56"/>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36" name="Google Shape;236;p56"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237" name="Google Shape;237;p56"/>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363911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lt2"/>
        </a:solidFill>
        <a:effectLst/>
      </p:bgPr>
    </p:bg>
    <p:spTree>
      <p:nvGrpSpPr>
        <p:cNvPr id="1" name="Shape 238"/>
        <p:cNvGrpSpPr/>
        <p:nvPr/>
      </p:nvGrpSpPr>
      <p:grpSpPr>
        <a:xfrm>
          <a:off x="0" y="0"/>
          <a:ext cx="0" cy="0"/>
          <a:chOff x="0" y="0"/>
          <a:chExt cx="0" cy="0"/>
        </a:xfrm>
      </p:grpSpPr>
      <p:sp>
        <p:nvSpPr>
          <p:cNvPr id="239" name="Google Shape;239;p57"/>
          <p:cNvSpPr>
            <a:spLocks noGrp="1"/>
          </p:cNvSpPr>
          <p:nvPr>
            <p:ph type="pic" idx="2"/>
          </p:nvPr>
        </p:nvSpPr>
        <p:spPr>
          <a:xfrm>
            <a:off x="731519" y="2772698"/>
            <a:ext cx="3181719" cy="3353782"/>
          </a:xfrm>
          <a:prstGeom prst="rect">
            <a:avLst/>
          </a:prstGeom>
          <a:solidFill>
            <a:schemeClr val="lt1"/>
          </a:solidFill>
          <a:ln>
            <a:noFill/>
          </a:ln>
        </p:spPr>
      </p:sp>
      <p:sp>
        <p:nvSpPr>
          <p:cNvPr id="240" name="Google Shape;240;p57"/>
          <p:cNvSpPr>
            <a:spLocks noGrp="1"/>
          </p:cNvSpPr>
          <p:nvPr>
            <p:ph type="pic" idx="3"/>
          </p:nvPr>
        </p:nvSpPr>
        <p:spPr>
          <a:xfrm>
            <a:off x="4505140" y="2772698"/>
            <a:ext cx="3181719" cy="3353782"/>
          </a:xfrm>
          <a:prstGeom prst="rect">
            <a:avLst/>
          </a:prstGeom>
          <a:solidFill>
            <a:schemeClr val="lt1"/>
          </a:solidFill>
          <a:ln>
            <a:noFill/>
          </a:ln>
        </p:spPr>
      </p:sp>
      <p:sp>
        <p:nvSpPr>
          <p:cNvPr id="241" name="Google Shape;241;p57"/>
          <p:cNvSpPr>
            <a:spLocks noGrp="1"/>
          </p:cNvSpPr>
          <p:nvPr>
            <p:ph type="pic" idx="4"/>
          </p:nvPr>
        </p:nvSpPr>
        <p:spPr>
          <a:xfrm>
            <a:off x="8275281" y="2772698"/>
            <a:ext cx="3181719" cy="3353782"/>
          </a:xfrm>
          <a:prstGeom prst="rect">
            <a:avLst/>
          </a:prstGeom>
          <a:solidFill>
            <a:schemeClr val="lt1"/>
          </a:solidFill>
          <a:ln>
            <a:noFill/>
          </a:ln>
        </p:spPr>
      </p:sp>
      <p:sp>
        <p:nvSpPr>
          <p:cNvPr id="242" name="Google Shape;242;p57"/>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43" name="Google Shape;243;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4" name="Google Shape;244;p57"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245" name="Google Shape;245;p57"/>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86668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solidFill>
          <a:schemeClr val="dk2"/>
        </a:solidFill>
        <a:effectLst/>
      </p:bgPr>
    </p:bg>
    <p:spTree>
      <p:nvGrpSpPr>
        <p:cNvPr id="1" name="Shape 246"/>
        <p:cNvGrpSpPr/>
        <p:nvPr/>
      </p:nvGrpSpPr>
      <p:grpSpPr>
        <a:xfrm>
          <a:off x="0" y="0"/>
          <a:ext cx="0" cy="0"/>
          <a:chOff x="0" y="0"/>
          <a:chExt cx="0" cy="0"/>
        </a:xfrm>
      </p:grpSpPr>
      <p:sp>
        <p:nvSpPr>
          <p:cNvPr id="247" name="Google Shape;247;p58"/>
          <p:cNvSpPr>
            <a:spLocks noGrp="1"/>
          </p:cNvSpPr>
          <p:nvPr>
            <p:ph type="pic" idx="2"/>
          </p:nvPr>
        </p:nvSpPr>
        <p:spPr>
          <a:xfrm>
            <a:off x="0" y="0"/>
            <a:ext cx="5333999" cy="6858000"/>
          </a:xfrm>
          <a:prstGeom prst="rect">
            <a:avLst/>
          </a:prstGeom>
          <a:solidFill>
            <a:schemeClr val="lt1"/>
          </a:solidFill>
          <a:ln>
            <a:noFill/>
          </a:ln>
        </p:spPr>
      </p:sp>
      <p:sp>
        <p:nvSpPr>
          <p:cNvPr id="248" name="Google Shape;248;p58"/>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49" name="Google Shape;249;p58" descr="Logo&#10;&#10;Description automatically generated with medium confidence"/>
          <p:cNvPicPr preferRelativeResize="0"/>
          <p:nvPr/>
        </p:nvPicPr>
        <p:blipFill rotWithShape="1">
          <a:blip r:embed="rId2">
            <a:alphaModFix/>
          </a:blip>
          <a:srcRect/>
          <a:stretch/>
        </p:blipFill>
        <p:spPr>
          <a:xfrm>
            <a:off x="373040" y="6275551"/>
            <a:ext cx="1531960" cy="512064"/>
          </a:xfrm>
          <a:prstGeom prst="rect">
            <a:avLst/>
          </a:prstGeom>
          <a:noFill/>
          <a:ln>
            <a:noFill/>
          </a:ln>
        </p:spPr>
      </p:pic>
      <p:sp>
        <p:nvSpPr>
          <p:cNvPr id="250" name="Google Shape;250;p58"/>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561642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solidFill>
          <a:schemeClr val="lt2"/>
        </a:solidFill>
        <a:effectLst/>
      </p:bgPr>
    </p:bg>
    <p:spTree>
      <p:nvGrpSpPr>
        <p:cNvPr id="1" name="Shape 251"/>
        <p:cNvGrpSpPr/>
        <p:nvPr/>
      </p:nvGrpSpPr>
      <p:grpSpPr>
        <a:xfrm>
          <a:off x="0" y="0"/>
          <a:ext cx="0" cy="0"/>
          <a:chOff x="0" y="0"/>
          <a:chExt cx="0" cy="0"/>
        </a:xfrm>
      </p:grpSpPr>
      <p:sp>
        <p:nvSpPr>
          <p:cNvPr id="252" name="Google Shape;252;p59"/>
          <p:cNvSpPr/>
          <p:nvPr/>
        </p:nvSpPr>
        <p:spPr>
          <a:xfrm flipH="1">
            <a:off x="6858000" y="0"/>
            <a:ext cx="5334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59"/>
          <p:cNvSpPr>
            <a:spLocks noGrp="1"/>
          </p:cNvSpPr>
          <p:nvPr>
            <p:ph type="pic" idx="2"/>
          </p:nvPr>
        </p:nvSpPr>
        <p:spPr>
          <a:xfrm>
            <a:off x="8373943" y="951795"/>
            <a:ext cx="2302113" cy="4954412"/>
          </a:xfrm>
          <a:prstGeom prst="rect">
            <a:avLst/>
          </a:prstGeom>
          <a:solidFill>
            <a:schemeClr val="lt1"/>
          </a:solidFill>
          <a:ln>
            <a:noFill/>
          </a:ln>
        </p:spPr>
      </p:sp>
      <p:sp>
        <p:nvSpPr>
          <p:cNvPr id="254" name="Google Shape;254;p59"/>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59"/>
          <p:cNvSpPr txBox="1">
            <a:spLocks noGrp="1"/>
          </p:cNvSpPr>
          <p:nvPr>
            <p:ph type="ftr" idx="11"/>
          </p:nvPr>
        </p:nvSpPr>
        <p:spPr>
          <a:xfrm>
            <a:off x="259480" y="6252441"/>
            <a:ext cx="63907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59"/>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685977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2"/>
        </a:solidFill>
        <a:effectLst/>
      </p:bgPr>
    </p:bg>
    <p:spTree>
      <p:nvGrpSpPr>
        <p:cNvPr id="1" name="Shape 257"/>
        <p:cNvGrpSpPr/>
        <p:nvPr/>
      </p:nvGrpSpPr>
      <p:grpSpPr>
        <a:xfrm>
          <a:off x="0" y="0"/>
          <a:ext cx="0" cy="0"/>
          <a:chOff x="0" y="0"/>
          <a:chExt cx="0" cy="0"/>
        </a:xfrm>
      </p:grpSpPr>
      <p:sp>
        <p:nvSpPr>
          <p:cNvPr id="258" name="Google Shape;258;p60"/>
          <p:cNvSpPr/>
          <p:nvPr/>
        </p:nvSpPr>
        <p:spPr>
          <a:xfrm flipH="1">
            <a:off x="0" y="-12271"/>
            <a:ext cx="3054764" cy="696032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60"/>
          <p:cNvSpPr>
            <a:spLocks noGrp="1"/>
          </p:cNvSpPr>
          <p:nvPr>
            <p:ph type="pic" idx="2"/>
          </p:nvPr>
        </p:nvSpPr>
        <p:spPr>
          <a:xfrm>
            <a:off x="1067598" y="2310626"/>
            <a:ext cx="3982050" cy="2570825"/>
          </a:xfrm>
          <a:prstGeom prst="rect">
            <a:avLst/>
          </a:prstGeom>
          <a:solidFill>
            <a:schemeClr val="lt1"/>
          </a:solidFill>
          <a:ln>
            <a:noFill/>
          </a:ln>
        </p:spPr>
      </p:sp>
      <p:sp>
        <p:nvSpPr>
          <p:cNvPr id="260" name="Google Shape;260;p60"/>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61" name="Google Shape;261;p60"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262" name="Google Shape;262;p60"/>
          <p:cNvSpPr txBox="1">
            <a:spLocks noGrp="1"/>
          </p:cNvSpPr>
          <p:nvPr>
            <p:ph type="ftr" idx="11"/>
          </p:nvPr>
        </p:nvSpPr>
        <p:spPr>
          <a:xfrm>
            <a:off x="3617070"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154962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263"/>
        <p:cNvGrpSpPr/>
        <p:nvPr/>
      </p:nvGrpSpPr>
      <p:grpSpPr>
        <a:xfrm>
          <a:off x="0" y="0"/>
          <a:ext cx="0" cy="0"/>
          <a:chOff x="0" y="0"/>
          <a:chExt cx="0" cy="0"/>
        </a:xfrm>
      </p:grpSpPr>
      <p:sp>
        <p:nvSpPr>
          <p:cNvPr id="264" name="Google Shape;264;p6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4014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2"/>
        </a:solidFill>
        <a:effectLst/>
      </p:bgPr>
    </p:bg>
    <p:spTree>
      <p:nvGrpSpPr>
        <p:cNvPr id="1" name="Shape 88"/>
        <p:cNvGrpSpPr/>
        <p:nvPr/>
      </p:nvGrpSpPr>
      <p:grpSpPr>
        <a:xfrm>
          <a:off x="0" y="0"/>
          <a:ext cx="0" cy="0"/>
          <a:chOff x="0" y="0"/>
          <a:chExt cx="0" cy="0"/>
        </a:xfrm>
      </p:grpSpPr>
      <p:sp>
        <p:nvSpPr>
          <p:cNvPr id="89" name="Google Shape;89;p62"/>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90" name="Google Shape;90;p62"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91" name="Google Shape;91;p62"/>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1_Custom Layout">
  <p:cSld name="6_Custom Layout">
    <p:spTree>
      <p:nvGrpSpPr>
        <p:cNvPr id="1" name="Shape 265"/>
        <p:cNvGrpSpPr/>
        <p:nvPr/>
      </p:nvGrpSpPr>
      <p:grpSpPr>
        <a:xfrm>
          <a:off x="0" y="0"/>
          <a:ext cx="0" cy="0"/>
          <a:chOff x="0" y="0"/>
          <a:chExt cx="0" cy="0"/>
        </a:xfrm>
      </p:grpSpPr>
      <p:sp>
        <p:nvSpPr>
          <p:cNvPr id="266" name="Google Shape;266;p6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dk1"/>
              </a:buClr>
              <a:buSzPts val="3700"/>
              <a:buFont typeface="Century Gothic"/>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67" name="Google Shape;267;p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64189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2_Title Slide" type="title">
  <p:cSld name="2_Title Slide">
    <p:spTree>
      <p:nvGrpSpPr>
        <p:cNvPr id="1" name="Shape 268"/>
        <p:cNvGrpSpPr/>
        <p:nvPr/>
      </p:nvGrpSpPr>
      <p:grpSpPr>
        <a:xfrm>
          <a:off x="0" y="0"/>
          <a:ext cx="0" cy="0"/>
          <a:chOff x="0" y="0"/>
          <a:chExt cx="0" cy="0"/>
        </a:xfrm>
      </p:grpSpPr>
      <p:sp>
        <p:nvSpPr>
          <p:cNvPr id="269" name="Google Shape;269;p6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6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1" name="Google Shape;271;p6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2" name="Google Shape;272;p63"/>
          <p:cNvSpPr txBox="1">
            <a:spLocks noGrp="1"/>
          </p:cNvSpPr>
          <p:nvPr>
            <p:ph type="ftr" idx="11"/>
          </p:nvPr>
        </p:nvSpPr>
        <p:spPr>
          <a:xfrm>
            <a:off x="3480661" y="6356350"/>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63"/>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87398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Content" type="obj">
  <p:cSld name="6_Title and Content">
    <p:spTree>
      <p:nvGrpSpPr>
        <p:cNvPr id="1" name="Shape 274"/>
        <p:cNvGrpSpPr/>
        <p:nvPr/>
      </p:nvGrpSpPr>
      <p:grpSpPr>
        <a:xfrm>
          <a:off x="0" y="0"/>
          <a:ext cx="0" cy="0"/>
          <a:chOff x="0" y="0"/>
          <a:chExt cx="0" cy="0"/>
        </a:xfrm>
      </p:grpSpPr>
      <p:sp>
        <p:nvSpPr>
          <p:cNvPr id="275" name="Google Shape;275;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64"/>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6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8" name="Google Shape;278;p6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79" name="Google Shape;279;p6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348696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meline">
  <p:cSld name="Timeline">
    <p:bg>
      <p:bgPr>
        <a:solidFill>
          <a:srgbClr val="F0F8EF"/>
        </a:solidFill>
        <a:effectLst/>
      </p:bgPr>
    </p:bg>
    <p:spTree>
      <p:nvGrpSpPr>
        <p:cNvPr id="1" name="Shape 286"/>
        <p:cNvGrpSpPr/>
        <p:nvPr/>
      </p:nvGrpSpPr>
      <p:grpSpPr>
        <a:xfrm>
          <a:off x="0" y="0"/>
          <a:ext cx="0" cy="0"/>
          <a:chOff x="0" y="0"/>
          <a:chExt cx="0" cy="0"/>
        </a:xfrm>
      </p:grpSpPr>
      <p:sp>
        <p:nvSpPr>
          <p:cNvPr id="287" name="Google Shape;287;g2b5507da908_0_724"/>
          <p:cNvSpPr txBox="1">
            <a:spLocks noGrp="1"/>
          </p:cNvSpPr>
          <p:nvPr>
            <p:ph type="body" idx="1"/>
          </p:nvPr>
        </p:nvSpPr>
        <p:spPr>
          <a:xfrm>
            <a:off x="825231" y="1364618"/>
            <a:ext cx="1369500" cy="3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D2F57"/>
              </a:buClr>
              <a:buSzPts val="1400"/>
              <a:buNone/>
              <a:defRPr sz="1400" b="1">
                <a:solidFill>
                  <a:srgbClr val="1D2F57"/>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g2b5507da908_0_724"/>
          <p:cNvSpPr txBox="1">
            <a:spLocks noGrp="1"/>
          </p:cNvSpPr>
          <p:nvPr>
            <p:ph type="body" idx="2"/>
          </p:nvPr>
        </p:nvSpPr>
        <p:spPr>
          <a:xfrm>
            <a:off x="3028104" y="1407544"/>
            <a:ext cx="1434600" cy="3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D2F57"/>
              </a:buClr>
              <a:buSzPts val="1400"/>
              <a:buNone/>
              <a:defRPr sz="1400" b="1">
                <a:solidFill>
                  <a:srgbClr val="1D2F57"/>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g2b5507da908_0_724"/>
          <p:cNvSpPr txBox="1">
            <a:spLocks noGrp="1"/>
          </p:cNvSpPr>
          <p:nvPr>
            <p:ph type="body" idx="3"/>
          </p:nvPr>
        </p:nvSpPr>
        <p:spPr>
          <a:xfrm>
            <a:off x="7259602" y="1345502"/>
            <a:ext cx="1573200" cy="3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D2F57"/>
              </a:buClr>
              <a:buSzPts val="1400"/>
              <a:buNone/>
              <a:defRPr sz="1400" b="1">
                <a:solidFill>
                  <a:srgbClr val="1D2F57"/>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g2b5507da908_0_724"/>
          <p:cNvSpPr txBox="1">
            <a:spLocks noGrp="1"/>
          </p:cNvSpPr>
          <p:nvPr>
            <p:ph type="body" idx="4"/>
          </p:nvPr>
        </p:nvSpPr>
        <p:spPr>
          <a:xfrm>
            <a:off x="1042992" y="2852679"/>
            <a:ext cx="1554600" cy="83910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2"/>
              </a:buClr>
              <a:buSzPts val="1200"/>
              <a:buNone/>
              <a:defRPr sz="1200" b="0">
                <a:solidFill>
                  <a:schemeClr val="dk2"/>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g2b5507da908_0_724"/>
          <p:cNvSpPr txBox="1">
            <a:spLocks noGrp="1"/>
          </p:cNvSpPr>
          <p:nvPr>
            <p:ph type="body" idx="5"/>
          </p:nvPr>
        </p:nvSpPr>
        <p:spPr>
          <a:xfrm>
            <a:off x="3170951" y="2852679"/>
            <a:ext cx="1554600" cy="83910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2"/>
              </a:buClr>
              <a:buSzPts val="1200"/>
              <a:buNone/>
              <a:defRPr sz="1200" b="0">
                <a:solidFill>
                  <a:schemeClr val="dk2"/>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g2b5507da908_0_724"/>
          <p:cNvSpPr txBox="1">
            <a:spLocks noGrp="1"/>
          </p:cNvSpPr>
          <p:nvPr>
            <p:ph type="body" idx="6"/>
          </p:nvPr>
        </p:nvSpPr>
        <p:spPr>
          <a:xfrm>
            <a:off x="5298910" y="2852679"/>
            <a:ext cx="1554600" cy="83910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2"/>
              </a:buClr>
              <a:buSzPts val="1200"/>
              <a:buNone/>
              <a:defRPr sz="1200" b="0">
                <a:solidFill>
                  <a:schemeClr val="dk2"/>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g2b5507da908_0_724"/>
          <p:cNvSpPr txBox="1">
            <a:spLocks noGrp="1"/>
          </p:cNvSpPr>
          <p:nvPr>
            <p:ph type="body" idx="7"/>
          </p:nvPr>
        </p:nvSpPr>
        <p:spPr>
          <a:xfrm>
            <a:off x="7426869" y="2852679"/>
            <a:ext cx="1554600" cy="83910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2"/>
              </a:buClr>
              <a:buSzPts val="1200"/>
              <a:buNone/>
              <a:defRPr sz="1200" b="0">
                <a:solidFill>
                  <a:schemeClr val="dk2"/>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g2b5507da908_0_724"/>
          <p:cNvSpPr txBox="1">
            <a:spLocks noGrp="1"/>
          </p:cNvSpPr>
          <p:nvPr>
            <p:ph type="body" idx="8"/>
          </p:nvPr>
        </p:nvSpPr>
        <p:spPr>
          <a:xfrm>
            <a:off x="9554827" y="2852679"/>
            <a:ext cx="1554600" cy="83910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2"/>
              </a:buClr>
              <a:buSzPts val="1200"/>
              <a:buNone/>
              <a:defRPr sz="1200" b="0">
                <a:solidFill>
                  <a:schemeClr val="dk2"/>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g2b5507da908_0_724"/>
          <p:cNvSpPr txBox="1">
            <a:spLocks noGrp="1"/>
          </p:cNvSpPr>
          <p:nvPr>
            <p:ph type="body" idx="9"/>
          </p:nvPr>
        </p:nvSpPr>
        <p:spPr>
          <a:xfrm>
            <a:off x="223428" y="3876093"/>
            <a:ext cx="1186200" cy="678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BE5427"/>
              </a:buClr>
              <a:buSzPts val="5400"/>
              <a:buNone/>
              <a:defRPr sz="5400" b="1">
                <a:solidFill>
                  <a:srgbClr val="BE5427"/>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g2b5507da908_0_724"/>
          <p:cNvSpPr txBox="1">
            <a:spLocks noGrp="1"/>
          </p:cNvSpPr>
          <p:nvPr>
            <p:ph type="body" idx="13"/>
          </p:nvPr>
        </p:nvSpPr>
        <p:spPr>
          <a:xfrm>
            <a:off x="2345392" y="5327964"/>
            <a:ext cx="1186200" cy="678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7BE60"/>
              </a:buClr>
              <a:buSzPts val="5400"/>
              <a:buNone/>
              <a:defRPr sz="5400" b="1">
                <a:solidFill>
                  <a:srgbClr val="F7BE60"/>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g2b5507da908_0_724"/>
          <p:cNvSpPr txBox="1">
            <a:spLocks noGrp="1"/>
          </p:cNvSpPr>
          <p:nvPr>
            <p:ph type="body" idx="14"/>
          </p:nvPr>
        </p:nvSpPr>
        <p:spPr>
          <a:xfrm>
            <a:off x="4481597" y="4662965"/>
            <a:ext cx="1186200" cy="7626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AD79D"/>
              </a:buClr>
              <a:buSzPts val="5400"/>
              <a:buNone/>
              <a:defRPr sz="5400" b="1">
                <a:solidFill>
                  <a:srgbClr val="FAD79D"/>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g2b5507da908_0_724"/>
          <p:cNvSpPr txBox="1">
            <a:spLocks noGrp="1"/>
          </p:cNvSpPr>
          <p:nvPr>
            <p:ph type="body" idx="15"/>
          </p:nvPr>
        </p:nvSpPr>
        <p:spPr>
          <a:xfrm>
            <a:off x="6590774" y="5794553"/>
            <a:ext cx="1186200" cy="678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CBE7B"/>
              </a:buClr>
              <a:buSzPts val="5400"/>
              <a:buNone/>
              <a:defRPr sz="5400" b="1">
                <a:solidFill>
                  <a:srgbClr val="5CBE7B"/>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g2b5507da908_0_724"/>
          <p:cNvSpPr txBox="1">
            <a:spLocks noGrp="1"/>
          </p:cNvSpPr>
          <p:nvPr>
            <p:ph type="body" idx="16"/>
          </p:nvPr>
        </p:nvSpPr>
        <p:spPr>
          <a:xfrm>
            <a:off x="8714351" y="3342620"/>
            <a:ext cx="1186200" cy="678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2D2A44"/>
              </a:buClr>
              <a:buSzPts val="5400"/>
              <a:buNone/>
              <a:defRPr sz="5400" b="1">
                <a:solidFill>
                  <a:srgbClr val="2D2A44"/>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g2b5507da908_0_724"/>
          <p:cNvSpPr>
            <a:spLocks noGrp="1"/>
          </p:cNvSpPr>
          <p:nvPr>
            <p:ph type="pic" idx="17"/>
          </p:nvPr>
        </p:nvSpPr>
        <p:spPr>
          <a:xfrm>
            <a:off x="7410038" y="4551608"/>
            <a:ext cx="4024500" cy="2306400"/>
          </a:xfrm>
          <a:prstGeom prst="rect">
            <a:avLst/>
          </a:prstGeom>
          <a:noFill/>
          <a:ln>
            <a:noFill/>
          </a:ln>
        </p:spPr>
      </p:sp>
      <p:sp>
        <p:nvSpPr>
          <p:cNvPr id="301" name="Google Shape;301;g2b5507da908_0_724"/>
          <p:cNvSpPr txBox="1">
            <a:spLocks noGrp="1"/>
          </p:cNvSpPr>
          <p:nvPr>
            <p:ph type="body" idx="18"/>
          </p:nvPr>
        </p:nvSpPr>
        <p:spPr>
          <a:xfrm>
            <a:off x="5242317" y="1371342"/>
            <a:ext cx="1434600" cy="3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D2F57"/>
              </a:buClr>
              <a:buSzPts val="1400"/>
              <a:buNone/>
              <a:defRPr sz="1400" b="1">
                <a:solidFill>
                  <a:srgbClr val="1D2F57"/>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g2b5507da908_0_724"/>
          <p:cNvSpPr txBox="1">
            <a:spLocks noGrp="1"/>
          </p:cNvSpPr>
          <p:nvPr>
            <p:ph type="body" idx="19"/>
          </p:nvPr>
        </p:nvSpPr>
        <p:spPr>
          <a:xfrm>
            <a:off x="9410489" y="1343511"/>
            <a:ext cx="1573200" cy="3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D2F57"/>
              </a:buClr>
              <a:buSzPts val="1400"/>
              <a:buNone/>
              <a:defRPr sz="1400" b="1">
                <a:solidFill>
                  <a:srgbClr val="1D2F57"/>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g2b5507da908_0_7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850028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04"/>
        <p:cNvGrpSpPr/>
        <p:nvPr/>
      </p:nvGrpSpPr>
      <p:grpSpPr>
        <a:xfrm>
          <a:off x="0" y="0"/>
          <a:ext cx="0" cy="0"/>
          <a:chOff x="0" y="0"/>
          <a:chExt cx="0" cy="0"/>
        </a:xfrm>
      </p:grpSpPr>
      <p:sp>
        <p:nvSpPr>
          <p:cNvPr id="305" name="Google Shape;305;g2b5507da908_0_717"/>
          <p:cNvSpPr/>
          <p:nvPr/>
        </p:nvSpPr>
        <p:spPr>
          <a:xfrm>
            <a:off x="0" y="0"/>
            <a:ext cx="12192000" cy="4572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6" name="Google Shape;306;g2b5507da908_0_717"/>
          <p:cNvSpPr>
            <a:spLocks noGrp="1"/>
          </p:cNvSpPr>
          <p:nvPr>
            <p:ph type="pic" idx="2"/>
          </p:nvPr>
        </p:nvSpPr>
        <p:spPr>
          <a:xfrm>
            <a:off x="6888434" y="1245734"/>
            <a:ext cx="4337100" cy="4366500"/>
          </a:xfrm>
          <a:prstGeom prst="rect">
            <a:avLst/>
          </a:prstGeom>
          <a:solidFill>
            <a:schemeClr val="lt1"/>
          </a:solidFill>
          <a:ln>
            <a:noFill/>
          </a:ln>
        </p:spPr>
      </p:sp>
      <p:sp>
        <p:nvSpPr>
          <p:cNvPr id="307" name="Google Shape;307;g2b5507da908_0_717"/>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08" name="Google Shape;308;g2b5507da908_0_7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9" name="Google Shape;309;g2b5507da908_0_717"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310" name="Google Shape;310;g2b5507da908_0_717"/>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816594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chemeClr val="dk2"/>
        </a:solidFill>
        <a:effectLst/>
      </p:bgPr>
    </p:bg>
    <p:spTree>
      <p:nvGrpSpPr>
        <p:cNvPr id="1" name="Shape 311"/>
        <p:cNvGrpSpPr/>
        <p:nvPr/>
      </p:nvGrpSpPr>
      <p:grpSpPr>
        <a:xfrm>
          <a:off x="0" y="0"/>
          <a:ext cx="0" cy="0"/>
          <a:chOff x="0" y="0"/>
          <a:chExt cx="0" cy="0"/>
        </a:xfrm>
      </p:grpSpPr>
      <p:sp>
        <p:nvSpPr>
          <p:cNvPr id="312" name="Google Shape;312;g2b5507da908_0_742"/>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13" name="Google Shape;313;g2b5507da908_0_742" descr="Logo&#10;&#10;Description automatically generated with medium confidence"/>
          <p:cNvPicPr preferRelativeResize="0"/>
          <p:nvPr/>
        </p:nvPicPr>
        <p:blipFill rotWithShape="1">
          <a:blip r:embed="rId2">
            <a:alphaModFix/>
          </a:blip>
          <a:srcRect/>
          <a:stretch/>
        </p:blipFill>
        <p:spPr>
          <a:xfrm>
            <a:off x="373040" y="6240920"/>
            <a:ext cx="1531960" cy="512064"/>
          </a:xfrm>
          <a:prstGeom prst="rect">
            <a:avLst/>
          </a:prstGeom>
          <a:noFill/>
          <a:ln>
            <a:noFill/>
          </a:ln>
        </p:spPr>
      </p:pic>
      <p:sp>
        <p:nvSpPr>
          <p:cNvPr id="314" name="Google Shape;314;g2b5507da908_0_742"/>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63686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2"/>
        </a:solidFill>
        <a:effectLst/>
      </p:bgPr>
    </p:bg>
    <p:spTree>
      <p:nvGrpSpPr>
        <p:cNvPr id="1" name="Shape 315"/>
        <p:cNvGrpSpPr/>
        <p:nvPr/>
      </p:nvGrpSpPr>
      <p:grpSpPr>
        <a:xfrm>
          <a:off x="0" y="0"/>
          <a:ext cx="0" cy="0"/>
          <a:chOff x="0" y="0"/>
          <a:chExt cx="0" cy="0"/>
        </a:xfrm>
      </p:grpSpPr>
      <p:sp>
        <p:nvSpPr>
          <p:cNvPr id="316" name="Google Shape;316;g2b5507da908_0_746"/>
          <p:cNvSpPr>
            <a:spLocks noGrp="1"/>
          </p:cNvSpPr>
          <p:nvPr>
            <p:ph type="pic" idx="2"/>
          </p:nvPr>
        </p:nvSpPr>
        <p:spPr>
          <a:xfrm>
            <a:off x="0" y="0"/>
            <a:ext cx="12192000" cy="3698100"/>
          </a:xfrm>
          <a:prstGeom prst="rect">
            <a:avLst/>
          </a:prstGeom>
          <a:solidFill>
            <a:schemeClr val="lt1"/>
          </a:solidFill>
          <a:ln>
            <a:noFill/>
          </a:ln>
        </p:spPr>
      </p:sp>
      <p:sp>
        <p:nvSpPr>
          <p:cNvPr id="317" name="Google Shape;317;g2b5507da908_0_746"/>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18" name="Google Shape;318;g2b5507da908_0_746"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319" name="Google Shape;319;g2b5507da908_0_746"/>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372227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lt2"/>
        </a:solidFill>
        <a:effectLst/>
      </p:bgPr>
    </p:bg>
    <p:spTree>
      <p:nvGrpSpPr>
        <p:cNvPr id="1" name="Shape 320"/>
        <p:cNvGrpSpPr/>
        <p:nvPr/>
      </p:nvGrpSpPr>
      <p:grpSpPr>
        <a:xfrm>
          <a:off x="0" y="0"/>
          <a:ext cx="0" cy="0"/>
          <a:chOff x="0" y="0"/>
          <a:chExt cx="0" cy="0"/>
        </a:xfrm>
      </p:grpSpPr>
      <p:sp>
        <p:nvSpPr>
          <p:cNvPr id="321" name="Google Shape;321;g2b5507da908_0_751"/>
          <p:cNvSpPr/>
          <p:nvPr/>
        </p:nvSpPr>
        <p:spPr>
          <a:xfrm>
            <a:off x="0" y="1"/>
            <a:ext cx="5730238" cy="6075549"/>
          </a:xfrm>
          <a:custGeom>
            <a:avLst/>
            <a:gdLst/>
            <a:ahLst/>
            <a:cxnLst/>
            <a:rect l="l" t="t" r="r" b="b"/>
            <a:pathLst>
              <a:path w="5730238" h="6075549" extrusionOk="0">
                <a:moveTo>
                  <a:pt x="0" y="0"/>
                </a:moveTo>
                <a:lnTo>
                  <a:pt x="4863127" y="0"/>
                </a:lnTo>
                <a:lnTo>
                  <a:pt x="4885739" y="24880"/>
                </a:lnTo>
                <a:cubicBezTo>
                  <a:pt x="5413315" y="664155"/>
                  <a:pt x="5730238" y="1483720"/>
                  <a:pt x="5730238" y="2377306"/>
                </a:cubicBezTo>
                <a:cubicBezTo>
                  <a:pt x="5730238" y="4419789"/>
                  <a:pt x="4074478" y="6075549"/>
                  <a:pt x="2031995" y="6075549"/>
                </a:cubicBezTo>
                <a:cubicBezTo>
                  <a:pt x="1393719" y="6075549"/>
                  <a:pt x="793209" y="5913854"/>
                  <a:pt x="269193" y="5629191"/>
                </a:cubicBezTo>
                <a:lnTo>
                  <a:pt x="0" y="5465653"/>
                </a:lnTo>
                <a:close/>
              </a:path>
            </a:pathLst>
          </a:custGeom>
          <a:solidFill>
            <a:srgbClr val="F2F2F2">
              <a:alpha val="8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2" name="Google Shape;322;g2b5507da908_0_751"/>
          <p:cNvSpPr>
            <a:spLocks noGrp="1"/>
          </p:cNvSpPr>
          <p:nvPr>
            <p:ph type="pic" idx="2"/>
          </p:nvPr>
        </p:nvSpPr>
        <p:spPr>
          <a:xfrm>
            <a:off x="1463038" y="731520"/>
            <a:ext cx="3901500" cy="3901500"/>
          </a:xfrm>
          <a:prstGeom prst="rect">
            <a:avLst/>
          </a:prstGeom>
          <a:solidFill>
            <a:schemeClr val="lt1"/>
          </a:solidFill>
          <a:ln>
            <a:noFill/>
          </a:ln>
        </p:spPr>
      </p:sp>
      <p:sp>
        <p:nvSpPr>
          <p:cNvPr id="323" name="Google Shape;323;g2b5507da908_0_751"/>
          <p:cNvSpPr>
            <a:spLocks noGrp="1"/>
          </p:cNvSpPr>
          <p:nvPr>
            <p:ph type="pic" idx="3"/>
          </p:nvPr>
        </p:nvSpPr>
        <p:spPr>
          <a:xfrm>
            <a:off x="731518" y="2956560"/>
            <a:ext cx="3169800" cy="3169800"/>
          </a:xfrm>
          <a:prstGeom prst="rect">
            <a:avLst/>
          </a:prstGeom>
          <a:solidFill>
            <a:schemeClr val="lt1"/>
          </a:solidFill>
          <a:ln w="101600" cap="flat" cmpd="sng">
            <a:solidFill>
              <a:schemeClr val="lt1"/>
            </a:solidFill>
            <a:prstDash val="solid"/>
            <a:round/>
            <a:headEnd type="none" w="sm" len="sm"/>
            <a:tailEnd type="none" w="sm" len="sm"/>
          </a:ln>
        </p:spPr>
      </p:sp>
      <p:sp>
        <p:nvSpPr>
          <p:cNvPr id="324" name="Google Shape;324;g2b5507da908_0_751"/>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25" name="Google Shape;325;g2b5507da908_0_751"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326" name="Google Shape;326;g2b5507da908_0_751"/>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9592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327"/>
        <p:cNvGrpSpPr/>
        <p:nvPr/>
      </p:nvGrpSpPr>
      <p:grpSpPr>
        <a:xfrm>
          <a:off x="0" y="0"/>
          <a:ext cx="0" cy="0"/>
          <a:chOff x="0" y="0"/>
          <a:chExt cx="0" cy="0"/>
        </a:xfrm>
      </p:grpSpPr>
      <p:sp>
        <p:nvSpPr>
          <p:cNvPr id="328" name="Google Shape;328;g2b5507da908_0_758"/>
          <p:cNvSpPr>
            <a:spLocks noGrp="1"/>
          </p:cNvSpPr>
          <p:nvPr>
            <p:ph type="pic" idx="2"/>
          </p:nvPr>
        </p:nvSpPr>
        <p:spPr>
          <a:xfrm>
            <a:off x="0" y="0"/>
            <a:ext cx="12192000" cy="6858000"/>
          </a:xfrm>
          <a:prstGeom prst="rect">
            <a:avLst/>
          </a:prstGeom>
          <a:solidFill>
            <a:schemeClr val="dk2"/>
          </a:solidFill>
          <a:ln>
            <a:noFill/>
          </a:ln>
        </p:spPr>
      </p:sp>
      <p:sp>
        <p:nvSpPr>
          <p:cNvPr id="329" name="Google Shape;329;g2b5507da908_0_758"/>
          <p:cNvSpPr/>
          <p:nvPr/>
        </p:nvSpPr>
        <p:spPr>
          <a:xfrm>
            <a:off x="11410972" y="6369580"/>
            <a:ext cx="351900" cy="351900"/>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0" name="Google Shape;330;g2b5507da908_0_758"/>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31" name="Google Shape;331;g2b5507da908_0_758" descr="Logo&#10;&#10;Description automatically generated with medium confidence"/>
          <p:cNvPicPr preferRelativeResize="0"/>
          <p:nvPr/>
        </p:nvPicPr>
        <p:blipFill rotWithShape="1">
          <a:blip r:embed="rId2">
            <a:alphaModFix/>
          </a:blip>
          <a:srcRect/>
          <a:stretch/>
        </p:blipFill>
        <p:spPr>
          <a:xfrm>
            <a:off x="373040" y="6240920"/>
            <a:ext cx="1531960" cy="512064"/>
          </a:xfrm>
          <a:prstGeom prst="rect">
            <a:avLst/>
          </a:prstGeom>
          <a:noFill/>
          <a:ln>
            <a:noFill/>
          </a:ln>
        </p:spPr>
      </p:pic>
      <p:sp>
        <p:nvSpPr>
          <p:cNvPr id="332" name="Google Shape;332;g2b5507da908_0_758"/>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69054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solidFill>
          <a:schemeClr val="lt2"/>
        </a:solidFill>
        <a:effectLst/>
      </p:bgPr>
    </p:bg>
    <p:spTree>
      <p:nvGrpSpPr>
        <p:cNvPr id="1" name="Shape 333"/>
        <p:cNvGrpSpPr/>
        <p:nvPr/>
      </p:nvGrpSpPr>
      <p:grpSpPr>
        <a:xfrm>
          <a:off x="0" y="0"/>
          <a:ext cx="0" cy="0"/>
          <a:chOff x="0" y="0"/>
          <a:chExt cx="0" cy="0"/>
        </a:xfrm>
      </p:grpSpPr>
      <p:sp>
        <p:nvSpPr>
          <p:cNvPr id="334" name="Google Shape;334;g2b5507da908_0_764"/>
          <p:cNvSpPr>
            <a:spLocks noGrp="1"/>
          </p:cNvSpPr>
          <p:nvPr>
            <p:ph type="pic" idx="2"/>
          </p:nvPr>
        </p:nvSpPr>
        <p:spPr>
          <a:xfrm>
            <a:off x="1" y="3159760"/>
            <a:ext cx="12191100" cy="2966700"/>
          </a:xfrm>
          <a:prstGeom prst="rect">
            <a:avLst/>
          </a:prstGeom>
          <a:noFill/>
          <a:ln>
            <a:noFill/>
          </a:ln>
        </p:spPr>
      </p:sp>
      <p:sp>
        <p:nvSpPr>
          <p:cNvPr id="335" name="Google Shape;335;g2b5507da908_0_764"/>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36" name="Google Shape;336;g2b5507da908_0_764"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337" name="Google Shape;337;g2b5507da908_0_764"/>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81520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92"/>
        <p:cNvGrpSpPr/>
        <p:nvPr/>
      </p:nvGrpSpPr>
      <p:grpSpPr>
        <a:xfrm>
          <a:off x="0" y="0"/>
          <a:ext cx="0" cy="0"/>
          <a:chOff x="0" y="0"/>
          <a:chExt cx="0" cy="0"/>
        </a:xfrm>
      </p:grpSpPr>
      <p:sp>
        <p:nvSpPr>
          <p:cNvPr id="93" name="Google Shape;93;p63"/>
          <p:cNvSpPr>
            <a:spLocks noGrp="1"/>
          </p:cNvSpPr>
          <p:nvPr>
            <p:ph type="pic" idx="2"/>
          </p:nvPr>
        </p:nvSpPr>
        <p:spPr>
          <a:xfrm>
            <a:off x="6837219" y="0"/>
            <a:ext cx="5354782" cy="6858000"/>
          </a:xfrm>
          <a:prstGeom prst="rect">
            <a:avLst/>
          </a:prstGeom>
          <a:solidFill>
            <a:schemeClr val="lt1"/>
          </a:solidFill>
          <a:ln>
            <a:noFill/>
          </a:ln>
        </p:spPr>
      </p:sp>
      <p:sp>
        <p:nvSpPr>
          <p:cNvPr id="94" name="Google Shape;94;p63"/>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95" name="Google Shape;95;p63"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96" name="Google Shape;96;p63"/>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8"/>
        <p:cNvGrpSpPr/>
        <p:nvPr/>
      </p:nvGrpSpPr>
      <p:grpSpPr>
        <a:xfrm>
          <a:off x="0" y="0"/>
          <a:ext cx="0" cy="0"/>
          <a:chOff x="0" y="0"/>
          <a:chExt cx="0" cy="0"/>
        </a:xfrm>
      </p:grpSpPr>
      <p:sp>
        <p:nvSpPr>
          <p:cNvPr id="339" name="Google Shape;339;g2b5507da908_0_769"/>
          <p:cNvSpPr/>
          <p:nvPr/>
        </p:nvSpPr>
        <p:spPr>
          <a:xfrm>
            <a:off x="-100739" y="731520"/>
            <a:ext cx="6903600" cy="5394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0" name="Google Shape;340;g2b5507da908_0_769"/>
          <p:cNvSpPr>
            <a:spLocks noGrp="1"/>
          </p:cNvSpPr>
          <p:nvPr>
            <p:ph type="pic" idx="2"/>
          </p:nvPr>
        </p:nvSpPr>
        <p:spPr>
          <a:xfrm>
            <a:off x="6802922" y="731520"/>
            <a:ext cx="5389200" cy="5394900"/>
          </a:xfrm>
          <a:prstGeom prst="rect">
            <a:avLst/>
          </a:prstGeom>
          <a:solidFill>
            <a:schemeClr val="lt1"/>
          </a:solidFill>
          <a:ln>
            <a:noFill/>
          </a:ln>
        </p:spPr>
      </p:sp>
      <p:sp>
        <p:nvSpPr>
          <p:cNvPr id="341" name="Google Shape;341;g2b5507da908_0_769"/>
          <p:cNvSpPr txBox="1">
            <a:spLocks noGrp="1"/>
          </p:cNvSpPr>
          <p:nvPr>
            <p:ph type="title"/>
          </p:nvPr>
        </p:nvSpPr>
        <p:spPr>
          <a:xfrm>
            <a:off x="473990" y="1000555"/>
            <a:ext cx="55524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440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2" name="Google Shape;342;g2b5507da908_0_769"/>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43" name="Google Shape;343;g2b5507da908_0_769"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344" name="Google Shape;344;g2b5507da908_0_769"/>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609568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2"/>
        </a:solidFill>
        <a:effectLst/>
      </p:bgPr>
    </p:bg>
    <p:spTree>
      <p:nvGrpSpPr>
        <p:cNvPr id="1" name="Shape 345"/>
        <p:cNvGrpSpPr/>
        <p:nvPr/>
      </p:nvGrpSpPr>
      <p:grpSpPr>
        <a:xfrm>
          <a:off x="0" y="0"/>
          <a:ext cx="0" cy="0"/>
          <a:chOff x="0" y="0"/>
          <a:chExt cx="0" cy="0"/>
        </a:xfrm>
      </p:grpSpPr>
      <p:sp>
        <p:nvSpPr>
          <p:cNvPr id="346" name="Google Shape;346;g2b5507da908_0_776"/>
          <p:cNvSpPr>
            <a:spLocks noGrp="1"/>
          </p:cNvSpPr>
          <p:nvPr>
            <p:ph type="pic" idx="2"/>
          </p:nvPr>
        </p:nvSpPr>
        <p:spPr>
          <a:xfrm>
            <a:off x="6802922" y="731520"/>
            <a:ext cx="5389200" cy="5394900"/>
          </a:xfrm>
          <a:prstGeom prst="rect">
            <a:avLst/>
          </a:prstGeom>
          <a:solidFill>
            <a:schemeClr val="lt1"/>
          </a:solidFill>
          <a:ln>
            <a:noFill/>
          </a:ln>
        </p:spPr>
      </p:sp>
      <p:sp>
        <p:nvSpPr>
          <p:cNvPr id="347" name="Google Shape;347;g2b5507da908_0_776"/>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48" name="Google Shape;348;g2b5507da908_0_776"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349" name="Google Shape;349;g2b5507da908_0_776"/>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835588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chemeClr val="lt2"/>
        </a:solidFill>
        <a:effectLst/>
      </p:bgPr>
    </p:bg>
    <p:spTree>
      <p:nvGrpSpPr>
        <p:cNvPr id="1" name="Shape 350"/>
        <p:cNvGrpSpPr/>
        <p:nvPr/>
      </p:nvGrpSpPr>
      <p:grpSpPr>
        <a:xfrm>
          <a:off x="0" y="0"/>
          <a:ext cx="0" cy="0"/>
          <a:chOff x="0" y="0"/>
          <a:chExt cx="0" cy="0"/>
        </a:xfrm>
      </p:grpSpPr>
      <p:sp>
        <p:nvSpPr>
          <p:cNvPr id="351" name="Google Shape;351;g2b5507da908_0_781"/>
          <p:cNvSpPr>
            <a:spLocks noGrp="1"/>
          </p:cNvSpPr>
          <p:nvPr>
            <p:ph type="pic" idx="2"/>
          </p:nvPr>
        </p:nvSpPr>
        <p:spPr>
          <a:xfrm>
            <a:off x="-795" y="1575550"/>
            <a:ext cx="2425800" cy="2263800"/>
          </a:xfrm>
          <a:prstGeom prst="rect">
            <a:avLst/>
          </a:prstGeom>
          <a:solidFill>
            <a:schemeClr val="lt1"/>
          </a:solidFill>
          <a:ln>
            <a:noFill/>
          </a:ln>
        </p:spPr>
      </p:sp>
      <p:sp>
        <p:nvSpPr>
          <p:cNvPr id="352" name="Google Shape;352;g2b5507da908_0_781"/>
          <p:cNvSpPr>
            <a:spLocks noGrp="1"/>
          </p:cNvSpPr>
          <p:nvPr>
            <p:ph type="pic" idx="3"/>
          </p:nvPr>
        </p:nvSpPr>
        <p:spPr>
          <a:xfrm>
            <a:off x="9765279" y="1575550"/>
            <a:ext cx="2425800" cy="2263800"/>
          </a:xfrm>
          <a:prstGeom prst="rect">
            <a:avLst/>
          </a:prstGeom>
          <a:solidFill>
            <a:schemeClr val="lt1"/>
          </a:solidFill>
          <a:ln>
            <a:noFill/>
          </a:ln>
        </p:spPr>
      </p:sp>
      <p:sp>
        <p:nvSpPr>
          <p:cNvPr id="353" name="Google Shape;353;g2b5507da908_0_781"/>
          <p:cNvSpPr>
            <a:spLocks noGrp="1"/>
          </p:cNvSpPr>
          <p:nvPr>
            <p:ph type="pic" idx="4"/>
          </p:nvPr>
        </p:nvSpPr>
        <p:spPr>
          <a:xfrm>
            <a:off x="7338956" y="1575550"/>
            <a:ext cx="2425800" cy="2263800"/>
          </a:xfrm>
          <a:prstGeom prst="rect">
            <a:avLst/>
          </a:prstGeom>
          <a:solidFill>
            <a:schemeClr val="lt1"/>
          </a:solidFill>
          <a:ln>
            <a:noFill/>
          </a:ln>
        </p:spPr>
      </p:sp>
      <p:sp>
        <p:nvSpPr>
          <p:cNvPr id="354" name="Google Shape;354;g2b5507da908_0_781"/>
          <p:cNvSpPr>
            <a:spLocks noGrp="1"/>
          </p:cNvSpPr>
          <p:nvPr>
            <p:ph type="pic" idx="5"/>
          </p:nvPr>
        </p:nvSpPr>
        <p:spPr>
          <a:xfrm>
            <a:off x="2425130" y="1575550"/>
            <a:ext cx="4913100" cy="2263800"/>
          </a:xfrm>
          <a:prstGeom prst="rect">
            <a:avLst/>
          </a:prstGeom>
          <a:solidFill>
            <a:schemeClr val="lt1"/>
          </a:solidFill>
          <a:ln>
            <a:noFill/>
          </a:ln>
        </p:spPr>
      </p:sp>
      <p:sp>
        <p:nvSpPr>
          <p:cNvPr id="355" name="Google Shape;355;g2b5507da908_0_781"/>
          <p:cNvSpPr txBox="1">
            <a:spLocks noGrp="1"/>
          </p:cNvSpPr>
          <p:nvPr>
            <p:ph type="title"/>
          </p:nvPr>
        </p:nvSpPr>
        <p:spPr>
          <a:xfrm>
            <a:off x="838200" y="249987"/>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g2b5507da908_0_781"/>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57" name="Google Shape;357;g2b5507da908_0_781"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358" name="Google Shape;358;g2b5507da908_0_781"/>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53993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2"/>
        </a:solidFill>
        <a:effectLst/>
      </p:bgPr>
    </p:bg>
    <p:spTree>
      <p:nvGrpSpPr>
        <p:cNvPr id="1" name="Shape 359"/>
        <p:cNvGrpSpPr/>
        <p:nvPr/>
      </p:nvGrpSpPr>
      <p:grpSpPr>
        <a:xfrm>
          <a:off x="0" y="0"/>
          <a:ext cx="0" cy="0"/>
          <a:chOff x="0" y="0"/>
          <a:chExt cx="0" cy="0"/>
        </a:xfrm>
      </p:grpSpPr>
      <p:sp>
        <p:nvSpPr>
          <p:cNvPr id="360" name="Google Shape;360;g2b5507da908_0_790"/>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61" name="Google Shape;361;g2b5507da908_0_790"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362" name="Google Shape;362;g2b5507da908_0_790"/>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465580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363"/>
        <p:cNvGrpSpPr/>
        <p:nvPr/>
      </p:nvGrpSpPr>
      <p:grpSpPr>
        <a:xfrm>
          <a:off x="0" y="0"/>
          <a:ext cx="0" cy="0"/>
          <a:chOff x="0" y="0"/>
          <a:chExt cx="0" cy="0"/>
        </a:xfrm>
      </p:grpSpPr>
      <p:sp>
        <p:nvSpPr>
          <p:cNvPr id="364" name="Google Shape;364;g2b5507da908_0_794"/>
          <p:cNvSpPr>
            <a:spLocks noGrp="1"/>
          </p:cNvSpPr>
          <p:nvPr>
            <p:ph type="pic" idx="2"/>
          </p:nvPr>
        </p:nvSpPr>
        <p:spPr>
          <a:xfrm>
            <a:off x="6837219" y="0"/>
            <a:ext cx="5354700" cy="6858000"/>
          </a:xfrm>
          <a:prstGeom prst="rect">
            <a:avLst/>
          </a:prstGeom>
          <a:solidFill>
            <a:schemeClr val="lt1"/>
          </a:solidFill>
          <a:ln>
            <a:noFill/>
          </a:ln>
        </p:spPr>
      </p:sp>
      <p:sp>
        <p:nvSpPr>
          <p:cNvPr id="365" name="Google Shape;365;g2b5507da908_0_794"/>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66" name="Google Shape;366;g2b5507da908_0_794"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367" name="Google Shape;367;g2b5507da908_0_794"/>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11049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368"/>
        <p:cNvGrpSpPr/>
        <p:nvPr/>
      </p:nvGrpSpPr>
      <p:grpSpPr>
        <a:xfrm>
          <a:off x="0" y="0"/>
          <a:ext cx="0" cy="0"/>
          <a:chOff x="0" y="0"/>
          <a:chExt cx="0" cy="0"/>
        </a:xfrm>
      </p:grpSpPr>
      <p:sp>
        <p:nvSpPr>
          <p:cNvPr id="369" name="Google Shape;369;g2b5507da908_0_799"/>
          <p:cNvSpPr>
            <a:spLocks noGrp="1"/>
          </p:cNvSpPr>
          <p:nvPr>
            <p:ph type="pic" idx="2"/>
          </p:nvPr>
        </p:nvSpPr>
        <p:spPr>
          <a:xfrm>
            <a:off x="6857999" y="0"/>
            <a:ext cx="5334000" cy="6858000"/>
          </a:xfrm>
          <a:prstGeom prst="rect">
            <a:avLst/>
          </a:prstGeom>
          <a:solidFill>
            <a:schemeClr val="lt1"/>
          </a:solidFill>
          <a:ln>
            <a:noFill/>
          </a:ln>
        </p:spPr>
      </p:sp>
      <p:sp>
        <p:nvSpPr>
          <p:cNvPr id="370" name="Google Shape;370;g2b5507da908_0_799"/>
          <p:cNvSpPr/>
          <p:nvPr/>
        </p:nvSpPr>
        <p:spPr>
          <a:xfrm>
            <a:off x="11410972" y="6369580"/>
            <a:ext cx="351900" cy="351900"/>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1" name="Google Shape;371;g2b5507da908_0_799"/>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72" name="Google Shape;372;g2b5507da908_0_799"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373" name="Google Shape;373;g2b5507da908_0_799"/>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255483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74"/>
        <p:cNvGrpSpPr/>
        <p:nvPr/>
      </p:nvGrpSpPr>
      <p:grpSpPr>
        <a:xfrm>
          <a:off x="0" y="0"/>
          <a:ext cx="0" cy="0"/>
          <a:chOff x="0" y="0"/>
          <a:chExt cx="0" cy="0"/>
        </a:xfrm>
      </p:grpSpPr>
      <p:sp>
        <p:nvSpPr>
          <p:cNvPr id="375" name="Google Shape;375;g2b5507da908_0_805"/>
          <p:cNvSpPr>
            <a:spLocks noGrp="1"/>
          </p:cNvSpPr>
          <p:nvPr>
            <p:ph type="pic" idx="2"/>
          </p:nvPr>
        </p:nvSpPr>
        <p:spPr>
          <a:xfrm>
            <a:off x="894819" y="1859067"/>
            <a:ext cx="1815900" cy="1828200"/>
          </a:xfrm>
          <a:prstGeom prst="rect">
            <a:avLst/>
          </a:prstGeom>
          <a:solidFill>
            <a:schemeClr val="lt1"/>
          </a:solidFill>
          <a:ln>
            <a:noFill/>
          </a:ln>
        </p:spPr>
      </p:sp>
      <p:sp>
        <p:nvSpPr>
          <p:cNvPr id="376" name="Google Shape;376;g2b5507da908_0_805"/>
          <p:cNvSpPr>
            <a:spLocks noGrp="1"/>
          </p:cNvSpPr>
          <p:nvPr>
            <p:ph type="pic" idx="3"/>
          </p:nvPr>
        </p:nvSpPr>
        <p:spPr>
          <a:xfrm>
            <a:off x="6841031" y="1859067"/>
            <a:ext cx="1815900" cy="1828200"/>
          </a:xfrm>
          <a:prstGeom prst="rect">
            <a:avLst/>
          </a:prstGeom>
          <a:solidFill>
            <a:schemeClr val="lt1"/>
          </a:solidFill>
          <a:ln>
            <a:noFill/>
          </a:ln>
        </p:spPr>
      </p:sp>
      <p:sp>
        <p:nvSpPr>
          <p:cNvPr id="377" name="Google Shape;377;g2b5507da908_0_805"/>
          <p:cNvSpPr>
            <a:spLocks noGrp="1"/>
          </p:cNvSpPr>
          <p:nvPr>
            <p:ph type="pic" idx="4"/>
          </p:nvPr>
        </p:nvSpPr>
        <p:spPr>
          <a:xfrm>
            <a:off x="894819" y="4249683"/>
            <a:ext cx="1815900" cy="1828200"/>
          </a:xfrm>
          <a:prstGeom prst="rect">
            <a:avLst/>
          </a:prstGeom>
          <a:solidFill>
            <a:schemeClr val="lt1"/>
          </a:solidFill>
          <a:ln>
            <a:noFill/>
          </a:ln>
        </p:spPr>
      </p:sp>
      <p:sp>
        <p:nvSpPr>
          <p:cNvPr id="378" name="Google Shape;378;g2b5507da908_0_805"/>
          <p:cNvSpPr>
            <a:spLocks noGrp="1"/>
          </p:cNvSpPr>
          <p:nvPr>
            <p:ph type="pic" idx="5"/>
          </p:nvPr>
        </p:nvSpPr>
        <p:spPr>
          <a:xfrm>
            <a:off x="6841031" y="4249683"/>
            <a:ext cx="1815900" cy="1828200"/>
          </a:xfrm>
          <a:prstGeom prst="rect">
            <a:avLst/>
          </a:prstGeom>
          <a:solidFill>
            <a:schemeClr val="lt1"/>
          </a:solidFill>
          <a:ln>
            <a:noFill/>
          </a:ln>
        </p:spPr>
      </p:sp>
      <p:sp>
        <p:nvSpPr>
          <p:cNvPr id="379" name="Google Shape;379;g2b5507da908_0_805"/>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80" name="Google Shape;380;g2b5507da908_0_805"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381" name="Google Shape;381;g2b5507da908_0_805"/>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17614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lt2"/>
        </a:solidFill>
        <a:effectLst/>
      </p:bgPr>
    </p:bg>
    <p:spTree>
      <p:nvGrpSpPr>
        <p:cNvPr id="1" name="Shape 382"/>
        <p:cNvGrpSpPr/>
        <p:nvPr/>
      </p:nvGrpSpPr>
      <p:grpSpPr>
        <a:xfrm>
          <a:off x="0" y="0"/>
          <a:ext cx="0" cy="0"/>
          <a:chOff x="0" y="0"/>
          <a:chExt cx="0" cy="0"/>
        </a:xfrm>
      </p:grpSpPr>
      <p:sp>
        <p:nvSpPr>
          <p:cNvPr id="383" name="Google Shape;383;g2b5507da908_0_813"/>
          <p:cNvSpPr>
            <a:spLocks noGrp="1"/>
          </p:cNvSpPr>
          <p:nvPr>
            <p:ph type="pic" idx="2"/>
          </p:nvPr>
        </p:nvSpPr>
        <p:spPr>
          <a:xfrm>
            <a:off x="6537979" y="2"/>
            <a:ext cx="5654100" cy="5654100"/>
          </a:xfrm>
          <a:prstGeom prst="rect">
            <a:avLst/>
          </a:prstGeom>
          <a:solidFill>
            <a:schemeClr val="lt1"/>
          </a:solidFill>
          <a:ln>
            <a:noFill/>
          </a:ln>
        </p:spPr>
      </p:sp>
      <p:sp>
        <p:nvSpPr>
          <p:cNvPr id="384" name="Google Shape;384;g2b5507da908_0_813"/>
          <p:cNvSpPr/>
          <p:nvPr/>
        </p:nvSpPr>
        <p:spPr>
          <a:xfrm>
            <a:off x="6065522" y="0"/>
            <a:ext cx="6126479" cy="6126480"/>
          </a:xfrm>
          <a:custGeom>
            <a:avLst/>
            <a:gdLst/>
            <a:ahLst/>
            <a:cxnLst/>
            <a:rect l="l" t="t" r="r" b="b"/>
            <a:pathLst>
              <a:path w="6126479" h="6126480" extrusionOk="0">
                <a:moveTo>
                  <a:pt x="6126479" y="6126480"/>
                </a:moveTo>
                <a:cubicBezTo>
                  <a:pt x="2742918" y="6126480"/>
                  <a:pt x="0" y="3383561"/>
                  <a:pt x="0" y="0"/>
                </a:cubicBezTo>
              </a:path>
            </a:pathLst>
          </a:custGeom>
          <a:noFill/>
          <a:ln w="50800" cap="rnd" cmpd="sng">
            <a:solidFill>
              <a:srgbClr val="FE705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5" name="Google Shape;385;g2b5507da908_0_813"/>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86" name="Google Shape;386;g2b5507da908_0_813"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387" name="Google Shape;387;g2b5507da908_0_813"/>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374517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88"/>
        <p:cNvGrpSpPr/>
        <p:nvPr/>
      </p:nvGrpSpPr>
      <p:grpSpPr>
        <a:xfrm>
          <a:off x="0" y="0"/>
          <a:ext cx="0" cy="0"/>
          <a:chOff x="0" y="0"/>
          <a:chExt cx="0" cy="0"/>
        </a:xfrm>
      </p:grpSpPr>
      <p:sp>
        <p:nvSpPr>
          <p:cNvPr id="389" name="Google Shape;389;g2b5507da908_0_819"/>
          <p:cNvSpPr/>
          <p:nvPr/>
        </p:nvSpPr>
        <p:spPr>
          <a:xfrm>
            <a:off x="0" y="731520"/>
            <a:ext cx="12192000" cy="5394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0" name="Google Shape;390;g2b5507da908_0_819"/>
          <p:cNvSpPr txBox="1">
            <a:spLocks noGrp="1"/>
          </p:cNvSpPr>
          <p:nvPr>
            <p:ph type="title"/>
          </p:nvPr>
        </p:nvSpPr>
        <p:spPr>
          <a:xfrm>
            <a:off x="838200" y="868819"/>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g2b5507da908_0_819"/>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92" name="Google Shape;392;g2b5507da908_0_819"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393" name="Google Shape;393;g2b5507da908_0_819"/>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450912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lt2"/>
        </a:solidFill>
        <a:effectLst/>
      </p:bgPr>
    </p:bg>
    <p:spTree>
      <p:nvGrpSpPr>
        <p:cNvPr id="1" name="Shape 394"/>
        <p:cNvGrpSpPr/>
        <p:nvPr/>
      </p:nvGrpSpPr>
      <p:grpSpPr>
        <a:xfrm>
          <a:off x="0" y="0"/>
          <a:ext cx="0" cy="0"/>
          <a:chOff x="0" y="0"/>
          <a:chExt cx="0" cy="0"/>
        </a:xfrm>
      </p:grpSpPr>
      <p:sp>
        <p:nvSpPr>
          <p:cNvPr id="395" name="Google Shape;395;g2b5507da908_0_825"/>
          <p:cNvSpPr>
            <a:spLocks noGrp="1"/>
          </p:cNvSpPr>
          <p:nvPr>
            <p:ph type="pic" idx="2"/>
          </p:nvPr>
        </p:nvSpPr>
        <p:spPr>
          <a:xfrm>
            <a:off x="731519" y="2772698"/>
            <a:ext cx="3181800" cy="3353700"/>
          </a:xfrm>
          <a:prstGeom prst="rect">
            <a:avLst/>
          </a:prstGeom>
          <a:solidFill>
            <a:schemeClr val="lt1"/>
          </a:solidFill>
          <a:ln>
            <a:noFill/>
          </a:ln>
        </p:spPr>
      </p:sp>
      <p:sp>
        <p:nvSpPr>
          <p:cNvPr id="396" name="Google Shape;396;g2b5507da908_0_825"/>
          <p:cNvSpPr>
            <a:spLocks noGrp="1"/>
          </p:cNvSpPr>
          <p:nvPr>
            <p:ph type="pic" idx="3"/>
          </p:nvPr>
        </p:nvSpPr>
        <p:spPr>
          <a:xfrm>
            <a:off x="4505140" y="2772698"/>
            <a:ext cx="3181800" cy="3353700"/>
          </a:xfrm>
          <a:prstGeom prst="rect">
            <a:avLst/>
          </a:prstGeom>
          <a:solidFill>
            <a:schemeClr val="lt1"/>
          </a:solidFill>
          <a:ln>
            <a:noFill/>
          </a:ln>
        </p:spPr>
      </p:sp>
      <p:sp>
        <p:nvSpPr>
          <p:cNvPr id="397" name="Google Shape;397;g2b5507da908_0_825"/>
          <p:cNvSpPr>
            <a:spLocks noGrp="1"/>
          </p:cNvSpPr>
          <p:nvPr>
            <p:ph type="pic" idx="4"/>
          </p:nvPr>
        </p:nvSpPr>
        <p:spPr>
          <a:xfrm>
            <a:off x="8275281" y="2772698"/>
            <a:ext cx="3181800" cy="3353700"/>
          </a:xfrm>
          <a:prstGeom prst="rect">
            <a:avLst/>
          </a:prstGeom>
          <a:solidFill>
            <a:schemeClr val="lt1"/>
          </a:solidFill>
          <a:ln>
            <a:noFill/>
          </a:ln>
        </p:spPr>
      </p:sp>
      <p:sp>
        <p:nvSpPr>
          <p:cNvPr id="398" name="Google Shape;398;g2b5507da908_0_825"/>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99" name="Google Shape;399;g2b5507da908_0_8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0" name="Google Shape;400;g2b5507da908_0_825"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401" name="Google Shape;401;g2b5507da908_0_825"/>
          <p:cNvSpPr txBox="1">
            <a:spLocks noGrp="1"/>
          </p:cNvSpPr>
          <p:nvPr>
            <p:ph type="ftr" idx="1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0392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97"/>
        <p:cNvGrpSpPr/>
        <p:nvPr/>
      </p:nvGrpSpPr>
      <p:grpSpPr>
        <a:xfrm>
          <a:off x="0" y="0"/>
          <a:ext cx="0" cy="0"/>
          <a:chOff x="0" y="0"/>
          <a:chExt cx="0" cy="0"/>
        </a:xfrm>
      </p:grpSpPr>
      <p:sp>
        <p:nvSpPr>
          <p:cNvPr id="98" name="Google Shape;98;p64"/>
          <p:cNvSpPr>
            <a:spLocks noGrp="1"/>
          </p:cNvSpPr>
          <p:nvPr>
            <p:ph type="pic" idx="2"/>
          </p:nvPr>
        </p:nvSpPr>
        <p:spPr>
          <a:xfrm>
            <a:off x="6857999" y="0"/>
            <a:ext cx="5334001" cy="6858000"/>
          </a:xfrm>
          <a:prstGeom prst="rect">
            <a:avLst/>
          </a:prstGeom>
          <a:solidFill>
            <a:schemeClr val="lt1"/>
          </a:solidFill>
          <a:ln>
            <a:noFill/>
          </a:ln>
        </p:spPr>
      </p:sp>
      <p:sp>
        <p:nvSpPr>
          <p:cNvPr id="99" name="Google Shape;99;p64"/>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 name="Google Shape;100;p64"/>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01" name="Google Shape;101;p64"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102" name="Google Shape;102;p64"/>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solidFill>
          <a:schemeClr val="dk2"/>
        </a:solidFill>
        <a:effectLst/>
      </p:bgPr>
    </p:bg>
    <p:spTree>
      <p:nvGrpSpPr>
        <p:cNvPr id="1" name="Shape 402"/>
        <p:cNvGrpSpPr/>
        <p:nvPr/>
      </p:nvGrpSpPr>
      <p:grpSpPr>
        <a:xfrm>
          <a:off x="0" y="0"/>
          <a:ext cx="0" cy="0"/>
          <a:chOff x="0" y="0"/>
          <a:chExt cx="0" cy="0"/>
        </a:xfrm>
      </p:grpSpPr>
      <p:sp>
        <p:nvSpPr>
          <p:cNvPr id="403" name="Google Shape;403;g2b5507da908_0_833"/>
          <p:cNvSpPr>
            <a:spLocks noGrp="1"/>
          </p:cNvSpPr>
          <p:nvPr>
            <p:ph type="pic" idx="2"/>
          </p:nvPr>
        </p:nvSpPr>
        <p:spPr>
          <a:xfrm>
            <a:off x="0" y="0"/>
            <a:ext cx="5334000" cy="6858000"/>
          </a:xfrm>
          <a:prstGeom prst="rect">
            <a:avLst/>
          </a:prstGeom>
          <a:solidFill>
            <a:schemeClr val="lt1"/>
          </a:solidFill>
          <a:ln>
            <a:noFill/>
          </a:ln>
        </p:spPr>
      </p:sp>
      <p:sp>
        <p:nvSpPr>
          <p:cNvPr id="404" name="Google Shape;404;g2b5507da908_0_833"/>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05" name="Google Shape;405;g2b5507da908_0_833" descr="Logo&#10;&#10;Description automatically generated with medium confidence"/>
          <p:cNvPicPr preferRelativeResize="0"/>
          <p:nvPr/>
        </p:nvPicPr>
        <p:blipFill rotWithShape="1">
          <a:blip r:embed="rId2">
            <a:alphaModFix/>
          </a:blip>
          <a:srcRect/>
          <a:stretch/>
        </p:blipFill>
        <p:spPr>
          <a:xfrm>
            <a:off x="373040" y="6275551"/>
            <a:ext cx="1531960" cy="512064"/>
          </a:xfrm>
          <a:prstGeom prst="rect">
            <a:avLst/>
          </a:prstGeom>
          <a:noFill/>
          <a:ln>
            <a:noFill/>
          </a:ln>
        </p:spPr>
      </p:pic>
      <p:sp>
        <p:nvSpPr>
          <p:cNvPr id="406" name="Google Shape;406;g2b5507da908_0_833"/>
          <p:cNvSpPr txBox="1">
            <a:spLocks noGrp="1"/>
          </p:cNvSpPr>
          <p:nvPr>
            <p:ph type="ftr" idx="11"/>
          </p:nvPr>
        </p:nvSpPr>
        <p:spPr>
          <a:xfrm>
            <a:off x="2139696" y="6331411"/>
            <a:ext cx="7174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432250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solidFill>
          <a:schemeClr val="lt2"/>
        </a:solidFill>
        <a:effectLst/>
      </p:bgPr>
    </p:bg>
    <p:spTree>
      <p:nvGrpSpPr>
        <p:cNvPr id="1" name="Shape 407"/>
        <p:cNvGrpSpPr/>
        <p:nvPr/>
      </p:nvGrpSpPr>
      <p:grpSpPr>
        <a:xfrm>
          <a:off x="0" y="0"/>
          <a:ext cx="0" cy="0"/>
          <a:chOff x="0" y="0"/>
          <a:chExt cx="0" cy="0"/>
        </a:xfrm>
      </p:grpSpPr>
      <p:sp>
        <p:nvSpPr>
          <p:cNvPr id="408" name="Google Shape;408;g2b5507da908_0_838"/>
          <p:cNvSpPr/>
          <p:nvPr/>
        </p:nvSpPr>
        <p:spPr>
          <a:xfrm flipH="1">
            <a:off x="6858000" y="0"/>
            <a:ext cx="5334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9" name="Google Shape;409;g2b5507da908_0_838"/>
          <p:cNvSpPr>
            <a:spLocks noGrp="1"/>
          </p:cNvSpPr>
          <p:nvPr>
            <p:ph type="pic" idx="2"/>
          </p:nvPr>
        </p:nvSpPr>
        <p:spPr>
          <a:xfrm>
            <a:off x="8373943" y="951795"/>
            <a:ext cx="2302200" cy="4954500"/>
          </a:xfrm>
          <a:prstGeom prst="rect">
            <a:avLst/>
          </a:prstGeom>
          <a:solidFill>
            <a:schemeClr val="lt1"/>
          </a:solidFill>
          <a:ln>
            <a:noFill/>
          </a:ln>
        </p:spPr>
      </p:sp>
      <p:sp>
        <p:nvSpPr>
          <p:cNvPr id="410" name="Google Shape;410;g2b5507da908_0_838"/>
          <p:cNvSpPr/>
          <p:nvPr/>
        </p:nvSpPr>
        <p:spPr>
          <a:xfrm>
            <a:off x="11410972" y="6369580"/>
            <a:ext cx="351900" cy="351900"/>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1" name="Google Shape;411;g2b5507da908_0_838"/>
          <p:cNvSpPr txBox="1">
            <a:spLocks noGrp="1"/>
          </p:cNvSpPr>
          <p:nvPr>
            <p:ph type="ftr" idx="11"/>
          </p:nvPr>
        </p:nvSpPr>
        <p:spPr>
          <a:xfrm>
            <a:off x="259480" y="6252441"/>
            <a:ext cx="63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g2b5507da908_0_838"/>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78363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2"/>
        </a:solidFill>
        <a:effectLst/>
      </p:bgPr>
    </p:bg>
    <p:spTree>
      <p:nvGrpSpPr>
        <p:cNvPr id="1" name="Shape 413"/>
        <p:cNvGrpSpPr/>
        <p:nvPr/>
      </p:nvGrpSpPr>
      <p:grpSpPr>
        <a:xfrm>
          <a:off x="0" y="0"/>
          <a:ext cx="0" cy="0"/>
          <a:chOff x="0" y="0"/>
          <a:chExt cx="0" cy="0"/>
        </a:xfrm>
      </p:grpSpPr>
      <p:sp>
        <p:nvSpPr>
          <p:cNvPr id="414" name="Google Shape;414;g2b5507da908_0_844"/>
          <p:cNvSpPr/>
          <p:nvPr/>
        </p:nvSpPr>
        <p:spPr>
          <a:xfrm flipH="1">
            <a:off x="-136" y="-12271"/>
            <a:ext cx="3054900" cy="6960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5" name="Google Shape;415;g2b5507da908_0_844"/>
          <p:cNvSpPr>
            <a:spLocks noGrp="1"/>
          </p:cNvSpPr>
          <p:nvPr>
            <p:ph type="pic" idx="2"/>
          </p:nvPr>
        </p:nvSpPr>
        <p:spPr>
          <a:xfrm>
            <a:off x="1067598" y="2310626"/>
            <a:ext cx="3982200" cy="2570700"/>
          </a:xfrm>
          <a:prstGeom prst="rect">
            <a:avLst/>
          </a:prstGeom>
          <a:solidFill>
            <a:schemeClr val="lt1"/>
          </a:solidFill>
          <a:ln>
            <a:noFill/>
          </a:ln>
        </p:spPr>
      </p:sp>
      <p:sp>
        <p:nvSpPr>
          <p:cNvPr id="416" name="Google Shape;416;g2b5507da908_0_844"/>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17" name="Google Shape;417;g2b5507da908_0_844"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418" name="Google Shape;418;g2b5507da908_0_844"/>
          <p:cNvSpPr txBox="1">
            <a:spLocks noGrp="1"/>
          </p:cNvSpPr>
          <p:nvPr>
            <p:ph type="ftr" idx="11"/>
          </p:nvPr>
        </p:nvSpPr>
        <p:spPr>
          <a:xfrm>
            <a:off x="3617070" y="6331411"/>
            <a:ext cx="7174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391657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solidFill>
          <a:schemeClr val="dk2"/>
        </a:solidFill>
        <a:effectLst/>
      </p:bgPr>
    </p:bg>
    <p:spTree>
      <p:nvGrpSpPr>
        <p:cNvPr id="1" name="Shape 299"/>
        <p:cNvGrpSpPr/>
        <p:nvPr/>
      </p:nvGrpSpPr>
      <p:grpSpPr>
        <a:xfrm>
          <a:off x="0" y="0"/>
          <a:ext cx="0" cy="0"/>
          <a:chOff x="0" y="0"/>
          <a:chExt cx="0" cy="0"/>
        </a:xfrm>
      </p:grpSpPr>
      <p:sp>
        <p:nvSpPr>
          <p:cNvPr id="300" name="Google Shape;300;p31"/>
          <p:cNvSpPr>
            <a:spLocks noGrp="1"/>
          </p:cNvSpPr>
          <p:nvPr>
            <p:ph type="pic" idx="2"/>
          </p:nvPr>
        </p:nvSpPr>
        <p:spPr>
          <a:xfrm>
            <a:off x="0" y="0"/>
            <a:ext cx="5333999" cy="6858000"/>
          </a:xfrm>
          <a:prstGeom prst="rect">
            <a:avLst/>
          </a:prstGeom>
          <a:solidFill>
            <a:schemeClr val="lt1"/>
          </a:solidFill>
          <a:ln>
            <a:noFill/>
          </a:ln>
        </p:spPr>
      </p:sp>
      <p:sp>
        <p:nvSpPr>
          <p:cNvPr id="301" name="Google Shape;301;p3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02" name="Google Shape;302;p31" descr="Logo&#10;&#10;Description automatically generated with medium confidence"/>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040" y="6275551"/>
            <a:ext cx="1531960" cy="512064"/>
          </a:xfrm>
          <a:prstGeom prst="rect">
            <a:avLst/>
          </a:prstGeom>
          <a:noFill/>
          <a:ln>
            <a:noFill/>
          </a:ln>
        </p:spPr>
      </p:pic>
      <p:sp>
        <p:nvSpPr>
          <p:cNvPr id="303" name="Google Shape;303;p31"/>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74630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04"/>
        <p:cNvGrpSpPr/>
        <p:nvPr/>
      </p:nvGrpSpPr>
      <p:grpSpPr>
        <a:xfrm>
          <a:off x="0" y="0"/>
          <a:ext cx="0" cy="0"/>
          <a:chOff x="0" y="0"/>
          <a:chExt cx="0" cy="0"/>
        </a:xfrm>
      </p:grpSpPr>
      <p:sp>
        <p:nvSpPr>
          <p:cNvPr id="305" name="Google Shape;305;g29f71246b66_0_166"/>
          <p:cNvSpPr/>
          <p:nvPr/>
        </p:nvSpPr>
        <p:spPr>
          <a:xfrm>
            <a:off x="0" y="731520"/>
            <a:ext cx="12192000" cy="5394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6" name="Google Shape;306;g29f71246b66_0_166"/>
          <p:cNvSpPr txBox="1">
            <a:spLocks noGrp="1"/>
          </p:cNvSpPr>
          <p:nvPr>
            <p:ph type="title"/>
          </p:nvPr>
        </p:nvSpPr>
        <p:spPr>
          <a:xfrm>
            <a:off x="838200" y="868819"/>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g29f71246b66_0_166"/>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08" name="Google Shape;308;g29f71246b66_0_166"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309" name="Google Shape;309;g29f71246b66_0_166"/>
          <p:cNvSpPr txBox="1">
            <a:spLocks noGrp="1"/>
          </p:cNvSpPr>
          <p:nvPr>
            <p:ph type="ftr" idx="11"/>
          </p:nvPr>
        </p:nvSpPr>
        <p:spPr>
          <a:xfrm>
            <a:off x="2139696" y="6331411"/>
            <a:ext cx="7174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557151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2"/>
        </a:solidFill>
        <a:effectLst/>
      </p:bgPr>
    </p:bg>
    <p:spTree>
      <p:nvGrpSpPr>
        <p:cNvPr id="1" name="Shape 291"/>
        <p:cNvGrpSpPr/>
        <p:nvPr/>
      </p:nvGrpSpPr>
      <p:grpSpPr>
        <a:xfrm>
          <a:off x="0" y="0"/>
          <a:ext cx="0" cy="0"/>
          <a:chOff x="0" y="0"/>
          <a:chExt cx="0" cy="0"/>
        </a:xfrm>
      </p:grpSpPr>
      <p:sp>
        <p:nvSpPr>
          <p:cNvPr id="292" name="Google Shape;292;g24e00246573_0_174"/>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93" name="Google Shape;293;g24e00246573_0_174"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294" name="Google Shape;294;g24e00246573_0_174"/>
          <p:cNvSpPr txBox="1">
            <a:spLocks noGrp="1"/>
          </p:cNvSpPr>
          <p:nvPr>
            <p:ph type="ftr" idx="11"/>
          </p:nvPr>
        </p:nvSpPr>
        <p:spPr>
          <a:xfrm>
            <a:off x="2139696" y="6331411"/>
            <a:ext cx="7174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732963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lt2"/>
        </a:solidFill>
        <a:effectLst/>
      </p:bgPr>
    </p:bg>
    <p:spTree>
      <p:nvGrpSpPr>
        <p:cNvPr id="1" name="Shape 79"/>
        <p:cNvGrpSpPr/>
        <p:nvPr/>
      </p:nvGrpSpPr>
      <p:grpSpPr>
        <a:xfrm>
          <a:off x="0" y="0"/>
          <a:ext cx="0" cy="0"/>
          <a:chOff x="0" y="0"/>
          <a:chExt cx="0" cy="0"/>
        </a:xfrm>
      </p:grpSpPr>
      <p:sp>
        <p:nvSpPr>
          <p:cNvPr id="80" name="Google Shape;80;p114"/>
          <p:cNvSpPr>
            <a:spLocks noGrp="1"/>
          </p:cNvSpPr>
          <p:nvPr>
            <p:ph type="pic" idx="2"/>
          </p:nvPr>
        </p:nvSpPr>
        <p:spPr>
          <a:xfrm>
            <a:off x="6537979" y="2"/>
            <a:ext cx="5654023" cy="5654023"/>
          </a:xfrm>
          <a:prstGeom prst="rect">
            <a:avLst/>
          </a:prstGeom>
          <a:solidFill>
            <a:schemeClr val="lt1"/>
          </a:solidFill>
          <a:ln>
            <a:noFill/>
          </a:ln>
        </p:spPr>
      </p:sp>
      <p:sp>
        <p:nvSpPr>
          <p:cNvPr id="81" name="Google Shape;81;p114"/>
          <p:cNvSpPr/>
          <p:nvPr/>
        </p:nvSpPr>
        <p:spPr>
          <a:xfrm>
            <a:off x="6065522" y="0"/>
            <a:ext cx="6126479" cy="6126480"/>
          </a:xfrm>
          <a:custGeom>
            <a:avLst/>
            <a:gdLst/>
            <a:ahLst/>
            <a:cxnLst/>
            <a:rect l="l" t="t" r="r" b="b"/>
            <a:pathLst>
              <a:path w="6126479" h="6126480" extrusionOk="0">
                <a:moveTo>
                  <a:pt x="6126479" y="6126480"/>
                </a:moveTo>
                <a:cubicBezTo>
                  <a:pt x="2742918" y="6126480"/>
                  <a:pt x="0" y="3383561"/>
                  <a:pt x="0" y="0"/>
                </a:cubicBezTo>
              </a:path>
            </a:pathLst>
          </a:custGeom>
          <a:noFill/>
          <a:ln w="50800" cap="rnd" cmpd="sng">
            <a:solidFill>
              <a:srgbClr val="FE705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114"/>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83" name="Google Shape;83;p114"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84" name="Google Shape;84;p114"/>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496069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10_Custom Layout 1">
  <p:cSld name="10_Custom Layout 1">
    <p:bg>
      <p:bgPr>
        <a:solidFill>
          <a:schemeClr val="lt2"/>
        </a:solidFill>
        <a:effectLst/>
      </p:bgPr>
    </p:bg>
    <p:spTree>
      <p:nvGrpSpPr>
        <p:cNvPr id="1" name="Shape 161"/>
        <p:cNvGrpSpPr/>
        <p:nvPr/>
      </p:nvGrpSpPr>
      <p:grpSpPr>
        <a:xfrm>
          <a:off x="0" y="0"/>
          <a:ext cx="0" cy="0"/>
          <a:chOff x="0" y="0"/>
          <a:chExt cx="0" cy="0"/>
        </a:xfrm>
      </p:grpSpPr>
      <p:sp>
        <p:nvSpPr>
          <p:cNvPr id="162" name="Google Shape;162;g24e00246573_0_811"/>
          <p:cNvSpPr>
            <a:spLocks noGrp="1"/>
          </p:cNvSpPr>
          <p:nvPr>
            <p:ph type="pic" idx="2"/>
          </p:nvPr>
        </p:nvSpPr>
        <p:spPr>
          <a:xfrm>
            <a:off x="1" y="3159760"/>
            <a:ext cx="12191100" cy="2966700"/>
          </a:xfrm>
          <a:prstGeom prst="rect">
            <a:avLst/>
          </a:prstGeom>
          <a:noFill/>
          <a:ln>
            <a:noFill/>
          </a:ln>
        </p:spPr>
      </p:sp>
      <p:sp>
        <p:nvSpPr>
          <p:cNvPr id="163" name="Google Shape;163;g24e00246573_0_811"/>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64" name="Google Shape;164;g24e00246573_0_811"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165" name="Google Shape;165;g24e00246573_0_811"/>
          <p:cNvSpPr txBox="1">
            <a:spLocks noGrp="1"/>
          </p:cNvSpPr>
          <p:nvPr>
            <p:ph type="ftr" idx="11"/>
          </p:nvPr>
        </p:nvSpPr>
        <p:spPr>
          <a:xfrm>
            <a:off x="2139696" y="6331411"/>
            <a:ext cx="7174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Tree>
    <p:extLst>
      <p:ext uri="{BB962C8B-B14F-4D97-AF65-F5344CB8AC3E}">
        <p14:creationId xmlns:p14="http://schemas.microsoft.com/office/powerpoint/2010/main" val="32550997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lt2"/>
        </a:solidFill>
        <a:effectLst/>
      </p:bgPr>
    </p:bg>
    <p:spTree>
      <p:nvGrpSpPr>
        <p:cNvPr id="1" name="Shape 22"/>
        <p:cNvGrpSpPr/>
        <p:nvPr/>
      </p:nvGrpSpPr>
      <p:grpSpPr>
        <a:xfrm>
          <a:off x="0" y="0"/>
          <a:ext cx="0" cy="0"/>
          <a:chOff x="0" y="0"/>
          <a:chExt cx="0" cy="0"/>
        </a:xfrm>
      </p:grpSpPr>
      <p:sp>
        <p:nvSpPr>
          <p:cNvPr id="23" name="Google Shape;23;p90"/>
          <p:cNvSpPr/>
          <p:nvPr/>
        </p:nvSpPr>
        <p:spPr>
          <a:xfrm>
            <a:off x="0" y="1"/>
            <a:ext cx="5730238" cy="6075549"/>
          </a:xfrm>
          <a:custGeom>
            <a:avLst/>
            <a:gdLst/>
            <a:ahLst/>
            <a:cxnLst/>
            <a:rect l="l" t="t" r="r" b="b"/>
            <a:pathLst>
              <a:path w="5730238" h="6075549" extrusionOk="0">
                <a:moveTo>
                  <a:pt x="0" y="0"/>
                </a:moveTo>
                <a:lnTo>
                  <a:pt x="4863127" y="0"/>
                </a:lnTo>
                <a:lnTo>
                  <a:pt x="4885739" y="24880"/>
                </a:lnTo>
                <a:cubicBezTo>
                  <a:pt x="5413315" y="664155"/>
                  <a:pt x="5730238" y="1483720"/>
                  <a:pt x="5730238" y="2377306"/>
                </a:cubicBezTo>
                <a:cubicBezTo>
                  <a:pt x="5730238" y="4419789"/>
                  <a:pt x="4074478" y="6075549"/>
                  <a:pt x="2031995" y="6075549"/>
                </a:cubicBezTo>
                <a:cubicBezTo>
                  <a:pt x="1393719" y="6075549"/>
                  <a:pt x="793209" y="5913854"/>
                  <a:pt x="269193" y="5629191"/>
                </a:cubicBezTo>
                <a:lnTo>
                  <a:pt x="0" y="5465653"/>
                </a:lnTo>
                <a:close/>
              </a:path>
            </a:pathLst>
          </a:custGeom>
          <a:solidFill>
            <a:srgbClr val="F2F2F2">
              <a:alpha val="89411"/>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24;p90"/>
          <p:cNvSpPr>
            <a:spLocks noGrp="1"/>
          </p:cNvSpPr>
          <p:nvPr>
            <p:ph type="pic" idx="2"/>
          </p:nvPr>
        </p:nvSpPr>
        <p:spPr>
          <a:xfrm>
            <a:off x="1463038" y="731520"/>
            <a:ext cx="3901440" cy="3901440"/>
          </a:xfrm>
          <a:prstGeom prst="rect">
            <a:avLst/>
          </a:prstGeom>
          <a:solidFill>
            <a:schemeClr val="lt1"/>
          </a:solidFill>
          <a:ln>
            <a:noFill/>
          </a:ln>
        </p:spPr>
      </p:sp>
      <p:sp>
        <p:nvSpPr>
          <p:cNvPr id="25" name="Google Shape;25;p90"/>
          <p:cNvSpPr>
            <a:spLocks noGrp="1"/>
          </p:cNvSpPr>
          <p:nvPr>
            <p:ph type="pic" idx="3"/>
          </p:nvPr>
        </p:nvSpPr>
        <p:spPr>
          <a:xfrm>
            <a:off x="731518" y="2956560"/>
            <a:ext cx="3169920" cy="3169920"/>
          </a:xfrm>
          <a:prstGeom prst="rect">
            <a:avLst/>
          </a:prstGeom>
          <a:solidFill>
            <a:schemeClr val="lt1"/>
          </a:solidFill>
          <a:ln w="101600" cap="flat" cmpd="sng">
            <a:solidFill>
              <a:schemeClr val="lt1"/>
            </a:solidFill>
            <a:prstDash val="solid"/>
            <a:round/>
            <a:headEnd type="none" w="sm" len="sm"/>
            <a:tailEnd type="none" w="sm" len="sm"/>
          </a:ln>
        </p:spPr>
      </p:sp>
      <p:sp>
        <p:nvSpPr>
          <p:cNvPr id="26" name="Google Shape;26;p90"/>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27" name="Google Shape;27;p90"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28" name="Google Shape;28;p90"/>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170242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2"/>
        <p:cNvGrpSpPr/>
        <p:nvPr/>
      </p:nvGrpSpPr>
      <p:grpSpPr>
        <a:xfrm>
          <a:off x="0" y="0"/>
          <a:ext cx="0" cy="0"/>
          <a:chOff x="0" y="0"/>
          <a:chExt cx="0" cy="0"/>
        </a:xfrm>
      </p:grpSpPr>
      <p:sp>
        <p:nvSpPr>
          <p:cNvPr id="43" name="Google Shape;43;p9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4081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03"/>
        <p:cNvGrpSpPr/>
        <p:nvPr/>
      </p:nvGrpSpPr>
      <p:grpSpPr>
        <a:xfrm>
          <a:off x="0" y="0"/>
          <a:ext cx="0" cy="0"/>
          <a:chOff x="0" y="0"/>
          <a:chExt cx="0" cy="0"/>
        </a:xfrm>
      </p:grpSpPr>
      <p:sp>
        <p:nvSpPr>
          <p:cNvPr id="104" name="Google Shape;104;p65"/>
          <p:cNvSpPr>
            <a:spLocks noGrp="1"/>
          </p:cNvSpPr>
          <p:nvPr>
            <p:ph type="pic" idx="2"/>
          </p:nvPr>
        </p:nvSpPr>
        <p:spPr>
          <a:xfrm>
            <a:off x="894819" y="1859067"/>
            <a:ext cx="1815908" cy="1828282"/>
          </a:xfrm>
          <a:prstGeom prst="rect">
            <a:avLst/>
          </a:prstGeom>
          <a:solidFill>
            <a:schemeClr val="lt1"/>
          </a:solidFill>
          <a:ln>
            <a:noFill/>
          </a:ln>
        </p:spPr>
      </p:sp>
      <p:sp>
        <p:nvSpPr>
          <p:cNvPr id="105" name="Google Shape;105;p65"/>
          <p:cNvSpPr>
            <a:spLocks noGrp="1"/>
          </p:cNvSpPr>
          <p:nvPr>
            <p:ph type="pic" idx="3"/>
          </p:nvPr>
        </p:nvSpPr>
        <p:spPr>
          <a:xfrm>
            <a:off x="6841031" y="1859067"/>
            <a:ext cx="1815908" cy="1828282"/>
          </a:xfrm>
          <a:prstGeom prst="rect">
            <a:avLst/>
          </a:prstGeom>
          <a:solidFill>
            <a:schemeClr val="lt1"/>
          </a:solidFill>
          <a:ln>
            <a:noFill/>
          </a:ln>
        </p:spPr>
      </p:sp>
      <p:sp>
        <p:nvSpPr>
          <p:cNvPr id="106" name="Google Shape;106;p65"/>
          <p:cNvSpPr>
            <a:spLocks noGrp="1"/>
          </p:cNvSpPr>
          <p:nvPr>
            <p:ph type="pic" idx="4"/>
          </p:nvPr>
        </p:nvSpPr>
        <p:spPr>
          <a:xfrm>
            <a:off x="894819" y="4249683"/>
            <a:ext cx="1815908" cy="1828282"/>
          </a:xfrm>
          <a:prstGeom prst="rect">
            <a:avLst/>
          </a:prstGeom>
          <a:solidFill>
            <a:schemeClr val="lt1"/>
          </a:solidFill>
          <a:ln>
            <a:noFill/>
          </a:ln>
        </p:spPr>
      </p:sp>
      <p:sp>
        <p:nvSpPr>
          <p:cNvPr id="107" name="Google Shape;107;p65"/>
          <p:cNvSpPr>
            <a:spLocks noGrp="1"/>
          </p:cNvSpPr>
          <p:nvPr>
            <p:ph type="pic" idx="5"/>
          </p:nvPr>
        </p:nvSpPr>
        <p:spPr>
          <a:xfrm>
            <a:off x="6841031" y="4249683"/>
            <a:ext cx="1815908" cy="1828282"/>
          </a:xfrm>
          <a:prstGeom prst="rect">
            <a:avLst/>
          </a:prstGeom>
          <a:solidFill>
            <a:schemeClr val="lt1"/>
          </a:solidFill>
          <a:ln>
            <a:noFill/>
          </a:ln>
        </p:spPr>
      </p:sp>
      <p:sp>
        <p:nvSpPr>
          <p:cNvPr id="108" name="Google Shape;108;p65"/>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09" name="Google Shape;109;p65"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110" name="Google Shape;110;p65"/>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2"/>
        </a:solidFill>
        <a:effectLst/>
      </p:bgPr>
    </p:bg>
    <p:spTree>
      <p:nvGrpSpPr>
        <p:cNvPr id="1" name="Shape 49"/>
        <p:cNvGrpSpPr/>
        <p:nvPr/>
      </p:nvGrpSpPr>
      <p:grpSpPr>
        <a:xfrm>
          <a:off x="0" y="0"/>
          <a:ext cx="0" cy="0"/>
          <a:chOff x="0" y="0"/>
          <a:chExt cx="0" cy="0"/>
        </a:xfrm>
      </p:grpSpPr>
      <p:sp>
        <p:nvSpPr>
          <p:cNvPr id="50" name="Google Shape;50;p110"/>
          <p:cNvSpPr>
            <a:spLocks noGrp="1"/>
          </p:cNvSpPr>
          <p:nvPr>
            <p:ph type="pic" idx="2"/>
          </p:nvPr>
        </p:nvSpPr>
        <p:spPr>
          <a:xfrm>
            <a:off x="6802922" y="731520"/>
            <a:ext cx="5389077" cy="5394960"/>
          </a:xfrm>
          <a:prstGeom prst="rect">
            <a:avLst/>
          </a:prstGeom>
          <a:solidFill>
            <a:schemeClr val="lt1"/>
          </a:solidFill>
          <a:ln>
            <a:noFill/>
          </a:ln>
        </p:spPr>
      </p:sp>
      <p:sp>
        <p:nvSpPr>
          <p:cNvPr id="51" name="Google Shape;51;p110"/>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52" name="Google Shape;52;p110"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53" name="Google Shape;53;p110"/>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487041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2"/>
        <p:cNvGrpSpPr/>
        <p:nvPr/>
      </p:nvGrpSpPr>
      <p:grpSpPr>
        <a:xfrm>
          <a:off x="0" y="0"/>
          <a:ext cx="0" cy="0"/>
          <a:chOff x="0" y="0"/>
          <a:chExt cx="0" cy="0"/>
        </a:xfrm>
      </p:grpSpPr>
      <p:sp>
        <p:nvSpPr>
          <p:cNvPr id="23" name="Google Shape;23;p91"/>
          <p:cNvSpPr/>
          <p:nvPr/>
        </p:nvSpPr>
        <p:spPr>
          <a:xfrm>
            <a:off x="-100739" y="731520"/>
            <a:ext cx="6903661" cy="53949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91"/>
          <p:cNvSpPr>
            <a:spLocks noGrp="1"/>
          </p:cNvSpPr>
          <p:nvPr>
            <p:ph type="pic" idx="2"/>
          </p:nvPr>
        </p:nvSpPr>
        <p:spPr>
          <a:xfrm>
            <a:off x="6802922" y="731520"/>
            <a:ext cx="5389077" cy="5394960"/>
          </a:xfrm>
          <a:prstGeom prst="rect">
            <a:avLst/>
          </a:prstGeom>
          <a:solidFill>
            <a:schemeClr val="lt1"/>
          </a:solidFill>
          <a:ln>
            <a:noFill/>
          </a:ln>
        </p:spPr>
      </p:sp>
      <p:sp>
        <p:nvSpPr>
          <p:cNvPr id="25" name="Google Shape;25;p91"/>
          <p:cNvSpPr txBox="1">
            <a:spLocks noGrp="1"/>
          </p:cNvSpPr>
          <p:nvPr>
            <p:ph type="title"/>
          </p:nvPr>
        </p:nvSpPr>
        <p:spPr>
          <a:xfrm>
            <a:off x="473990" y="1000555"/>
            <a:ext cx="555226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4400"/>
              <a:buFont typeface="Century Gothic"/>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9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27" name="Google Shape;27;p91"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28" name="Google Shape;28;p91"/>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754151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chemeClr val="dk2"/>
        </a:solidFill>
        <a:effectLst/>
      </p:bgPr>
    </p:bg>
    <p:spTree>
      <p:nvGrpSpPr>
        <p:cNvPr id="1" name="Shape 29"/>
        <p:cNvGrpSpPr/>
        <p:nvPr/>
      </p:nvGrpSpPr>
      <p:grpSpPr>
        <a:xfrm>
          <a:off x="0" y="0"/>
          <a:ext cx="0" cy="0"/>
          <a:chOff x="0" y="0"/>
          <a:chExt cx="0" cy="0"/>
        </a:xfrm>
      </p:grpSpPr>
      <p:sp>
        <p:nvSpPr>
          <p:cNvPr id="30" name="Google Shape;30;p92"/>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31" name="Google Shape;31;p92" descr="Logo&#10;&#10;Description automatically generated with medium confidence"/>
          <p:cNvPicPr preferRelativeResize="0"/>
          <p:nvPr/>
        </p:nvPicPr>
        <p:blipFill rotWithShape="1">
          <a:blip r:embed="rId2">
            <a:alphaModFix/>
          </a:blip>
          <a:srcRect/>
          <a:stretch/>
        </p:blipFill>
        <p:spPr>
          <a:xfrm>
            <a:off x="373040" y="6275551"/>
            <a:ext cx="1531960" cy="512064"/>
          </a:xfrm>
          <a:prstGeom prst="rect">
            <a:avLst/>
          </a:prstGeom>
          <a:noFill/>
          <a:ln>
            <a:noFill/>
          </a:ln>
        </p:spPr>
      </p:pic>
      <p:sp>
        <p:nvSpPr>
          <p:cNvPr id="32" name="Google Shape;32;p92"/>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9294443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solidFill>
          <a:schemeClr val="lt2"/>
        </a:solidFill>
        <a:effectLst/>
      </p:bgPr>
    </p:bg>
    <p:spTree>
      <p:nvGrpSpPr>
        <p:cNvPr id="1" name="Shape 33"/>
        <p:cNvGrpSpPr/>
        <p:nvPr/>
      </p:nvGrpSpPr>
      <p:grpSpPr>
        <a:xfrm>
          <a:off x="0" y="0"/>
          <a:ext cx="0" cy="0"/>
          <a:chOff x="0" y="0"/>
          <a:chExt cx="0" cy="0"/>
        </a:xfrm>
      </p:grpSpPr>
      <p:sp>
        <p:nvSpPr>
          <p:cNvPr id="34" name="Google Shape;34;p93"/>
          <p:cNvSpPr>
            <a:spLocks noGrp="1"/>
          </p:cNvSpPr>
          <p:nvPr>
            <p:ph type="pic" idx="2"/>
          </p:nvPr>
        </p:nvSpPr>
        <p:spPr>
          <a:xfrm>
            <a:off x="1" y="3159760"/>
            <a:ext cx="12191205" cy="2966720"/>
          </a:xfrm>
          <a:prstGeom prst="rect">
            <a:avLst/>
          </a:prstGeom>
          <a:noFill/>
          <a:ln>
            <a:noFill/>
          </a:ln>
        </p:spPr>
      </p:sp>
      <p:sp>
        <p:nvSpPr>
          <p:cNvPr id="35" name="Google Shape;35;p93"/>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36" name="Google Shape;36;p93"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37" name="Google Shape;37;p93"/>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7615808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2"/>
        </a:solidFill>
        <a:effectLst/>
      </p:bgPr>
    </p:bg>
    <p:spTree>
      <p:nvGrpSpPr>
        <p:cNvPr id="1" name="Shape 38"/>
        <p:cNvGrpSpPr/>
        <p:nvPr/>
      </p:nvGrpSpPr>
      <p:grpSpPr>
        <a:xfrm>
          <a:off x="0" y="0"/>
          <a:ext cx="0" cy="0"/>
          <a:chOff x="0" y="0"/>
          <a:chExt cx="0" cy="0"/>
        </a:xfrm>
      </p:grpSpPr>
      <p:sp>
        <p:nvSpPr>
          <p:cNvPr id="39" name="Google Shape;39;p94"/>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40" name="Google Shape;40;p94"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41" name="Google Shape;41;p94"/>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524508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42"/>
        <p:cNvGrpSpPr/>
        <p:nvPr/>
      </p:nvGrpSpPr>
      <p:grpSpPr>
        <a:xfrm>
          <a:off x="0" y="0"/>
          <a:ext cx="0" cy="0"/>
          <a:chOff x="0" y="0"/>
          <a:chExt cx="0" cy="0"/>
        </a:xfrm>
      </p:grpSpPr>
      <p:sp>
        <p:nvSpPr>
          <p:cNvPr id="43" name="Google Shape;43;p95"/>
          <p:cNvSpPr>
            <a:spLocks noGrp="1"/>
          </p:cNvSpPr>
          <p:nvPr>
            <p:ph type="pic" idx="2"/>
          </p:nvPr>
        </p:nvSpPr>
        <p:spPr>
          <a:xfrm>
            <a:off x="6857999" y="0"/>
            <a:ext cx="5334001" cy="6858000"/>
          </a:xfrm>
          <a:prstGeom prst="rect">
            <a:avLst/>
          </a:prstGeom>
          <a:solidFill>
            <a:schemeClr val="lt1"/>
          </a:solidFill>
          <a:ln>
            <a:noFill/>
          </a:ln>
        </p:spPr>
      </p:sp>
      <p:sp>
        <p:nvSpPr>
          <p:cNvPr id="44" name="Google Shape;44;p95"/>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95"/>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46" name="Google Shape;46;p95"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47" name="Google Shape;47;p95"/>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8879740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8"/>
        <p:cNvGrpSpPr/>
        <p:nvPr/>
      </p:nvGrpSpPr>
      <p:grpSpPr>
        <a:xfrm>
          <a:off x="0" y="0"/>
          <a:ext cx="0" cy="0"/>
          <a:chOff x="0" y="0"/>
          <a:chExt cx="0" cy="0"/>
        </a:xfrm>
      </p:grpSpPr>
      <p:sp>
        <p:nvSpPr>
          <p:cNvPr id="49" name="Google Shape;49;p9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417449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lt2"/>
        </a:solidFill>
        <a:effectLst/>
      </p:bgPr>
    </p:bg>
    <p:spTree>
      <p:nvGrpSpPr>
        <p:cNvPr id="1" name="Shape 50"/>
        <p:cNvGrpSpPr/>
        <p:nvPr/>
      </p:nvGrpSpPr>
      <p:grpSpPr>
        <a:xfrm>
          <a:off x="0" y="0"/>
          <a:ext cx="0" cy="0"/>
          <a:chOff x="0" y="0"/>
          <a:chExt cx="0" cy="0"/>
        </a:xfrm>
      </p:grpSpPr>
      <p:sp>
        <p:nvSpPr>
          <p:cNvPr id="51" name="Google Shape;51;p97"/>
          <p:cNvSpPr>
            <a:spLocks noGrp="1"/>
          </p:cNvSpPr>
          <p:nvPr>
            <p:ph type="pic" idx="2"/>
          </p:nvPr>
        </p:nvSpPr>
        <p:spPr>
          <a:xfrm>
            <a:off x="731519" y="2772698"/>
            <a:ext cx="3181719" cy="3353782"/>
          </a:xfrm>
          <a:prstGeom prst="rect">
            <a:avLst/>
          </a:prstGeom>
          <a:solidFill>
            <a:schemeClr val="lt1"/>
          </a:solidFill>
          <a:ln>
            <a:noFill/>
          </a:ln>
        </p:spPr>
      </p:sp>
      <p:sp>
        <p:nvSpPr>
          <p:cNvPr id="52" name="Google Shape;52;p97"/>
          <p:cNvSpPr>
            <a:spLocks noGrp="1"/>
          </p:cNvSpPr>
          <p:nvPr>
            <p:ph type="pic" idx="3"/>
          </p:nvPr>
        </p:nvSpPr>
        <p:spPr>
          <a:xfrm>
            <a:off x="4505140" y="2772698"/>
            <a:ext cx="3181719" cy="3353782"/>
          </a:xfrm>
          <a:prstGeom prst="rect">
            <a:avLst/>
          </a:prstGeom>
          <a:solidFill>
            <a:schemeClr val="lt1"/>
          </a:solidFill>
          <a:ln>
            <a:noFill/>
          </a:ln>
        </p:spPr>
      </p:sp>
      <p:sp>
        <p:nvSpPr>
          <p:cNvPr id="53" name="Google Shape;53;p97"/>
          <p:cNvSpPr>
            <a:spLocks noGrp="1"/>
          </p:cNvSpPr>
          <p:nvPr>
            <p:ph type="pic" idx="4"/>
          </p:nvPr>
        </p:nvSpPr>
        <p:spPr>
          <a:xfrm>
            <a:off x="8275281" y="2772698"/>
            <a:ext cx="3181719" cy="3353782"/>
          </a:xfrm>
          <a:prstGeom prst="rect">
            <a:avLst/>
          </a:prstGeom>
          <a:solidFill>
            <a:schemeClr val="lt1"/>
          </a:solidFill>
          <a:ln>
            <a:noFill/>
          </a:ln>
        </p:spPr>
      </p:sp>
      <p:sp>
        <p:nvSpPr>
          <p:cNvPr id="54" name="Google Shape;54;p97"/>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5" name="Google Shape;55;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97"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57" name="Google Shape;57;p97"/>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0959508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solidFill>
          <a:schemeClr val="dk2"/>
        </a:solidFill>
        <a:effectLst/>
      </p:bgPr>
    </p:bg>
    <p:spTree>
      <p:nvGrpSpPr>
        <p:cNvPr id="1" name="Shape 58"/>
        <p:cNvGrpSpPr/>
        <p:nvPr/>
      </p:nvGrpSpPr>
      <p:grpSpPr>
        <a:xfrm>
          <a:off x="0" y="0"/>
          <a:ext cx="0" cy="0"/>
          <a:chOff x="0" y="0"/>
          <a:chExt cx="0" cy="0"/>
        </a:xfrm>
      </p:grpSpPr>
      <p:sp>
        <p:nvSpPr>
          <p:cNvPr id="59" name="Google Shape;59;p101"/>
          <p:cNvSpPr>
            <a:spLocks noGrp="1"/>
          </p:cNvSpPr>
          <p:nvPr>
            <p:ph type="pic" idx="2"/>
          </p:nvPr>
        </p:nvSpPr>
        <p:spPr>
          <a:xfrm>
            <a:off x="0" y="0"/>
            <a:ext cx="5333999" cy="6858000"/>
          </a:xfrm>
          <a:prstGeom prst="rect">
            <a:avLst/>
          </a:prstGeom>
          <a:solidFill>
            <a:schemeClr val="lt1"/>
          </a:solidFill>
          <a:ln>
            <a:noFill/>
          </a:ln>
        </p:spPr>
      </p:sp>
      <p:sp>
        <p:nvSpPr>
          <p:cNvPr id="60" name="Google Shape;60;p10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61" name="Google Shape;61;p101" descr="Logo&#10;&#10;Description automatically generated with medium confidence"/>
          <p:cNvPicPr preferRelativeResize="0"/>
          <p:nvPr/>
        </p:nvPicPr>
        <p:blipFill rotWithShape="1">
          <a:blip r:embed="rId2">
            <a:alphaModFix/>
          </a:blip>
          <a:srcRect/>
          <a:stretch/>
        </p:blipFill>
        <p:spPr>
          <a:xfrm>
            <a:off x="373040" y="6275551"/>
            <a:ext cx="1531960" cy="512064"/>
          </a:xfrm>
          <a:prstGeom prst="rect">
            <a:avLst/>
          </a:prstGeom>
          <a:noFill/>
          <a:ln>
            <a:noFill/>
          </a:ln>
        </p:spPr>
      </p:pic>
      <p:sp>
        <p:nvSpPr>
          <p:cNvPr id="62" name="Google Shape;62;p101"/>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6693424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63"/>
        <p:cNvGrpSpPr/>
        <p:nvPr/>
      </p:nvGrpSpPr>
      <p:grpSpPr>
        <a:xfrm>
          <a:off x="0" y="0"/>
          <a:ext cx="0" cy="0"/>
          <a:chOff x="0" y="0"/>
          <a:chExt cx="0" cy="0"/>
        </a:xfrm>
      </p:grpSpPr>
      <p:sp>
        <p:nvSpPr>
          <p:cNvPr id="64" name="Google Shape;64;p102"/>
          <p:cNvSpPr>
            <a:spLocks noGrp="1"/>
          </p:cNvSpPr>
          <p:nvPr>
            <p:ph type="pic" idx="2"/>
          </p:nvPr>
        </p:nvSpPr>
        <p:spPr>
          <a:xfrm>
            <a:off x="0" y="0"/>
            <a:ext cx="12192000" cy="6858000"/>
          </a:xfrm>
          <a:prstGeom prst="rect">
            <a:avLst/>
          </a:prstGeom>
          <a:solidFill>
            <a:schemeClr val="dk2"/>
          </a:solidFill>
          <a:ln>
            <a:noFill/>
          </a:ln>
        </p:spPr>
      </p:sp>
      <p:sp>
        <p:nvSpPr>
          <p:cNvPr id="65" name="Google Shape;65;p102"/>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102"/>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67" name="Google Shape;67;p102" descr="Logo&#10;&#10;Description automatically generated with medium confidence"/>
          <p:cNvPicPr preferRelativeResize="0"/>
          <p:nvPr/>
        </p:nvPicPr>
        <p:blipFill rotWithShape="1">
          <a:blip r:embed="rId2">
            <a:alphaModFix/>
          </a:blip>
          <a:srcRect/>
          <a:stretch/>
        </p:blipFill>
        <p:spPr>
          <a:xfrm>
            <a:off x="373040" y="6275551"/>
            <a:ext cx="1531960" cy="512064"/>
          </a:xfrm>
          <a:prstGeom prst="rect">
            <a:avLst/>
          </a:prstGeom>
          <a:noFill/>
          <a:ln>
            <a:noFill/>
          </a:ln>
        </p:spPr>
      </p:pic>
      <p:sp>
        <p:nvSpPr>
          <p:cNvPr id="68" name="Google Shape;68;p102"/>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98399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lt2"/>
        </a:solidFill>
        <a:effectLst/>
      </p:bgPr>
    </p:bg>
    <p:spTree>
      <p:nvGrpSpPr>
        <p:cNvPr id="1" name="Shape 111"/>
        <p:cNvGrpSpPr/>
        <p:nvPr/>
      </p:nvGrpSpPr>
      <p:grpSpPr>
        <a:xfrm>
          <a:off x="0" y="0"/>
          <a:ext cx="0" cy="0"/>
          <a:chOff x="0" y="0"/>
          <a:chExt cx="0" cy="0"/>
        </a:xfrm>
      </p:grpSpPr>
      <p:sp>
        <p:nvSpPr>
          <p:cNvPr id="112" name="Google Shape;112;p66"/>
          <p:cNvSpPr>
            <a:spLocks noGrp="1"/>
          </p:cNvSpPr>
          <p:nvPr>
            <p:ph type="pic" idx="2"/>
          </p:nvPr>
        </p:nvSpPr>
        <p:spPr>
          <a:xfrm>
            <a:off x="6537979" y="2"/>
            <a:ext cx="5654023" cy="5654023"/>
          </a:xfrm>
          <a:prstGeom prst="rect">
            <a:avLst/>
          </a:prstGeom>
          <a:solidFill>
            <a:schemeClr val="lt1"/>
          </a:solidFill>
          <a:ln>
            <a:noFill/>
          </a:ln>
        </p:spPr>
      </p:sp>
      <p:sp>
        <p:nvSpPr>
          <p:cNvPr id="113" name="Google Shape;113;p66"/>
          <p:cNvSpPr/>
          <p:nvPr/>
        </p:nvSpPr>
        <p:spPr>
          <a:xfrm>
            <a:off x="6065522" y="0"/>
            <a:ext cx="6126479" cy="6126480"/>
          </a:xfrm>
          <a:custGeom>
            <a:avLst/>
            <a:gdLst/>
            <a:ahLst/>
            <a:cxnLst/>
            <a:rect l="l" t="t" r="r" b="b"/>
            <a:pathLst>
              <a:path w="6126479" h="6126480" extrusionOk="0">
                <a:moveTo>
                  <a:pt x="6126479" y="6126480"/>
                </a:moveTo>
                <a:cubicBezTo>
                  <a:pt x="2742918" y="6126480"/>
                  <a:pt x="0" y="3383561"/>
                  <a:pt x="0" y="0"/>
                </a:cubicBezTo>
              </a:path>
            </a:pathLst>
          </a:custGeom>
          <a:noFill/>
          <a:ln w="50800" cap="rnd" cmpd="sng">
            <a:solidFill>
              <a:srgbClr val="FE705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 name="Google Shape;114;p66"/>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15" name="Google Shape;115;p66"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116" name="Google Shape;116;p66"/>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69"/>
        <p:cNvGrpSpPr/>
        <p:nvPr/>
      </p:nvGrpSpPr>
      <p:grpSpPr>
        <a:xfrm>
          <a:off x="0" y="0"/>
          <a:ext cx="0" cy="0"/>
          <a:chOff x="0" y="0"/>
          <a:chExt cx="0" cy="0"/>
        </a:xfrm>
      </p:grpSpPr>
      <p:sp>
        <p:nvSpPr>
          <p:cNvPr id="70" name="Google Shape;70;p103"/>
          <p:cNvSpPr>
            <a:spLocks noGrp="1"/>
          </p:cNvSpPr>
          <p:nvPr>
            <p:ph type="pic" idx="2"/>
          </p:nvPr>
        </p:nvSpPr>
        <p:spPr>
          <a:xfrm>
            <a:off x="6837219" y="0"/>
            <a:ext cx="5354782" cy="6858000"/>
          </a:xfrm>
          <a:prstGeom prst="rect">
            <a:avLst/>
          </a:prstGeom>
          <a:solidFill>
            <a:schemeClr val="lt1"/>
          </a:solidFill>
          <a:ln>
            <a:noFill/>
          </a:ln>
        </p:spPr>
      </p:sp>
      <p:sp>
        <p:nvSpPr>
          <p:cNvPr id="71" name="Google Shape;71;p103"/>
          <p:cNvSpPr txBox="1">
            <a:spLocks noGrp="1"/>
          </p:cNvSpPr>
          <p:nvPr>
            <p:ph type="ftr" idx="11"/>
          </p:nvPr>
        </p:nvSpPr>
        <p:spPr>
          <a:xfrm>
            <a:off x="2139696" y="6356350"/>
            <a:ext cx="71744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3"/>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73" name="Google Shape;73;p103" descr="Logo&#10;&#10;Description automatically generated with medium confidence"/>
          <p:cNvPicPr preferRelativeResize="0"/>
          <p:nvPr/>
        </p:nvPicPr>
        <p:blipFill rotWithShape="1">
          <a:blip r:embed="rId2">
            <a:alphaModFix/>
          </a:blip>
          <a:srcRect/>
          <a:stretch/>
        </p:blipFill>
        <p:spPr>
          <a:xfrm>
            <a:off x="373040" y="6275551"/>
            <a:ext cx="1531960" cy="512064"/>
          </a:xfrm>
          <a:prstGeom prst="rect">
            <a:avLst/>
          </a:prstGeom>
          <a:noFill/>
          <a:ln>
            <a:noFill/>
          </a:ln>
        </p:spPr>
      </p:pic>
    </p:spTree>
    <p:extLst>
      <p:ext uri="{BB962C8B-B14F-4D97-AF65-F5344CB8AC3E}">
        <p14:creationId xmlns:p14="http://schemas.microsoft.com/office/powerpoint/2010/main" val="21460655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86"/>
        <p:cNvGrpSpPr/>
        <p:nvPr/>
      </p:nvGrpSpPr>
      <p:grpSpPr>
        <a:xfrm>
          <a:off x="0" y="0"/>
          <a:ext cx="0" cy="0"/>
          <a:chOff x="0" y="0"/>
          <a:chExt cx="0" cy="0"/>
        </a:xfrm>
      </p:grpSpPr>
      <p:sp>
        <p:nvSpPr>
          <p:cNvPr id="87" name="Google Shape;87;p108"/>
          <p:cNvSpPr/>
          <p:nvPr/>
        </p:nvSpPr>
        <p:spPr>
          <a:xfrm>
            <a:off x="0" y="0"/>
            <a:ext cx="12192000" cy="45720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08"/>
          <p:cNvSpPr>
            <a:spLocks noGrp="1"/>
          </p:cNvSpPr>
          <p:nvPr>
            <p:ph type="pic" idx="2"/>
          </p:nvPr>
        </p:nvSpPr>
        <p:spPr>
          <a:xfrm>
            <a:off x="6888434" y="1245734"/>
            <a:ext cx="4336978" cy="4366532"/>
          </a:xfrm>
          <a:prstGeom prst="rect">
            <a:avLst/>
          </a:prstGeom>
          <a:solidFill>
            <a:schemeClr val="lt1"/>
          </a:solidFill>
          <a:ln>
            <a:noFill/>
          </a:ln>
        </p:spPr>
      </p:sp>
      <p:sp>
        <p:nvSpPr>
          <p:cNvPr id="89" name="Google Shape;89;p108"/>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0" name="Google Shape;90;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1" name="Google Shape;91;p108"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92" name="Google Shape;92;p108"/>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5285215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2"/>
        </a:solidFill>
        <a:effectLst/>
      </p:bgPr>
    </p:bg>
    <p:spTree>
      <p:nvGrpSpPr>
        <p:cNvPr id="1" name="Shape 93"/>
        <p:cNvGrpSpPr/>
        <p:nvPr/>
      </p:nvGrpSpPr>
      <p:grpSpPr>
        <a:xfrm>
          <a:off x="0" y="0"/>
          <a:ext cx="0" cy="0"/>
          <a:chOff x="0" y="0"/>
          <a:chExt cx="0" cy="0"/>
        </a:xfrm>
      </p:grpSpPr>
      <p:sp>
        <p:nvSpPr>
          <p:cNvPr id="94" name="Google Shape;94;p109"/>
          <p:cNvSpPr>
            <a:spLocks noGrp="1"/>
          </p:cNvSpPr>
          <p:nvPr>
            <p:ph type="pic" idx="2"/>
          </p:nvPr>
        </p:nvSpPr>
        <p:spPr>
          <a:xfrm>
            <a:off x="0" y="0"/>
            <a:ext cx="12191998" cy="3698240"/>
          </a:xfrm>
          <a:prstGeom prst="rect">
            <a:avLst/>
          </a:prstGeom>
          <a:solidFill>
            <a:schemeClr val="lt1"/>
          </a:solidFill>
          <a:ln>
            <a:noFill/>
          </a:ln>
        </p:spPr>
      </p:sp>
      <p:sp>
        <p:nvSpPr>
          <p:cNvPr id="95" name="Google Shape;95;p109"/>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09"/>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97" name="Google Shape;97;p109"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Tree>
    <p:extLst>
      <p:ext uri="{BB962C8B-B14F-4D97-AF65-F5344CB8AC3E}">
        <p14:creationId xmlns:p14="http://schemas.microsoft.com/office/powerpoint/2010/main" val="13663188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2"/>
        </a:solidFill>
        <a:effectLst/>
      </p:bgPr>
    </p:bg>
    <p:spTree>
      <p:nvGrpSpPr>
        <p:cNvPr id="1" name="Shape 98"/>
        <p:cNvGrpSpPr/>
        <p:nvPr/>
      </p:nvGrpSpPr>
      <p:grpSpPr>
        <a:xfrm>
          <a:off x="0" y="0"/>
          <a:ext cx="0" cy="0"/>
          <a:chOff x="0" y="0"/>
          <a:chExt cx="0" cy="0"/>
        </a:xfrm>
      </p:grpSpPr>
      <p:sp>
        <p:nvSpPr>
          <p:cNvPr id="99" name="Google Shape;99;p110"/>
          <p:cNvSpPr>
            <a:spLocks noGrp="1"/>
          </p:cNvSpPr>
          <p:nvPr>
            <p:ph type="pic" idx="2"/>
          </p:nvPr>
        </p:nvSpPr>
        <p:spPr>
          <a:xfrm>
            <a:off x="6802922" y="731520"/>
            <a:ext cx="5389077" cy="5394960"/>
          </a:xfrm>
          <a:prstGeom prst="rect">
            <a:avLst/>
          </a:prstGeom>
          <a:solidFill>
            <a:schemeClr val="lt1"/>
          </a:solidFill>
          <a:ln>
            <a:noFill/>
          </a:ln>
        </p:spPr>
      </p:sp>
      <p:sp>
        <p:nvSpPr>
          <p:cNvPr id="100" name="Google Shape;100;p110"/>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101" name="Google Shape;101;p110"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02" name="Google Shape;102;p110"/>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6402576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chemeClr val="lt2"/>
        </a:solidFill>
        <a:effectLst/>
      </p:bgPr>
    </p:bg>
    <p:spTree>
      <p:nvGrpSpPr>
        <p:cNvPr id="1" name="Shape 103"/>
        <p:cNvGrpSpPr/>
        <p:nvPr/>
      </p:nvGrpSpPr>
      <p:grpSpPr>
        <a:xfrm>
          <a:off x="0" y="0"/>
          <a:ext cx="0" cy="0"/>
          <a:chOff x="0" y="0"/>
          <a:chExt cx="0" cy="0"/>
        </a:xfrm>
      </p:grpSpPr>
      <p:sp>
        <p:nvSpPr>
          <p:cNvPr id="104" name="Google Shape;104;p111"/>
          <p:cNvSpPr>
            <a:spLocks noGrp="1"/>
          </p:cNvSpPr>
          <p:nvPr>
            <p:ph type="pic" idx="2"/>
          </p:nvPr>
        </p:nvSpPr>
        <p:spPr>
          <a:xfrm>
            <a:off x="-795" y="1575550"/>
            <a:ext cx="2425925" cy="2263864"/>
          </a:xfrm>
          <a:prstGeom prst="rect">
            <a:avLst/>
          </a:prstGeom>
          <a:solidFill>
            <a:schemeClr val="lt1"/>
          </a:solidFill>
          <a:ln>
            <a:noFill/>
          </a:ln>
        </p:spPr>
      </p:sp>
      <p:sp>
        <p:nvSpPr>
          <p:cNvPr id="105" name="Google Shape;105;p111"/>
          <p:cNvSpPr>
            <a:spLocks noGrp="1"/>
          </p:cNvSpPr>
          <p:nvPr>
            <p:ph type="pic" idx="3"/>
          </p:nvPr>
        </p:nvSpPr>
        <p:spPr>
          <a:xfrm>
            <a:off x="9765279" y="1575550"/>
            <a:ext cx="2425925" cy="2263864"/>
          </a:xfrm>
          <a:prstGeom prst="rect">
            <a:avLst/>
          </a:prstGeom>
          <a:solidFill>
            <a:schemeClr val="lt1"/>
          </a:solidFill>
          <a:ln>
            <a:noFill/>
          </a:ln>
        </p:spPr>
      </p:sp>
      <p:sp>
        <p:nvSpPr>
          <p:cNvPr id="106" name="Google Shape;106;p111"/>
          <p:cNvSpPr>
            <a:spLocks noGrp="1"/>
          </p:cNvSpPr>
          <p:nvPr>
            <p:ph type="pic" idx="4"/>
          </p:nvPr>
        </p:nvSpPr>
        <p:spPr>
          <a:xfrm>
            <a:off x="7338956" y="1575550"/>
            <a:ext cx="2425925" cy="2263864"/>
          </a:xfrm>
          <a:prstGeom prst="rect">
            <a:avLst/>
          </a:prstGeom>
          <a:solidFill>
            <a:schemeClr val="lt1"/>
          </a:solidFill>
          <a:ln>
            <a:noFill/>
          </a:ln>
        </p:spPr>
      </p:sp>
      <p:sp>
        <p:nvSpPr>
          <p:cNvPr id="107" name="Google Shape;107;p111"/>
          <p:cNvSpPr>
            <a:spLocks noGrp="1"/>
          </p:cNvSpPr>
          <p:nvPr>
            <p:ph type="pic" idx="5"/>
          </p:nvPr>
        </p:nvSpPr>
        <p:spPr>
          <a:xfrm>
            <a:off x="2425130" y="1575550"/>
            <a:ext cx="4913030" cy="2263864"/>
          </a:xfrm>
          <a:prstGeom prst="rect">
            <a:avLst/>
          </a:prstGeom>
          <a:solidFill>
            <a:schemeClr val="lt1"/>
          </a:solidFill>
          <a:ln>
            <a:noFill/>
          </a:ln>
        </p:spPr>
      </p:sp>
      <p:sp>
        <p:nvSpPr>
          <p:cNvPr id="108" name="Google Shape;108;p111"/>
          <p:cNvSpPr txBox="1">
            <a:spLocks noGrp="1"/>
          </p:cNvSpPr>
          <p:nvPr>
            <p:ph type="title"/>
          </p:nvPr>
        </p:nvSpPr>
        <p:spPr>
          <a:xfrm>
            <a:off x="838200" y="249987"/>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Century Gothic"/>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1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110" name="Google Shape;110;p111"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11" name="Google Shape;111;p111"/>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0353304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2"/>
        </a:solidFill>
        <a:effectLst/>
      </p:bgPr>
    </p:bg>
    <p:spTree>
      <p:nvGrpSpPr>
        <p:cNvPr id="1" name="Shape 112"/>
        <p:cNvGrpSpPr/>
        <p:nvPr/>
      </p:nvGrpSpPr>
      <p:grpSpPr>
        <a:xfrm>
          <a:off x="0" y="0"/>
          <a:ext cx="0" cy="0"/>
          <a:chOff x="0" y="0"/>
          <a:chExt cx="0" cy="0"/>
        </a:xfrm>
      </p:grpSpPr>
      <p:sp>
        <p:nvSpPr>
          <p:cNvPr id="113" name="Google Shape;113;p112"/>
          <p:cNvSpPr/>
          <p:nvPr/>
        </p:nvSpPr>
        <p:spPr>
          <a:xfrm>
            <a:off x="0" y="0"/>
            <a:ext cx="12192000" cy="3429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12"/>
          <p:cNvSpPr>
            <a:spLocks noGrp="1"/>
          </p:cNvSpPr>
          <p:nvPr>
            <p:ph type="pic" idx="2"/>
          </p:nvPr>
        </p:nvSpPr>
        <p:spPr>
          <a:xfrm>
            <a:off x="1965590" y="2330986"/>
            <a:ext cx="2142506" cy="2157106"/>
          </a:xfrm>
          <a:prstGeom prst="rect">
            <a:avLst/>
          </a:prstGeom>
          <a:solidFill>
            <a:schemeClr val="lt1"/>
          </a:solidFill>
          <a:ln>
            <a:noFill/>
          </a:ln>
        </p:spPr>
      </p:sp>
      <p:sp>
        <p:nvSpPr>
          <p:cNvPr id="115" name="Google Shape;115;p112"/>
          <p:cNvSpPr>
            <a:spLocks noGrp="1"/>
          </p:cNvSpPr>
          <p:nvPr>
            <p:ph type="pic" idx="3"/>
          </p:nvPr>
        </p:nvSpPr>
        <p:spPr>
          <a:xfrm>
            <a:off x="5024747" y="2324984"/>
            <a:ext cx="2142506" cy="2157106"/>
          </a:xfrm>
          <a:prstGeom prst="rect">
            <a:avLst/>
          </a:prstGeom>
          <a:solidFill>
            <a:schemeClr val="lt1"/>
          </a:solidFill>
          <a:ln>
            <a:noFill/>
          </a:ln>
        </p:spPr>
      </p:sp>
      <p:sp>
        <p:nvSpPr>
          <p:cNvPr id="116" name="Google Shape;116;p112"/>
          <p:cNvSpPr>
            <a:spLocks noGrp="1"/>
          </p:cNvSpPr>
          <p:nvPr>
            <p:ph type="pic" idx="4"/>
          </p:nvPr>
        </p:nvSpPr>
        <p:spPr>
          <a:xfrm>
            <a:off x="8083904" y="2324984"/>
            <a:ext cx="2142506" cy="2157106"/>
          </a:xfrm>
          <a:prstGeom prst="rect">
            <a:avLst/>
          </a:prstGeom>
          <a:solidFill>
            <a:schemeClr val="lt1"/>
          </a:solidFill>
          <a:ln>
            <a:noFill/>
          </a:ln>
        </p:spPr>
      </p:sp>
      <p:sp>
        <p:nvSpPr>
          <p:cNvPr id="117" name="Google Shape;117;p112"/>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118" name="Google Shape;118;p112"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19" name="Google Shape;119;p112"/>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6562134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20"/>
        <p:cNvGrpSpPr/>
        <p:nvPr/>
      </p:nvGrpSpPr>
      <p:grpSpPr>
        <a:xfrm>
          <a:off x="0" y="0"/>
          <a:ext cx="0" cy="0"/>
          <a:chOff x="0" y="0"/>
          <a:chExt cx="0" cy="0"/>
        </a:xfrm>
      </p:grpSpPr>
      <p:sp>
        <p:nvSpPr>
          <p:cNvPr id="121" name="Google Shape;121;p113"/>
          <p:cNvSpPr>
            <a:spLocks noGrp="1"/>
          </p:cNvSpPr>
          <p:nvPr>
            <p:ph type="pic" idx="2"/>
          </p:nvPr>
        </p:nvSpPr>
        <p:spPr>
          <a:xfrm>
            <a:off x="894819" y="1859067"/>
            <a:ext cx="1815908" cy="1828282"/>
          </a:xfrm>
          <a:prstGeom prst="rect">
            <a:avLst/>
          </a:prstGeom>
          <a:solidFill>
            <a:schemeClr val="lt1"/>
          </a:solidFill>
          <a:ln>
            <a:noFill/>
          </a:ln>
        </p:spPr>
      </p:sp>
      <p:sp>
        <p:nvSpPr>
          <p:cNvPr id="122" name="Google Shape;122;p113"/>
          <p:cNvSpPr>
            <a:spLocks noGrp="1"/>
          </p:cNvSpPr>
          <p:nvPr>
            <p:ph type="pic" idx="3"/>
          </p:nvPr>
        </p:nvSpPr>
        <p:spPr>
          <a:xfrm>
            <a:off x="6841031" y="1859067"/>
            <a:ext cx="1815908" cy="1828282"/>
          </a:xfrm>
          <a:prstGeom prst="rect">
            <a:avLst/>
          </a:prstGeom>
          <a:solidFill>
            <a:schemeClr val="lt1"/>
          </a:solidFill>
          <a:ln>
            <a:noFill/>
          </a:ln>
        </p:spPr>
      </p:sp>
      <p:sp>
        <p:nvSpPr>
          <p:cNvPr id="123" name="Google Shape;123;p113"/>
          <p:cNvSpPr>
            <a:spLocks noGrp="1"/>
          </p:cNvSpPr>
          <p:nvPr>
            <p:ph type="pic" idx="4"/>
          </p:nvPr>
        </p:nvSpPr>
        <p:spPr>
          <a:xfrm>
            <a:off x="894819" y="4249683"/>
            <a:ext cx="1815908" cy="1828282"/>
          </a:xfrm>
          <a:prstGeom prst="rect">
            <a:avLst/>
          </a:prstGeom>
          <a:solidFill>
            <a:schemeClr val="lt1"/>
          </a:solidFill>
          <a:ln>
            <a:noFill/>
          </a:ln>
        </p:spPr>
      </p:sp>
      <p:sp>
        <p:nvSpPr>
          <p:cNvPr id="124" name="Google Shape;124;p113"/>
          <p:cNvSpPr>
            <a:spLocks noGrp="1"/>
          </p:cNvSpPr>
          <p:nvPr>
            <p:ph type="pic" idx="5"/>
          </p:nvPr>
        </p:nvSpPr>
        <p:spPr>
          <a:xfrm>
            <a:off x="6841031" y="4249683"/>
            <a:ext cx="1815908" cy="1828282"/>
          </a:xfrm>
          <a:prstGeom prst="rect">
            <a:avLst/>
          </a:prstGeom>
          <a:solidFill>
            <a:schemeClr val="lt1"/>
          </a:solidFill>
          <a:ln>
            <a:noFill/>
          </a:ln>
        </p:spPr>
      </p:sp>
      <p:sp>
        <p:nvSpPr>
          <p:cNvPr id="125" name="Google Shape;125;p113"/>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126" name="Google Shape;126;p113"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27" name="Google Shape;127;p113"/>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6795479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lt2"/>
        </a:solidFill>
        <a:effectLst/>
      </p:bgPr>
    </p:bg>
    <p:spTree>
      <p:nvGrpSpPr>
        <p:cNvPr id="1" name="Shape 128"/>
        <p:cNvGrpSpPr/>
        <p:nvPr/>
      </p:nvGrpSpPr>
      <p:grpSpPr>
        <a:xfrm>
          <a:off x="0" y="0"/>
          <a:ext cx="0" cy="0"/>
          <a:chOff x="0" y="0"/>
          <a:chExt cx="0" cy="0"/>
        </a:xfrm>
      </p:grpSpPr>
      <p:sp>
        <p:nvSpPr>
          <p:cNvPr id="129" name="Google Shape;129;p114"/>
          <p:cNvSpPr>
            <a:spLocks noGrp="1"/>
          </p:cNvSpPr>
          <p:nvPr>
            <p:ph type="pic" idx="2"/>
          </p:nvPr>
        </p:nvSpPr>
        <p:spPr>
          <a:xfrm>
            <a:off x="6537979" y="2"/>
            <a:ext cx="5654023" cy="5654023"/>
          </a:xfrm>
          <a:prstGeom prst="rect">
            <a:avLst/>
          </a:prstGeom>
          <a:solidFill>
            <a:schemeClr val="lt1"/>
          </a:solidFill>
          <a:ln>
            <a:noFill/>
          </a:ln>
        </p:spPr>
      </p:sp>
      <p:sp>
        <p:nvSpPr>
          <p:cNvPr id="130" name="Google Shape;130;p114"/>
          <p:cNvSpPr/>
          <p:nvPr/>
        </p:nvSpPr>
        <p:spPr>
          <a:xfrm>
            <a:off x="6065522" y="0"/>
            <a:ext cx="6126479" cy="6126480"/>
          </a:xfrm>
          <a:custGeom>
            <a:avLst/>
            <a:gdLst/>
            <a:ahLst/>
            <a:cxnLst/>
            <a:rect l="l" t="t" r="r" b="b"/>
            <a:pathLst>
              <a:path w="6126479" h="6126480" extrusionOk="0">
                <a:moveTo>
                  <a:pt x="6126479" y="6126480"/>
                </a:moveTo>
                <a:cubicBezTo>
                  <a:pt x="2742918" y="6126480"/>
                  <a:pt x="0" y="3383561"/>
                  <a:pt x="0" y="0"/>
                </a:cubicBezTo>
              </a:path>
            </a:pathLst>
          </a:custGeom>
          <a:noFill/>
          <a:ln w="50800" cap="rnd" cmpd="sng">
            <a:solidFill>
              <a:srgbClr val="FE705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14"/>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132" name="Google Shape;132;p114"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33" name="Google Shape;133;p114"/>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22017624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34"/>
        <p:cNvGrpSpPr/>
        <p:nvPr/>
      </p:nvGrpSpPr>
      <p:grpSpPr>
        <a:xfrm>
          <a:off x="0" y="0"/>
          <a:ext cx="0" cy="0"/>
          <a:chOff x="0" y="0"/>
          <a:chExt cx="0" cy="0"/>
        </a:xfrm>
      </p:grpSpPr>
      <p:sp>
        <p:nvSpPr>
          <p:cNvPr id="135" name="Google Shape;135;p115"/>
          <p:cNvSpPr/>
          <p:nvPr/>
        </p:nvSpPr>
        <p:spPr>
          <a:xfrm>
            <a:off x="0" y="731520"/>
            <a:ext cx="12192000" cy="53949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15"/>
          <p:cNvSpPr txBox="1">
            <a:spLocks noGrp="1"/>
          </p:cNvSpPr>
          <p:nvPr>
            <p:ph type="title"/>
          </p:nvPr>
        </p:nvSpPr>
        <p:spPr>
          <a:xfrm>
            <a:off x="838200" y="86881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15"/>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138" name="Google Shape;138;p115"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39" name="Google Shape;139;p115"/>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9795628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1_Custom Layout">
  <p:cSld name="6_Custom Layout">
    <p:spTree>
      <p:nvGrpSpPr>
        <p:cNvPr id="1" name="Shape 140"/>
        <p:cNvGrpSpPr/>
        <p:nvPr/>
      </p:nvGrpSpPr>
      <p:grpSpPr>
        <a:xfrm>
          <a:off x="0" y="0"/>
          <a:ext cx="0" cy="0"/>
          <a:chOff x="0" y="0"/>
          <a:chExt cx="0" cy="0"/>
        </a:xfrm>
      </p:grpSpPr>
      <p:sp>
        <p:nvSpPr>
          <p:cNvPr id="141" name="Google Shape;141;p1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dk1"/>
              </a:buClr>
              <a:buSzPts val="3700"/>
              <a:buFont typeface="Century Gothic"/>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42" name="Google Shape;142;p11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6970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17"/>
        <p:cNvGrpSpPr/>
        <p:nvPr/>
      </p:nvGrpSpPr>
      <p:grpSpPr>
        <a:xfrm>
          <a:off x="0" y="0"/>
          <a:ext cx="0" cy="0"/>
          <a:chOff x="0" y="0"/>
          <a:chExt cx="0" cy="0"/>
        </a:xfrm>
      </p:grpSpPr>
      <p:sp>
        <p:nvSpPr>
          <p:cNvPr id="118" name="Google Shape;118;p67"/>
          <p:cNvSpPr/>
          <p:nvPr/>
        </p:nvSpPr>
        <p:spPr>
          <a:xfrm>
            <a:off x="0" y="731520"/>
            <a:ext cx="12192000" cy="53949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9" name="Google Shape;119;p67"/>
          <p:cNvSpPr txBox="1">
            <a:spLocks noGrp="1"/>
          </p:cNvSpPr>
          <p:nvPr>
            <p:ph type="title"/>
          </p:nvPr>
        </p:nvSpPr>
        <p:spPr>
          <a:xfrm>
            <a:off x="838200" y="86881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7"/>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21" name="Google Shape;121;p67"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122" name="Google Shape;122;p67"/>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lt2"/>
        </a:solidFill>
        <a:effectLst/>
      </p:bgPr>
    </p:bg>
    <p:spTree>
      <p:nvGrpSpPr>
        <p:cNvPr id="1" name="Shape 123"/>
        <p:cNvGrpSpPr/>
        <p:nvPr/>
      </p:nvGrpSpPr>
      <p:grpSpPr>
        <a:xfrm>
          <a:off x="0" y="0"/>
          <a:ext cx="0" cy="0"/>
          <a:chOff x="0" y="0"/>
          <a:chExt cx="0" cy="0"/>
        </a:xfrm>
      </p:grpSpPr>
      <p:sp>
        <p:nvSpPr>
          <p:cNvPr id="124" name="Google Shape;124;p68"/>
          <p:cNvSpPr>
            <a:spLocks noGrp="1"/>
          </p:cNvSpPr>
          <p:nvPr>
            <p:ph type="pic" idx="2"/>
          </p:nvPr>
        </p:nvSpPr>
        <p:spPr>
          <a:xfrm>
            <a:off x="731519" y="2772698"/>
            <a:ext cx="3181719" cy="3353782"/>
          </a:xfrm>
          <a:prstGeom prst="rect">
            <a:avLst/>
          </a:prstGeom>
          <a:solidFill>
            <a:schemeClr val="lt1"/>
          </a:solidFill>
          <a:ln>
            <a:noFill/>
          </a:ln>
        </p:spPr>
      </p:sp>
      <p:sp>
        <p:nvSpPr>
          <p:cNvPr id="125" name="Google Shape;125;p68"/>
          <p:cNvSpPr>
            <a:spLocks noGrp="1"/>
          </p:cNvSpPr>
          <p:nvPr>
            <p:ph type="pic" idx="3"/>
          </p:nvPr>
        </p:nvSpPr>
        <p:spPr>
          <a:xfrm>
            <a:off x="4505140" y="2772698"/>
            <a:ext cx="3181719" cy="3353782"/>
          </a:xfrm>
          <a:prstGeom prst="rect">
            <a:avLst/>
          </a:prstGeom>
          <a:solidFill>
            <a:schemeClr val="lt1"/>
          </a:solidFill>
          <a:ln>
            <a:noFill/>
          </a:ln>
        </p:spPr>
      </p:sp>
      <p:sp>
        <p:nvSpPr>
          <p:cNvPr id="126" name="Google Shape;126;p68"/>
          <p:cNvSpPr>
            <a:spLocks noGrp="1"/>
          </p:cNvSpPr>
          <p:nvPr>
            <p:ph type="pic" idx="4"/>
          </p:nvPr>
        </p:nvSpPr>
        <p:spPr>
          <a:xfrm>
            <a:off x="8275281" y="2772698"/>
            <a:ext cx="3181719" cy="3353782"/>
          </a:xfrm>
          <a:prstGeom prst="rect">
            <a:avLst/>
          </a:prstGeom>
          <a:solidFill>
            <a:schemeClr val="lt1"/>
          </a:solidFill>
          <a:ln>
            <a:noFill/>
          </a:ln>
        </p:spPr>
      </p:sp>
      <p:sp>
        <p:nvSpPr>
          <p:cNvPr id="127" name="Google Shape;127;p68"/>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28" name="Google Shape;128;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9" name="Google Shape;129;p68"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130" name="Google Shape;130;p68"/>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solidFill>
          <a:schemeClr val="dk2"/>
        </a:solidFill>
        <a:effectLst/>
      </p:bgPr>
    </p:bg>
    <p:spTree>
      <p:nvGrpSpPr>
        <p:cNvPr id="1" name="Shape 131"/>
        <p:cNvGrpSpPr/>
        <p:nvPr/>
      </p:nvGrpSpPr>
      <p:grpSpPr>
        <a:xfrm>
          <a:off x="0" y="0"/>
          <a:ext cx="0" cy="0"/>
          <a:chOff x="0" y="0"/>
          <a:chExt cx="0" cy="0"/>
        </a:xfrm>
      </p:grpSpPr>
      <p:sp>
        <p:nvSpPr>
          <p:cNvPr id="132" name="Google Shape;132;p69"/>
          <p:cNvSpPr>
            <a:spLocks noGrp="1"/>
          </p:cNvSpPr>
          <p:nvPr>
            <p:ph type="pic" idx="2"/>
          </p:nvPr>
        </p:nvSpPr>
        <p:spPr>
          <a:xfrm>
            <a:off x="0" y="0"/>
            <a:ext cx="5333999" cy="6858000"/>
          </a:xfrm>
          <a:prstGeom prst="rect">
            <a:avLst/>
          </a:prstGeom>
          <a:solidFill>
            <a:schemeClr val="lt1"/>
          </a:solidFill>
          <a:ln>
            <a:noFill/>
          </a:ln>
        </p:spPr>
      </p:sp>
      <p:sp>
        <p:nvSpPr>
          <p:cNvPr id="133" name="Google Shape;133;p69"/>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34" name="Google Shape;134;p69" descr="Logo&#10;&#10;Description automatically generated with medium confidence"/>
          <p:cNvPicPr preferRelativeResize="0"/>
          <p:nvPr/>
        </p:nvPicPr>
        <p:blipFill rotWithShape="1">
          <a:blip r:embed="rId2">
            <a:alphaModFix/>
          </a:blip>
          <a:srcRect/>
          <a:stretch/>
        </p:blipFill>
        <p:spPr>
          <a:xfrm>
            <a:off x="373040" y="6275551"/>
            <a:ext cx="1531960" cy="512064"/>
          </a:xfrm>
          <a:prstGeom prst="rect">
            <a:avLst/>
          </a:prstGeom>
          <a:noFill/>
          <a:ln>
            <a:noFill/>
          </a:ln>
        </p:spPr>
      </p:pic>
      <p:sp>
        <p:nvSpPr>
          <p:cNvPr id="135" name="Google Shape;135;p69"/>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solidFill>
          <a:schemeClr val="lt2"/>
        </a:solidFill>
        <a:effectLst/>
      </p:bgPr>
    </p:bg>
    <p:spTree>
      <p:nvGrpSpPr>
        <p:cNvPr id="1" name="Shape 136"/>
        <p:cNvGrpSpPr/>
        <p:nvPr/>
      </p:nvGrpSpPr>
      <p:grpSpPr>
        <a:xfrm>
          <a:off x="0" y="0"/>
          <a:ext cx="0" cy="0"/>
          <a:chOff x="0" y="0"/>
          <a:chExt cx="0" cy="0"/>
        </a:xfrm>
      </p:grpSpPr>
      <p:sp>
        <p:nvSpPr>
          <p:cNvPr id="137" name="Google Shape;137;p70"/>
          <p:cNvSpPr/>
          <p:nvPr/>
        </p:nvSpPr>
        <p:spPr>
          <a:xfrm flipH="1">
            <a:off x="6858000" y="0"/>
            <a:ext cx="5334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8" name="Google Shape;138;p70"/>
          <p:cNvSpPr>
            <a:spLocks noGrp="1"/>
          </p:cNvSpPr>
          <p:nvPr>
            <p:ph type="pic" idx="2"/>
          </p:nvPr>
        </p:nvSpPr>
        <p:spPr>
          <a:xfrm>
            <a:off x="8373943" y="951795"/>
            <a:ext cx="2302113" cy="4954412"/>
          </a:xfrm>
          <a:prstGeom prst="rect">
            <a:avLst/>
          </a:prstGeom>
          <a:solidFill>
            <a:schemeClr val="lt1"/>
          </a:solidFill>
          <a:ln>
            <a:noFill/>
          </a:ln>
        </p:spPr>
      </p:sp>
      <p:sp>
        <p:nvSpPr>
          <p:cNvPr id="139" name="Google Shape;139;p70"/>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 name="Google Shape;140;p70"/>
          <p:cNvSpPr txBox="1">
            <a:spLocks noGrp="1"/>
          </p:cNvSpPr>
          <p:nvPr>
            <p:ph type="ftr" idx="11"/>
          </p:nvPr>
        </p:nvSpPr>
        <p:spPr>
          <a:xfrm>
            <a:off x="259480" y="6252441"/>
            <a:ext cx="63907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0"/>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meline">
  <p:cSld name="Timeline">
    <p:bg>
      <p:bgPr>
        <a:solidFill>
          <a:srgbClr val="F0F8EF"/>
        </a:solidFill>
        <a:effectLst/>
      </p:bgPr>
    </p:bg>
    <p:spTree>
      <p:nvGrpSpPr>
        <p:cNvPr id="1" name="Shape 22"/>
        <p:cNvGrpSpPr/>
        <p:nvPr/>
      </p:nvGrpSpPr>
      <p:grpSpPr>
        <a:xfrm>
          <a:off x="0" y="0"/>
          <a:ext cx="0" cy="0"/>
          <a:chOff x="0" y="0"/>
          <a:chExt cx="0" cy="0"/>
        </a:xfrm>
      </p:grpSpPr>
      <p:sp>
        <p:nvSpPr>
          <p:cNvPr id="23" name="Google Shape;23;p13"/>
          <p:cNvSpPr txBox="1">
            <a:spLocks noGrp="1"/>
          </p:cNvSpPr>
          <p:nvPr>
            <p:ph type="body" idx="1"/>
          </p:nvPr>
        </p:nvSpPr>
        <p:spPr>
          <a:xfrm>
            <a:off x="825231" y="1364618"/>
            <a:ext cx="1369500" cy="3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D2F57"/>
              </a:buClr>
              <a:buSzPts val="1400"/>
              <a:buNone/>
              <a:defRPr sz="1400" b="1">
                <a:solidFill>
                  <a:srgbClr val="1D2F57"/>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body" idx="2"/>
          </p:nvPr>
        </p:nvSpPr>
        <p:spPr>
          <a:xfrm>
            <a:off x="3028104" y="1407544"/>
            <a:ext cx="1434600" cy="3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D2F57"/>
              </a:buClr>
              <a:buSzPts val="1400"/>
              <a:buNone/>
              <a:defRPr sz="1400" b="1">
                <a:solidFill>
                  <a:srgbClr val="1D2F57"/>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3"/>
          <p:cNvSpPr txBox="1">
            <a:spLocks noGrp="1"/>
          </p:cNvSpPr>
          <p:nvPr>
            <p:ph type="body" idx="3"/>
          </p:nvPr>
        </p:nvSpPr>
        <p:spPr>
          <a:xfrm>
            <a:off x="7259602" y="1345502"/>
            <a:ext cx="1573200" cy="3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D2F57"/>
              </a:buClr>
              <a:buSzPts val="1400"/>
              <a:buNone/>
              <a:defRPr sz="1400" b="1">
                <a:solidFill>
                  <a:srgbClr val="1D2F57"/>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3"/>
          <p:cNvSpPr txBox="1">
            <a:spLocks noGrp="1"/>
          </p:cNvSpPr>
          <p:nvPr>
            <p:ph type="body" idx="4"/>
          </p:nvPr>
        </p:nvSpPr>
        <p:spPr>
          <a:xfrm>
            <a:off x="1042992" y="2852679"/>
            <a:ext cx="1554600" cy="83910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2"/>
              </a:buClr>
              <a:buSzPts val="1200"/>
              <a:buNone/>
              <a:defRPr sz="1200" b="0">
                <a:solidFill>
                  <a:schemeClr val="dk2"/>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3"/>
          <p:cNvSpPr txBox="1">
            <a:spLocks noGrp="1"/>
          </p:cNvSpPr>
          <p:nvPr>
            <p:ph type="body" idx="5"/>
          </p:nvPr>
        </p:nvSpPr>
        <p:spPr>
          <a:xfrm>
            <a:off x="3170951" y="2852679"/>
            <a:ext cx="1554600" cy="83910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2"/>
              </a:buClr>
              <a:buSzPts val="1200"/>
              <a:buNone/>
              <a:defRPr sz="1200" b="0">
                <a:solidFill>
                  <a:schemeClr val="dk2"/>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body" idx="6"/>
          </p:nvPr>
        </p:nvSpPr>
        <p:spPr>
          <a:xfrm>
            <a:off x="5298910" y="2852679"/>
            <a:ext cx="1554600" cy="83910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2"/>
              </a:buClr>
              <a:buSzPts val="1200"/>
              <a:buNone/>
              <a:defRPr sz="1200" b="0">
                <a:solidFill>
                  <a:schemeClr val="dk2"/>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3"/>
          <p:cNvSpPr txBox="1">
            <a:spLocks noGrp="1"/>
          </p:cNvSpPr>
          <p:nvPr>
            <p:ph type="body" idx="7"/>
          </p:nvPr>
        </p:nvSpPr>
        <p:spPr>
          <a:xfrm>
            <a:off x="7426869" y="2852679"/>
            <a:ext cx="1554600" cy="83910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2"/>
              </a:buClr>
              <a:buSzPts val="1200"/>
              <a:buNone/>
              <a:defRPr sz="1200" b="0">
                <a:solidFill>
                  <a:schemeClr val="dk2"/>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3"/>
          <p:cNvSpPr txBox="1">
            <a:spLocks noGrp="1"/>
          </p:cNvSpPr>
          <p:nvPr>
            <p:ph type="body" idx="8"/>
          </p:nvPr>
        </p:nvSpPr>
        <p:spPr>
          <a:xfrm>
            <a:off x="9554827" y="2852679"/>
            <a:ext cx="1554600" cy="83910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2"/>
              </a:buClr>
              <a:buSzPts val="1200"/>
              <a:buNone/>
              <a:defRPr sz="1200" b="0">
                <a:solidFill>
                  <a:schemeClr val="dk2"/>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3"/>
          <p:cNvSpPr txBox="1">
            <a:spLocks noGrp="1"/>
          </p:cNvSpPr>
          <p:nvPr>
            <p:ph type="body" idx="9"/>
          </p:nvPr>
        </p:nvSpPr>
        <p:spPr>
          <a:xfrm>
            <a:off x="223428" y="3876093"/>
            <a:ext cx="1186200" cy="678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BE5427"/>
              </a:buClr>
              <a:buSzPts val="5400"/>
              <a:buNone/>
              <a:defRPr sz="5400" b="1">
                <a:solidFill>
                  <a:srgbClr val="BE5427"/>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13"/>
          </p:nvPr>
        </p:nvSpPr>
        <p:spPr>
          <a:xfrm>
            <a:off x="2345392" y="5327964"/>
            <a:ext cx="1186200" cy="678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7BE60"/>
              </a:buClr>
              <a:buSzPts val="5400"/>
              <a:buNone/>
              <a:defRPr sz="5400" b="1">
                <a:solidFill>
                  <a:srgbClr val="F7BE60"/>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body" idx="14"/>
          </p:nvPr>
        </p:nvSpPr>
        <p:spPr>
          <a:xfrm>
            <a:off x="4481597" y="4662965"/>
            <a:ext cx="1186200" cy="7626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AD79D"/>
              </a:buClr>
              <a:buSzPts val="5400"/>
              <a:buNone/>
              <a:defRPr sz="5400" b="1">
                <a:solidFill>
                  <a:srgbClr val="FAD79D"/>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3"/>
          <p:cNvSpPr txBox="1">
            <a:spLocks noGrp="1"/>
          </p:cNvSpPr>
          <p:nvPr>
            <p:ph type="body" idx="15"/>
          </p:nvPr>
        </p:nvSpPr>
        <p:spPr>
          <a:xfrm>
            <a:off x="6590774" y="5794553"/>
            <a:ext cx="1186200" cy="678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CBE7B"/>
              </a:buClr>
              <a:buSzPts val="5400"/>
              <a:buNone/>
              <a:defRPr sz="5400" b="1">
                <a:solidFill>
                  <a:srgbClr val="5CBE7B"/>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3"/>
          <p:cNvSpPr txBox="1">
            <a:spLocks noGrp="1"/>
          </p:cNvSpPr>
          <p:nvPr>
            <p:ph type="body" idx="16"/>
          </p:nvPr>
        </p:nvSpPr>
        <p:spPr>
          <a:xfrm>
            <a:off x="8714351" y="3342620"/>
            <a:ext cx="1186200" cy="678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2D2A44"/>
              </a:buClr>
              <a:buSzPts val="5400"/>
              <a:buNone/>
              <a:defRPr sz="5400" b="1">
                <a:solidFill>
                  <a:srgbClr val="2D2A44"/>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a:spLocks noGrp="1"/>
          </p:cNvSpPr>
          <p:nvPr>
            <p:ph type="pic" idx="17"/>
          </p:nvPr>
        </p:nvSpPr>
        <p:spPr>
          <a:xfrm>
            <a:off x="7410038" y="4551608"/>
            <a:ext cx="4024500" cy="2306400"/>
          </a:xfrm>
          <a:prstGeom prst="rect">
            <a:avLst/>
          </a:prstGeom>
          <a:noFill/>
          <a:ln>
            <a:noFill/>
          </a:ln>
        </p:spPr>
      </p:sp>
      <p:sp>
        <p:nvSpPr>
          <p:cNvPr id="37" name="Google Shape;37;p13"/>
          <p:cNvSpPr txBox="1">
            <a:spLocks noGrp="1"/>
          </p:cNvSpPr>
          <p:nvPr>
            <p:ph type="body" idx="18"/>
          </p:nvPr>
        </p:nvSpPr>
        <p:spPr>
          <a:xfrm>
            <a:off x="5242317" y="1371342"/>
            <a:ext cx="1434600" cy="3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D2F57"/>
              </a:buClr>
              <a:buSzPts val="1400"/>
              <a:buNone/>
              <a:defRPr sz="1400" b="1">
                <a:solidFill>
                  <a:srgbClr val="1D2F57"/>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3"/>
          <p:cNvSpPr txBox="1">
            <a:spLocks noGrp="1"/>
          </p:cNvSpPr>
          <p:nvPr>
            <p:ph type="body" idx="19"/>
          </p:nvPr>
        </p:nvSpPr>
        <p:spPr>
          <a:xfrm>
            <a:off x="9410489" y="1343511"/>
            <a:ext cx="1573200" cy="30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D2F57"/>
              </a:buClr>
              <a:buSzPts val="1400"/>
              <a:buNone/>
              <a:defRPr sz="1400" b="1">
                <a:solidFill>
                  <a:srgbClr val="1D2F57"/>
                </a:solidFill>
              </a:defRPr>
            </a:lvl1pPr>
            <a:lvl2pPr marL="914400" lvl="1" indent="-228600" algn="l">
              <a:lnSpc>
                <a:spcPct val="90000"/>
              </a:lnSpc>
              <a:spcBef>
                <a:spcPts val="500"/>
              </a:spcBef>
              <a:spcAft>
                <a:spcPts val="0"/>
              </a:spcAft>
              <a:buClr>
                <a:schemeClr val="dk1"/>
              </a:buClr>
              <a:buSzPts val="1000"/>
              <a:buNone/>
              <a:defRPr sz="10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2"/>
        </a:solidFill>
        <a:effectLst/>
      </p:bgPr>
    </p:bg>
    <p:spTree>
      <p:nvGrpSpPr>
        <p:cNvPr id="1" name="Shape 142"/>
        <p:cNvGrpSpPr/>
        <p:nvPr/>
      </p:nvGrpSpPr>
      <p:grpSpPr>
        <a:xfrm>
          <a:off x="0" y="0"/>
          <a:ext cx="0" cy="0"/>
          <a:chOff x="0" y="0"/>
          <a:chExt cx="0" cy="0"/>
        </a:xfrm>
      </p:grpSpPr>
      <p:sp>
        <p:nvSpPr>
          <p:cNvPr id="143" name="Google Shape;143;p71"/>
          <p:cNvSpPr/>
          <p:nvPr/>
        </p:nvSpPr>
        <p:spPr>
          <a:xfrm flipH="1">
            <a:off x="0" y="-12271"/>
            <a:ext cx="3054764" cy="696032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4" name="Google Shape;144;p71"/>
          <p:cNvSpPr>
            <a:spLocks noGrp="1"/>
          </p:cNvSpPr>
          <p:nvPr>
            <p:ph type="pic" idx="2"/>
          </p:nvPr>
        </p:nvSpPr>
        <p:spPr>
          <a:xfrm>
            <a:off x="1067598" y="2310626"/>
            <a:ext cx="3982050" cy="2570825"/>
          </a:xfrm>
          <a:prstGeom prst="rect">
            <a:avLst/>
          </a:prstGeom>
          <a:solidFill>
            <a:schemeClr val="lt1"/>
          </a:solidFill>
          <a:ln>
            <a:noFill/>
          </a:ln>
        </p:spPr>
      </p:sp>
      <p:sp>
        <p:nvSpPr>
          <p:cNvPr id="145" name="Google Shape;145;p7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46" name="Google Shape;146;p71"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47" name="Google Shape;147;p71"/>
          <p:cNvSpPr txBox="1">
            <a:spLocks noGrp="1"/>
          </p:cNvSpPr>
          <p:nvPr>
            <p:ph type="ftr" idx="11"/>
          </p:nvPr>
        </p:nvSpPr>
        <p:spPr>
          <a:xfrm>
            <a:off x="3617070"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2"/>
        </a:solidFill>
        <a:effectLst/>
      </p:bgPr>
    </p:bg>
    <p:spTree>
      <p:nvGrpSpPr>
        <p:cNvPr id="1" name="Shape 426"/>
        <p:cNvGrpSpPr/>
        <p:nvPr/>
      </p:nvGrpSpPr>
      <p:grpSpPr>
        <a:xfrm>
          <a:off x="0" y="0"/>
          <a:ext cx="0" cy="0"/>
          <a:chOff x="0" y="0"/>
          <a:chExt cx="0" cy="0"/>
        </a:xfrm>
      </p:grpSpPr>
      <p:sp>
        <p:nvSpPr>
          <p:cNvPr id="427" name="Google Shape;427;g24e00246573_0_174"/>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28" name="Google Shape;428;g24e00246573_0_174"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429" name="Google Shape;429;g24e00246573_0_174"/>
          <p:cNvSpPr txBox="1">
            <a:spLocks noGrp="1"/>
          </p:cNvSpPr>
          <p:nvPr>
            <p:ph type="ftr" idx="11"/>
          </p:nvPr>
        </p:nvSpPr>
        <p:spPr>
          <a:xfrm>
            <a:off x="2139696" y="6331411"/>
            <a:ext cx="7174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solidFill>
          <a:schemeClr val="dk2"/>
        </a:solidFill>
        <a:effectLst/>
      </p:bgPr>
    </p:bg>
    <p:spTree>
      <p:nvGrpSpPr>
        <p:cNvPr id="1" name="Shape 434"/>
        <p:cNvGrpSpPr/>
        <p:nvPr/>
      </p:nvGrpSpPr>
      <p:grpSpPr>
        <a:xfrm>
          <a:off x="0" y="0"/>
          <a:ext cx="0" cy="0"/>
          <a:chOff x="0" y="0"/>
          <a:chExt cx="0" cy="0"/>
        </a:xfrm>
      </p:grpSpPr>
      <p:sp>
        <p:nvSpPr>
          <p:cNvPr id="435" name="Google Shape;435;p31"/>
          <p:cNvSpPr>
            <a:spLocks noGrp="1"/>
          </p:cNvSpPr>
          <p:nvPr>
            <p:ph type="pic" idx="2"/>
          </p:nvPr>
        </p:nvSpPr>
        <p:spPr>
          <a:xfrm>
            <a:off x="0" y="0"/>
            <a:ext cx="5333999" cy="6858000"/>
          </a:xfrm>
          <a:prstGeom prst="rect">
            <a:avLst/>
          </a:prstGeom>
          <a:solidFill>
            <a:schemeClr val="lt1"/>
          </a:solidFill>
          <a:ln>
            <a:noFill/>
          </a:ln>
        </p:spPr>
      </p:sp>
      <p:sp>
        <p:nvSpPr>
          <p:cNvPr id="436" name="Google Shape;436;p3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37" name="Google Shape;437;p31" descr="Logo&#10;&#10;Description automatically generated with medium confidence"/>
          <p:cNvPicPr preferRelativeResize="0"/>
          <p:nvPr/>
        </p:nvPicPr>
        <p:blipFill rotWithShape="1">
          <a:blip r:embed="rId2">
            <a:alphaModFix/>
          </a:blip>
          <a:srcRect/>
          <a:stretch/>
        </p:blipFill>
        <p:spPr>
          <a:xfrm>
            <a:off x="373040" y="6275551"/>
            <a:ext cx="1531960" cy="512064"/>
          </a:xfrm>
          <a:prstGeom prst="rect">
            <a:avLst/>
          </a:prstGeom>
          <a:noFill/>
          <a:ln>
            <a:noFill/>
          </a:ln>
        </p:spPr>
      </p:pic>
      <p:sp>
        <p:nvSpPr>
          <p:cNvPr id="438" name="Google Shape;438;p31"/>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2"/>
        </a:solidFill>
        <a:effectLst/>
      </p:bgPr>
    </p:bg>
    <p:spTree>
      <p:nvGrpSpPr>
        <p:cNvPr id="1" name="Shape 445"/>
        <p:cNvGrpSpPr/>
        <p:nvPr/>
      </p:nvGrpSpPr>
      <p:grpSpPr>
        <a:xfrm>
          <a:off x="0" y="0"/>
          <a:ext cx="0" cy="0"/>
          <a:chOff x="0" y="0"/>
          <a:chExt cx="0" cy="0"/>
        </a:xfrm>
      </p:grpSpPr>
      <p:sp>
        <p:nvSpPr>
          <p:cNvPr id="446" name="Google Shape;446;p37"/>
          <p:cNvSpPr>
            <a:spLocks noGrp="1"/>
          </p:cNvSpPr>
          <p:nvPr>
            <p:ph type="pic" idx="2"/>
          </p:nvPr>
        </p:nvSpPr>
        <p:spPr>
          <a:xfrm>
            <a:off x="6802922" y="731520"/>
            <a:ext cx="5389077" cy="5394960"/>
          </a:xfrm>
          <a:prstGeom prst="rect">
            <a:avLst/>
          </a:prstGeom>
          <a:solidFill>
            <a:schemeClr val="lt1"/>
          </a:solidFill>
          <a:ln>
            <a:noFill/>
          </a:ln>
        </p:spPr>
      </p:sp>
      <p:sp>
        <p:nvSpPr>
          <p:cNvPr id="447" name="Google Shape;447;p37"/>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48" name="Google Shape;448;p37"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449" name="Google Shape;449;p37"/>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50"/>
        <p:cNvGrpSpPr/>
        <p:nvPr/>
      </p:nvGrpSpPr>
      <p:grpSpPr>
        <a:xfrm>
          <a:off x="0" y="0"/>
          <a:ext cx="0" cy="0"/>
          <a:chOff x="0" y="0"/>
          <a:chExt cx="0" cy="0"/>
        </a:xfrm>
      </p:grpSpPr>
      <p:sp>
        <p:nvSpPr>
          <p:cNvPr id="451" name="Google Shape;451;p38"/>
          <p:cNvSpPr>
            <a:spLocks noGrp="1"/>
          </p:cNvSpPr>
          <p:nvPr>
            <p:ph type="pic" idx="2"/>
          </p:nvPr>
        </p:nvSpPr>
        <p:spPr>
          <a:xfrm>
            <a:off x="894819" y="1859067"/>
            <a:ext cx="1815908" cy="1828282"/>
          </a:xfrm>
          <a:prstGeom prst="rect">
            <a:avLst/>
          </a:prstGeom>
          <a:solidFill>
            <a:schemeClr val="lt1"/>
          </a:solidFill>
          <a:ln>
            <a:noFill/>
          </a:ln>
        </p:spPr>
      </p:sp>
      <p:sp>
        <p:nvSpPr>
          <p:cNvPr id="452" name="Google Shape;452;p38"/>
          <p:cNvSpPr>
            <a:spLocks noGrp="1"/>
          </p:cNvSpPr>
          <p:nvPr>
            <p:ph type="pic" idx="3"/>
          </p:nvPr>
        </p:nvSpPr>
        <p:spPr>
          <a:xfrm>
            <a:off x="6841031" y="1859067"/>
            <a:ext cx="1815908" cy="1828282"/>
          </a:xfrm>
          <a:prstGeom prst="rect">
            <a:avLst/>
          </a:prstGeom>
          <a:solidFill>
            <a:schemeClr val="lt1"/>
          </a:solidFill>
          <a:ln>
            <a:noFill/>
          </a:ln>
        </p:spPr>
      </p:sp>
      <p:sp>
        <p:nvSpPr>
          <p:cNvPr id="453" name="Google Shape;453;p38"/>
          <p:cNvSpPr>
            <a:spLocks noGrp="1"/>
          </p:cNvSpPr>
          <p:nvPr>
            <p:ph type="pic" idx="4"/>
          </p:nvPr>
        </p:nvSpPr>
        <p:spPr>
          <a:xfrm>
            <a:off x="894819" y="4249683"/>
            <a:ext cx="1815908" cy="1828282"/>
          </a:xfrm>
          <a:prstGeom prst="rect">
            <a:avLst/>
          </a:prstGeom>
          <a:solidFill>
            <a:schemeClr val="lt1"/>
          </a:solidFill>
          <a:ln>
            <a:noFill/>
          </a:ln>
        </p:spPr>
      </p:sp>
      <p:sp>
        <p:nvSpPr>
          <p:cNvPr id="454" name="Google Shape;454;p38"/>
          <p:cNvSpPr>
            <a:spLocks noGrp="1"/>
          </p:cNvSpPr>
          <p:nvPr>
            <p:ph type="pic" idx="5"/>
          </p:nvPr>
        </p:nvSpPr>
        <p:spPr>
          <a:xfrm>
            <a:off x="6841031" y="4249683"/>
            <a:ext cx="1815908" cy="1828282"/>
          </a:xfrm>
          <a:prstGeom prst="rect">
            <a:avLst/>
          </a:prstGeom>
          <a:solidFill>
            <a:schemeClr val="lt1"/>
          </a:solidFill>
          <a:ln>
            <a:noFill/>
          </a:ln>
        </p:spPr>
      </p:sp>
      <p:sp>
        <p:nvSpPr>
          <p:cNvPr id="455" name="Google Shape;455;p38"/>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56" name="Google Shape;456;p38"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457" name="Google Shape;457;p38"/>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Title Slide" type="title">
  <p:cSld name="TITLE">
    <p:spTree>
      <p:nvGrpSpPr>
        <p:cNvPr id="1" name="Shape 458"/>
        <p:cNvGrpSpPr/>
        <p:nvPr/>
      </p:nvGrpSpPr>
      <p:grpSpPr>
        <a:xfrm>
          <a:off x="0" y="0"/>
          <a:ext cx="0" cy="0"/>
          <a:chOff x="0" y="0"/>
          <a:chExt cx="0" cy="0"/>
        </a:xfrm>
      </p:grpSpPr>
      <p:sp>
        <p:nvSpPr>
          <p:cNvPr id="459" name="Google Shape;459;g24fef44eba2_0_12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0" name="Google Shape;460;g24fef44eba2_0_12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1" name="Google Shape;461;g24fef44eba2_0_12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2" name="Google Shape;462;g24fef44eba2_0_127"/>
          <p:cNvSpPr txBox="1">
            <a:spLocks noGrp="1"/>
          </p:cNvSpPr>
          <p:nvPr>
            <p:ph type="ftr" idx="11"/>
          </p:nvPr>
        </p:nvSpPr>
        <p:spPr>
          <a:xfrm>
            <a:off x="3480661" y="6356350"/>
            <a:ext cx="7174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g24fef44eba2_0_127"/>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Custom Layout">
  <p:cSld name="6_Custom Layout">
    <p:bg>
      <p:bgPr>
        <a:solidFill>
          <a:schemeClr val="lt2"/>
        </a:solidFill>
        <a:effectLst/>
      </p:bgPr>
    </p:bg>
    <p:spTree>
      <p:nvGrpSpPr>
        <p:cNvPr id="1" name="Shape 464"/>
        <p:cNvGrpSpPr/>
        <p:nvPr/>
      </p:nvGrpSpPr>
      <p:grpSpPr>
        <a:xfrm>
          <a:off x="0" y="0"/>
          <a:ext cx="0" cy="0"/>
          <a:chOff x="0" y="0"/>
          <a:chExt cx="0" cy="0"/>
        </a:xfrm>
      </p:grpSpPr>
      <p:sp>
        <p:nvSpPr>
          <p:cNvPr id="465" name="Google Shape;465;g24fef44eba2_0_558"/>
          <p:cNvSpPr>
            <a:spLocks noGrp="1"/>
          </p:cNvSpPr>
          <p:nvPr>
            <p:ph type="pic" idx="2"/>
          </p:nvPr>
        </p:nvSpPr>
        <p:spPr>
          <a:xfrm>
            <a:off x="731519" y="2772698"/>
            <a:ext cx="3181800" cy="3353700"/>
          </a:xfrm>
          <a:prstGeom prst="rect">
            <a:avLst/>
          </a:prstGeom>
          <a:solidFill>
            <a:schemeClr val="lt1"/>
          </a:solidFill>
          <a:ln>
            <a:noFill/>
          </a:ln>
        </p:spPr>
      </p:sp>
      <p:sp>
        <p:nvSpPr>
          <p:cNvPr id="466" name="Google Shape;466;g24fef44eba2_0_558"/>
          <p:cNvSpPr>
            <a:spLocks noGrp="1"/>
          </p:cNvSpPr>
          <p:nvPr>
            <p:ph type="pic" idx="3"/>
          </p:nvPr>
        </p:nvSpPr>
        <p:spPr>
          <a:xfrm>
            <a:off x="4505140" y="2772698"/>
            <a:ext cx="3181800" cy="3353700"/>
          </a:xfrm>
          <a:prstGeom prst="rect">
            <a:avLst/>
          </a:prstGeom>
          <a:solidFill>
            <a:schemeClr val="lt1"/>
          </a:solidFill>
          <a:ln>
            <a:noFill/>
          </a:ln>
        </p:spPr>
      </p:sp>
      <p:sp>
        <p:nvSpPr>
          <p:cNvPr id="467" name="Google Shape;467;g24fef44eba2_0_558"/>
          <p:cNvSpPr>
            <a:spLocks noGrp="1"/>
          </p:cNvSpPr>
          <p:nvPr>
            <p:ph type="pic" idx="4"/>
          </p:nvPr>
        </p:nvSpPr>
        <p:spPr>
          <a:xfrm>
            <a:off x="8275281" y="2772698"/>
            <a:ext cx="3181800" cy="3353700"/>
          </a:xfrm>
          <a:prstGeom prst="rect">
            <a:avLst/>
          </a:prstGeom>
          <a:solidFill>
            <a:schemeClr val="lt1"/>
          </a:solidFill>
          <a:ln>
            <a:noFill/>
          </a:ln>
        </p:spPr>
      </p:sp>
      <p:sp>
        <p:nvSpPr>
          <p:cNvPr id="468" name="Google Shape;468;g24fef44eba2_0_558"/>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469" name="Google Shape;469;g24fef44eba2_0_5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0" name="Google Shape;470;g24fef44eba2_0_558"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471" name="Google Shape;471;g24fef44eba2_0_558"/>
          <p:cNvSpPr txBox="1">
            <a:spLocks noGrp="1"/>
          </p:cNvSpPr>
          <p:nvPr>
            <p:ph type="ftr" idx="11"/>
          </p:nvPr>
        </p:nvSpPr>
        <p:spPr>
          <a:xfrm>
            <a:off x="2139696" y="6331411"/>
            <a:ext cx="7174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2"/>
        <p:cNvGrpSpPr/>
        <p:nvPr/>
      </p:nvGrpSpPr>
      <p:grpSpPr>
        <a:xfrm>
          <a:off x="0" y="0"/>
          <a:ext cx="0" cy="0"/>
          <a:chOff x="0" y="0"/>
          <a:chExt cx="0" cy="0"/>
        </a:xfrm>
      </p:grpSpPr>
      <p:sp>
        <p:nvSpPr>
          <p:cNvPr id="473" name="Google Shape;473;g2a016330365_0_1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 name="Google Shape;474;g2a016330365_0_1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g2a016330365_0_1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6" name="Google Shape;476;g2a016330365_0_1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g2a016330365_0_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9BD78-BA3E-7642-B019-22E66EE86E40}"/>
              </a:ext>
            </a:extLst>
          </p:cNvPr>
          <p:cNvSpPr/>
          <p:nvPr userDrawn="1"/>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游ゴシック"/>
              <a:cs typeface="+mn-cs"/>
            </a:endParaRPr>
          </a:p>
        </p:txBody>
      </p:sp>
      <p:sp>
        <p:nvSpPr>
          <p:cNvPr id="10" name="Picture Placeholder 9">
            <a:extLst>
              <a:ext uri="{FF2B5EF4-FFF2-40B4-BE49-F238E27FC236}">
                <a16:creationId xmlns:a16="http://schemas.microsoft.com/office/drawing/2014/main" id="{D9F9BCC5-BC5C-8B4D-AE92-56EAC221D39E}"/>
              </a:ext>
            </a:extLst>
          </p:cNvPr>
          <p:cNvSpPr>
            <a:spLocks noGrp="1"/>
          </p:cNvSpPr>
          <p:nvPr>
            <p:ph type="pic" sz="quarter" idx="10"/>
          </p:nvPr>
        </p:nvSpPr>
        <p:spPr>
          <a:xfrm>
            <a:off x="1965590" y="2330986"/>
            <a:ext cx="2142506" cy="2157106"/>
          </a:xfrm>
          <a:custGeom>
            <a:avLst/>
            <a:gdLst>
              <a:gd name="connsiteX0" fmla="*/ 1071253 w 2142506"/>
              <a:gd name="connsiteY0" fmla="*/ 0 h 2157106"/>
              <a:gd name="connsiteX1" fmla="*/ 2142506 w 2142506"/>
              <a:gd name="connsiteY1" fmla="*/ 1078553 h 2157106"/>
              <a:gd name="connsiteX2" fmla="*/ 1071253 w 2142506"/>
              <a:gd name="connsiteY2" fmla="*/ 2157106 h 2157106"/>
              <a:gd name="connsiteX3" fmla="*/ 0 w 2142506"/>
              <a:gd name="connsiteY3" fmla="*/ 1078553 h 2157106"/>
              <a:gd name="connsiteX4" fmla="*/ 1071253 w 2142506"/>
              <a:gd name="connsiteY4" fmla="*/ 0 h 2157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506" h="2157106">
                <a:moveTo>
                  <a:pt x="1071253" y="0"/>
                </a:moveTo>
                <a:cubicBezTo>
                  <a:pt x="1662890" y="0"/>
                  <a:pt x="2142506" y="482885"/>
                  <a:pt x="2142506" y="1078553"/>
                </a:cubicBezTo>
                <a:cubicBezTo>
                  <a:pt x="2142506" y="1674221"/>
                  <a:pt x="1662890" y="2157106"/>
                  <a:pt x="1071253" y="2157106"/>
                </a:cubicBezTo>
                <a:cubicBezTo>
                  <a:pt x="479616" y="2157106"/>
                  <a:pt x="0" y="1674221"/>
                  <a:pt x="0" y="1078553"/>
                </a:cubicBezTo>
                <a:cubicBezTo>
                  <a:pt x="0" y="482885"/>
                  <a:pt x="479616" y="0"/>
                  <a:pt x="1071253"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FE130A2D-CC43-5147-8F56-F3DDEF1B57EF}"/>
              </a:ext>
            </a:extLst>
          </p:cNvPr>
          <p:cNvSpPr>
            <a:spLocks noGrp="1"/>
          </p:cNvSpPr>
          <p:nvPr>
            <p:ph type="pic" sz="quarter" idx="11"/>
          </p:nvPr>
        </p:nvSpPr>
        <p:spPr>
          <a:xfrm>
            <a:off x="5024747" y="2324984"/>
            <a:ext cx="2142506" cy="2157106"/>
          </a:xfrm>
          <a:custGeom>
            <a:avLst/>
            <a:gdLst>
              <a:gd name="connsiteX0" fmla="*/ 1071253 w 2142506"/>
              <a:gd name="connsiteY0" fmla="*/ 0 h 2157106"/>
              <a:gd name="connsiteX1" fmla="*/ 2142506 w 2142506"/>
              <a:gd name="connsiteY1" fmla="*/ 1078553 h 2157106"/>
              <a:gd name="connsiteX2" fmla="*/ 1071253 w 2142506"/>
              <a:gd name="connsiteY2" fmla="*/ 2157106 h 2157106"/>
              <a:gd name="connsiteX3" fmla="*/ 0 w 2142506"/>
              <a:gd name="connsiteY3" fmla="*/ 1078553 h 2157106"/>
              <a:gd name="connsiteX4" fmla="*/ 1071253 w 2142506"/>
              <a:gd name="connsiteY4" fmla="*/ 0 h 2157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506" h="2157106">
                <a:moveTo>
                  <a:pt x="1071253" y="0"/>
                </a:moveTo>
                <a:cubicBezTo>
                  <a:pt x="1662890" y="0"/>
                  <a:pt x="2142506" y="482885"/>
                  <a:pt x="2142506" y="1078553"/>
                </a:cubicBezTo>
                <a:cubicBezTo>
                  <a:pt x="2142506" y="1674221"/>
                  <a:pt x="1662890" y="2157106"/>
                  <a:pt x="1071253" y="2157106"/>
                </a:cubicBezTo>
                <a:cubicBezTo>
                  <a:pt x="479616" y="2157106"/>
                  <a:pt x="0" y="1674221"/>
                  <a:pt x="0" y="1078553"/>
                </a:cubicBezTo>
                <a:cubicBezTo>
                  <a:pt x="0" y="482885"/>
                  <a:pt x="479616" y="0"/>
                  <a:pt x="1071253"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3B214AB6-AAAD-E946-B8D5-CBBD4096F114}"/>
              </a:ext>
            </a:extLst>
          </p:cNvPr>
          <p:cNvSpPr>
            <a:spLocks noGrp="1"/>
          </p:cNvSpPr>
          <p:nvPr>
            <p:ph type="pic" sz="quarter" idx="12"/>
          </p:nvPr>
        </p:nvSpPr>
        <p:spPr>
          <a:xfrm>
            <a:off x="8083904" y="2324984"/>
            <a:ext cx="2142506" cy="2157106"/>
          </a:xfrm>
          <a:custGeom>
            <a:avLst/>
            <a:gdLst>
              <a:gd name="connsiteX0" fmla="*/ 1071253 w 2142506"/>
              <a:gd name="connsiteY0" fmla="*/ 0 h 2157106"/>
              <a:gd name="connsiteX1" fmla="*/ 2142506 w 2142506"/>
              <a:gd name="connsiteY1" fmla="*/ 1078553 h 2157106"/>
              <a:gd name="connsiteX2" fmla="*/ 1071253 w 2142506"/>
              <a:gd name="connsiteY2" fmla="*/ 2157106 h 2157106"/>
              <a:gd name="connsiteX3" fmla="*/ 0 w 2142506"/>
              <a:gd name="connsiteY3" fmla="*/ 1078553 h 2157106"/>
              <a:gd name="connsiteX4" fmla="*/ 1071253 w 2142506"/>
              <a:gd name="connsiteY4" fmla="*/ 0 h 2157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506" h="2157106">
                <a:moveTo>
                  <a:pt x="1071253" y="0"/>
                </a:moveTo>
                <a:cubicBezTo>
                  <a:pt x="1662890" y="0"/>
                  <a:pt x="2142506" y="482885"/>
                  <a:pt x="2142506" y="1078553"/>
                </a:cubicBezTo>
                <a:cubicBezTo>
                  <a:pt x="2142506" y="1674221"/>
                  <a:pt x="1662890" y="2157106"/>
                  <a:pt x="1071253" y="2157106"/>
                </a:cubicBezTo>
                <a:cubicBezTo>
                  <a:pt x="479616" y="2157106"/>
                  <a:pt x="0" y="1674221"/>
                  <a:pt x="0" y="1078553"/>
                </a:cubicBezTo>
                <a:cubicBezTo>
                  <a:pt x="0" y="482885"/>
                  <a:pt x="479616" y="0"/>
                  <a:pt x="1071253"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59DC43CE-E350-14F0-7BAA-0A5DDBCD405E}"/>
              </a:ext>
            </a:extLst>
          </p:cNvPr>
          <p:cNvSpPr>
            <a:spLocks noGrp="1"/>
          </p:cNvSpPr>
          <p:nvPr>
            <p:ph type="sldNum"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EFF685A-523B-4AB0-8539-4CA1B7CAFAD7}" type="slidenum">
              <a:rPr kumimoji="0" lang="en-US" sz="1200" b="0" i="0" u="none" strike="noStrike" kern="1200" cap="none" spc="0" normalizeH="0" baseline="0" noProof="0" smtClean="0">
                <a:ln>
                  <a:noFill/>
                </a:ln>
                <a:solidFill>
                  <a:prstClr val="white"/>
                </a:solidFill>
                <a:effectLst/>
                <a:uLnTx/>
                <a:uFillTx/>
                <a:latin typeface="Calibri"/>
                <a:ea typeface="游ゴシック"/>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游ゴシック"/>
              <a:cs typeface="Arial" panose="020B0604020202020204" pitchFamily="34" charset="0"/>
            </a:endParaRPr>
          </a:p>
        </p:txBody>
      </p:sp>
      <p:pic>
        <p:nvPicPr>
          <p:cNvPr id="2" name="Picture 1" descr="Logo&#10;&#10;Description automatically generated">
            <a:extLst>
              <a:ext uri="{FF2B5EF4-FFF2-40B4-BE49-F238E27FC236}">
                <a16:creationId xmlns:a16="http://schemas.microsoft.com/office/drawing/2014/main" id="{12954BD5-B1EA-D30E-122A-AE4B745F83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44596"/>
            <a:ext cx="1538615" cy="514288"/>
          </a:xfrm>
          <a:prstGeom prst="rect">
            <a:avLst/>
          </a:prstGeom>
        </p:spPr>
      </p:pic>
      <p:sp>
        <p:nvSpPr>
          <p:cNvPr id="4" name="Footer Placeholder 3">
            <a:extLst>
              <a:ext uri="{FF2B5EF4-FFF2-40B4-BE49-F238E27FC236}">
                <a16:creationId xmlns:a16="http://schemas.microsoft.com/office/drawing/2014/main" id="{4F0DCC17-9A2E-1A8E-FFD9-AC325A6C5AD9}"/>
              </a:ext>
            </a:extLst>
          </p:cNvPr>
          <p:cNvSpPr>
            <a:spLocks noGrp="1"/>
          </p:cNvSpPr>
          <p:nvPr>
            <p:ph type="ftr" sz="quarter" idx="15"/>
          </p:nvPr>
        </p:nvSpPr>
        <p:spPr>
          <a:xfrm>
            <a:off x="2139696" y="6300550"/>
            <a:ext cx="7174424" cy="537392"/>
          </a:xfr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游ゴシック"/>
                <a:cs typeface="Arial" panose="020B0604020202020204" pitchFamily="34" charset="0"/>
              </a:rPr>
              <a:t>Children’s Funding Project is a nonprofit social impact organization that helps communities and states expand equitable opportunities for children and youth through strategic public financing. </a:t>
            </a:r>
            <a:r>
              <a:rPr kumimoji="0" lang="en-US" sz="1200" b="0" i="0" u="sng" strike="noStrike" kern="1200" cap="none" spc="0" normalizeH="0" baseline="0" noProof="0" dirty="0">
                <a:ln>
                  <a:noFill/>
                </a:ln>
                <a:solidFill>
                  <a:prstClr val="black"/>
                </a:solidFill>
                <a:effectLst/>
                <a:uLnTx/>
                <a:uFillTx/>
                <a:latin typeface="Calibri"/>
                <a:ea typeface="游ゴシック"/>
                <a:cs typeface="Arial" panose="020B0604020202020204" pitchFamily="34" charset="0"/>
                <a:hlinkClick r:id="rId3">
                  <a:extLst>
                    <a:ext uri="{A12FA001-AC4F-418D-AE19-62706E023703}">
                      <ahyp:hlinkClr xmlns:ahyp="http://schemas.microsoft.com/office/drawing/2018/hyperlinkcolor" val="tx"/>
                    </a:ext>
                  </a:extLst>
                </a:hlinkClick>
              </a:rPr>
              <a:t>childrensfundingproject.org</a:t>
            </a:r>
            <a:endParaRPr kumimoji="0" lang="en-US" sz="1200" b="0" i="0" u="sng" strike="noStrike" kern="1200" cap="none" spc="0" normalizeH="0" baseline="0" noProof="0" dirty="0">
              <a:ln>
                <a:noFill/>
              </a:ln>
              <a:solidFill>
                <a:prstClr val="black"/>
              </a:solidFill>
              <a:effectLst/>
              <a:uLnTx/>
              <a:uFillTx/>
              <a:latin typeface="Calibri"/>
              <a:ea typeface="游ゴシック"/>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游ゴシック"/>
                <a:cs typeface="Arial" panose="020B0604020202020204" pitchFamily="34" charset="0"/>
              </a:rPr>
              <a:t>© Children’s Funding Project, 2023</a:t>
            </a:r>
          </a:p>
        </p:txBody>
      </p:sp>
    </p:spTree>
    <p:extLst>
      <p:ext uri="{BB962C8B-B14F-4D97-AF65-F5344CB8AC3E}">
        <p14:creationId xmlns:p14="http://schemas.microsoft.com/office/powerpoint/2010/main" val="808111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0_Custom Layout 1">
  <p:cSld name="10_Custom Layout 1">
    <p:bg>
      <p:bgPr>
        <a:solidFill>
          <a:schemeClr val="lt2"/>
        </a:solidFill>
        <a:effectLst/>
      </p:bgPr>
    </p:bg>
    <p:spTree>
      <p:nvGrpSpPr>
        <p:cNvPr id="1" name="Shape 161"/>
        <p:cNvGrpSpPr/>
        <p:nvPr/>
      </p:nvGrpSpPr>
      <p:grpSpPr>
        <a:xfrm>
          <a:off x="0" y="0"/>
          <a:ext cx="0" cy="0"/>
          <a:chOff x="0" y="0"/>
          <a:chExt cx="0" cy="0"/>
        </a:xfrm>
      </p:grpSpPr>
      <p:sp>
        <p:nvSpPr>
          <p:cNvPr id="162" name="Google Shape;162;g24e00246573_0_811"/>
          <p:cNvSpPr>
            <a:spLocks noGrp="1"/>
          </p:cNvSpPr>
          <p:nvPr>
            <p:ph type="pic" idx="2"/>
          </p:nvPr>
        </p:nvSpPr>
        <p:spPr>
          <a:xfrm>
            <a:off x="1" y="3159760"/>
            <a:ext cx="12191100" cy="2966700"/>
          </a:xfrm>
          <a:prstGeom prst="rect">
            <a:avLst/>
          </a:prstGeom>
          <a:noFill/>
          <a:ln>
            <a:noFill/>
          </a:ln>
        </p:spPr>
      </p:sp>
      <p:sp>
        <p:nvSpPr>
          <p:cNvPr id="163" name="Google Shape;163;g24e00246573_0_811"/>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64" name="Google Shape;164;g24e00246573_0_811"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65" name="Google Shape;165;g24e00246573_0_811"/>
          <p:cNvSpPr txBox="1">
            <a:spLocks noGrp="1"/>
          </p:cNvSpPr>
          <p:nvPr>
            <p:ph type="ftr" idx="11"/>
          </p:nvPr>
        </p:nvSpPr>
        <p:spPr>
          <a:xfrm>
            <a:off x="2139696" y="6331411"/>
            <a:ext cx="7174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Tree>
    <p:extLst>
      <p:ext uri="{BB962C8B-B14F-4D97-AF65-F5344CB8AC3E}">
        <p14:creationId xmlns:p14="http://schemas.microsoft.com/office/powerpoint/2010/main" val="225101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chemeClr val="dk2"/>
        </a:solidFill>
        <a:effectLst/>
      </p:bgPr>
    </p:bg>
    <p:spTree>
      <p:nvGrpSpPr>
        <p:cNvPr id="1" name="Shape 40"/>
        <p:cNvGrpSpPr/>
        <p:nvPr/>
      </p:nvGrpSpPr>
      <p:grpSpPr>
        <a:xfrm>
          <a:off x="0" y="0"/>
          <a:ext cx="0" cy="0"/>
          <a:chOff x="0" y="0"/>
          <a:chExt cx="0" cy="0"/>
        </a:xfrm>
      </p:grpSpPr>
      <p:sp>
        <p:nvSpPr>
          <p:cNvPr id="41" name="Google Shape;41;p29"/>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2" name="Google Shape;42;p29" descr="Logo&#10;&#10;Description automatically generated with medium confidence"/>
          <p:cNvPicPr preferRelativeResize="0"/>
          <p:nvPr/>
        </p:nvPicPr>
        <p:blipFill rotWithShape="1">
          <a:blip r:embed="rId2">
            <a:alphaModFix/>
          </a:blip>
          <a:srcRect/>
          <a:stretch/>
        </p:blipFill>
        <p:spPr>
          <a:xfrm>
            <a:off x="373040" y="6240920"/>
            <a:ext cx="1531960" cy="512064"/>
          </a:xfrm>
          <a:prstGeom prst="rect">
            <a:avLst/>
          </a:prstGeom>
          <a:noFill/>
          <a:ln>
            <a:noFill/>
          </a:ln>
        </p:spPr>
      </p:pic>
      <p:sp>
        <p:nvSpPr>
          <p:cNvPr id="43" name="Google Shape;43;p29"/>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562FC5F-7CBD-1D4F-8A88-07B8F0603662}"/>
              </a:ext>
            </a:extLst>
          </p:cNvPr>
          <p:cNvSpPr/>
          <p:nvPr userDrawn="1"/>
        </p:nvSpPr>
        <p:spPr>
          <a:xfrm>
            <a:off x="0" y="0"/>
            <a:ext cx="12192000" cy="4572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FAB9A03B-E592-414A-BECA-7AED2CE96122}"/>
              </a:ext>
            </a:extLst>
          </p:cNvPr>
          <p:cNvSpPr>
            <a:spLocks noGrp="1"/>
          </p:cNvSpPr>
          <p:nvPr>
            <p:ph type="pic" sz="quarter" idx="10"/>
          </p:nvPr>
        </p:nvSpPr>
        <p:spPr>
          <a:xfrm>
            <a:off x="6888434" y="1245734"/>
            <a:ext cx="4336978" cy="4366532"/>
          </a:xfrm>
          <a:custGeom>
            <a:avLst/>
            <a:gdLst>
              <a:gd name="connsiteX0" fmla="*/ 2168489 w 4336978"/>
              <a:gd name="connsiteY0" fmla="*/ 0 h 4366532"/>
              <a:gd name="connsiteX1" fmla="*/ 4336978 w 4336978"/>
              <a:gd name="connsiteY1" fmla="*/ 2183266 h 4366532"/>
              <a:gd name="connsiteX2" fmla="*/ 2168489 w 4336978"/>
              <a:gd name="connsiteY2" fmla="*/ 4366532 h 4366532"/>
              <a:gd name="connsiteX3" fmla="*/ 0 w 4336978"/>
              <a:gd name="connsiteY3" fmla="*/ 2183266 h 4366532"/>
              <a:gd name="connsiteX4" fmla="*/ 2168489 w 4336978"/>
              <a:gd name="connsiteY4" fmla="*/ 0 h 4366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978" h="4366532">
                <a:moveTo>
                  <a:pt x="2168489" y="0"/>
                </a:moveTo>
                <a:cubicBezTo>
                  <a:pt x="3366112" y="0"/>
                  <a:pt x="4336978" y="977481"/>
                  <a:pt x="4336978" y="2183266"/>
                </a:cubicBezTo>
                <a:cubicBezTo>
                  <a:pt x="4336978" y="3389051"/>
                  <a:pt x="3366112" y="4366532"/>
                  <a:pt x="2168489" y="4366532"/>
                </a:cubicBezTo>
                <a:cubicBezTo>
                  <a:pt x="970866" y="4366532"/>
                  <a:pt x="0" y="3389051"/>
                  <a:pt x="0" y="2183266"/>
                </a:cubicBezTo>
                <a:cubicBezTo>
                  <a:pt x="0" y="977481"/>
                  <a:pt x="970866" y="0"/>
                  <a:pt x="2168489"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C1DF61CA-8B26-28B1-2C79-FB53678B8283}"/>
              </a:ext>
            </a:extLst>
          </p:cNvPr>
          <p:cNvSpPr>
            <a:spLocks noGrp="1"/>
          </p:cNvSpPr>
          <p:nvPr>
            <p:ph type="sldNum" sz="quarter" idx="12"/>
          </p:nvPr>
        </p:nvSpPr>
        <p:spPr/>
        <p:txBody>
          <a:bodyPr/>
          <a:lstStyle/>
          <a:p>
            <a:fld id="{0EFF685A-523B-4AB0-8539-4CA1B7CAFAD7}" type="slidenum">
              <a:rPr lang="en-US" smtClean="0"/>
              <a:pPr/>
              <a:t>‹#›</a:t>
            </a:fld>
            <a:endParaRPr lang="en-US" dirty="0"/>
          </a:p>
        </p:txBody>
      </p:sp>
      <p:sp>
        <p:nvSpPr>
          <p:cNvPr id="5" name="Title 4">
            <a:extLst>
              <a:ext uri="{FF2B5EF4-FFF2-40B4-BE49-F238E27FC236}">
                <a16:creationId xmlns:a16="http://schemas.microsoft.com/office/drawing/2014/main" id="{E9F4BA77-1F47-D64C-5450-B624EBDEED7D}"/>
              </a:ext>
            </a:extLst>
          </p:cNvPr>
          <p:cNvSpPr>
            <a:spLocks noGrp="1"/>
          </p:cNvSpPr>
          <p:nvPr>
            <p:ph type="title"/>
          </p:nvPr>
        </p:nvSpPr>
        <p:spPr/>
        <p:txBody>
          <a:bodyPr/>
          <a:lstStyle/>
          <a:p>
            <a:r>
              <a:rPr lang="en-US"/>
              <a:t>Click to edit Master title style</a:t>
            </a:r>
            <a:endParaRPr lang="en-US" dirty="0"/>
          </a:p>
        </p:txBody>
      </p:sp>
      <p:pic>
        <p:nvPicPr>
          <p:cNvPr id="7" name="Picture 6" descr="Logo&#10;&#10;Description automatically generated">
            <a:extLst>
              <a:ext uri="{FF2B5EF4-FFF2-40B4-BE49-F238E27FC236}">
                <a16:creationId xmlns:a16="http://schemas.microsoft.com/office/drawing/2014/main" id="{4A4A50AA-C901-68C8-F1E4-640CB8851F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
        <p:nvSpPr>
          <p:cNvPr id="8" name="Footer Placeholder 1">
            <a:extLst>
              <a:ext uri="{FF2B5EF4-FFF2-40B4-BE49-F238E27FC236}">
                <a16:creationId xmlns:a16="http://schemas.microsoft.com/office/drawing/2014/main" id="{1BAE29A1-D9F7-44BF-9DB2-D2B36BB0FCDE}"/>
              </a:ext>
            </a:extLst>
          </p:cNvPr>
          <p:cNvSpPr>
            <a:spLocks noGrp="1"/>
          </p:cNvSpPr>
          <p:nvPr>
            <p:ph type="ftr" sz="quarter" idx="11"/>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2227190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FD82C2D-6E9C-2241-815E-F4B26A2DA018}"/>
              </a:ext>
            </a:extLst>
          </p:cNvPr>
          <p:cNvSpPr>
            <a:spLocks noGrp="1"/>
          </p:cNvSpPr>
          <p:nvPr>
            <p:ph type="pic" sz="quarter" idx="10"/>
          </p:nvPr>
        </p:nvSpPr>
        <p:spPr>
          <a:xfrm>
            <a:off x="0" y="0"/>
            <a:ext cx="12191998" cy="3698240"/>
          </a:xfrm>
          <a:custGeom>
            <a:avLst/>
            <a:gdLst>
              <a:gd name="connsiteX0" fmla="*/ 0 w 12191998"/>
              <a:gd name="connsiteY0" fmla="*/ 0 h 3698240"/>
              <a:gd name="connsiteX1" fmla="*/ 12191998 w 12191998"/>
              <a:gd name="connsiteY1" fmla="*/ 0 h 3698240"/>
              <a:gd name="connsiteX2" fmla="*/ 12191998 w 12191998"/>
              <a:gd name="connsiteY2" fmla="*/ 3698240 h 3698240"/>
              <a:gd name="connsiteX3" fmla="*/ 0 w 12191998"/>
              <a:gd name="connsiteY3" fmla="*/ 3698240 h 3698240"/>
            </a:gdLst>
            <a:ahLst/>
            <a:cxnLst>
              <a:cxn ang="0">
                <a:pos x="connsiteX0" y="connsiteY0"/>
              </a:cxn>
              <a:cxn ang="0">
                <a:pos x="connsiteX1" y="connsiteY1"/>
              </a:cxn>
              <a:cxn ang="0">
                <a:pos x="connsiteX2" y="connsiteY2"/>
              </a:cxn>
              <a:cxn ang="0">
                <a:pos x="connsiteX3" y="connsiteY3"/>
              </a:cxn>
            </a:cxnLst>
            <a:rect l="l" t="t" r="r" b="b"/>
            <a:pathLst>
              <a:path w="12191998" h="3698240">
                <a:moveTo>
                  <a:pt x="0" y="0"/>
                </a:moveTo>
                <a:lnTo>
                  <a:pt x="12191998" y="0"/>
                </a:lnTo>
                <a:lnTo>
                  <a:pt x="12191998" y="3698240"/>
                </a:lnTo>
                <a:lnTo>
                  <a:pt x="0" y="3698240"/>
                </a:ln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8F4C5B06-1AFC-906E-8296-CDF1BE17A790}"/>
              </a:ext>
            </a:extLst>
          </p:cNvPr>
          <p:cNvSpPr>
            <a:spLocks noGrp="1"/>
          </p:cNvSpPr>
          <p:nvPr>
            <p:ph type="ftr" sz="quarter" idx="11"/>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2">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
        <p:nvSpPr>
          <p:cNvPr id="3" name="Slide Number Placeholder 2">
            <a:extLst>
              <a:ext uri="{FF2B5EF4-FFF2-40B4-BE49-F238E27FC236}">
                <a16:creationId xmlns:a16="http://schemas.microsoft.com/office/drawing/2014/main" id="{F6BFE441-4BD1-758B-49CE-574904577791}"/>
              </a:ext>
            </a:extLst>
          </p:cNvPr>
          <p:cNvSpPr>
            <a:spLocks noGrp="1"/>
          </p:cNvSpPr>
          <p:nvPr>
            <p:ph type="sldNum" sz="quarter" idx="12"/>
          </p:nvPr>
        </p:nvSpPr>
        <p:spPr/>
        <p:txBody>
          <a:bodyPr/>
          <a:lstStyle/>
          <a:p>
            <a:fld id="{0EFF685A-523B-4AB0-8539-4CA1B7CAFAD7}"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F7FEE407-4AD5-5280-26CE-0E133F08FA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Tree>
    <p:extLst>
      <p:ext uri="{BB962C8B-B14F-4D97-AF65-F5344CB8AC3E}">
        <p14:creationId xmlns:p14="http://schemas.microsoft.com/office/powerpoint/2010/main" val="349525936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FF4662C-263D-3044-9930-0ADCC004F3B7}"/>
              </a:ext>
            </a:extLst>
          </p:cNvPr>
          <p:cNvSpPr/>
          <p:nvPr userDrawn="1"/>
        </p:nvSpPr>
        <p:spPr>
          <a:xfrm>
            <a:off x="0" y="1"/>
            <a:ext cx="5730238" cy="6075549"/>
          </a:xfrm>
          <a:custGeom>
            <a:avLst/>
            <a:gdLst>
              <a:gd name="connsiteX0" fmla="*/ 0 w 5730238"/>
              <a:gd name="connsiteY0" fmla="*/ 0 h 6075549"/>
              <a:gd name="connsiteX1" fmla="*/ 4863127 w 5730238"/>
              <a:gd name="connsiteY1" fmla="*/ 0 h 6075549"/>
              <a:gd name="connsiteX2" fmla="*/ 4885739 w 5730238"/>
              <a:gd name="connsiteY2" fmla="*/ 24880 h 6075549"/>
              <a:gd name="connsiteX3" fmla="*/ 5730238 w 5730238"/>
              <a:gd name="connsiteY3" fmla="*/ 2377306 h 6075549"/>
              <a:gd name="connsiteX4" fmla="*/ 2031995 w 5730238"/>
              <a:gd name="connsiteY4" fmla="*/ 6075549 h 6075549"/>
              <a:gd name="connsiteX5" fmla="*/ 269193 w 5730238"/>
              <a:gd name="connsiteY5" fmla="*/ 5629191 h 6075549"/>
              <a:gd name="connsiteX6" fmla="*/ 0 w 5730238"/>
              <a:gd name="connsiteY6" fmla="*/ 5465653 h 607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238" h="6075549">
                <a:moveTo>
                  <a:pt x="0" y="0"/>
                </a:moveTo>
                <a:lnTo>
                  <a:pt x="4863127" y="0"/>
                </a:lnTo>
                <a:lnTo>
                  <a:pt x="4885739" y="24880"/>
                </a:lnTo>
                <a:cubicBezTo>
                  <a:pt x="5413315" y="664155"/>
                  <a:pt x="5730238" y="1483720"/>
                  <a:pt x="5730238" y="2377306"/>
                </a:cubicBezTo>
                <a:cubicBezTo>
                  <a:pt x="5730238" y="4419789"/>
                  <a:pt x="4074478" y="6075549"/>
                  <a:pt x="2031995" y="6075549"/>
                </a:cubicBezTo>
                <a:cubicBezTo>
                  <a:pt x="1393719" y="6075549"/>
                  <a:pt x="793209" y="5913854"/>
                  <a:pt x="269193" y="5629191"/>
                </a:cubicBezTo>
                <a:lnTo>
                  <a:pt x="0" y="5465653"/>
                </a:lnTo>
                <a:close/>
              </a:path>
            </a:pathLst>
          </a:cu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Picture Placeholder 14">
            <a:extLst>
              <a:ext uri="{FF2B5EF4-FFF2-40B4-BE49-F238E27FC236}">
                <a16:creationId xmlns:a16="http://schemas.microsoft.com/office/drawing/2014/main" id="{4702AEB0-F961-E348-9FE9-34184E5E8C02}"/>
              </a:ext>
            </a:extLst>
          </p:cNvPr>
          <p:cNvSpPr>
            <a:spLocks noGrp="1"/>
          </p:cNvSpPr>
          <p:nvPr>
            <p:ph type="pic" sz="quarter" idx="10"/>
          </p:nvPr>
        </p:nvSpPr>
        <p:spPr>
          <a:xfrm>
            <a:off x="1463038" y="731520"/>
            <a:ext cx="3901440" cy="3901440"/>
          </a:xfrm>
          <a:custGeom>
            <a:avLst/>
            <a:gdLst>
              <a:gd name="connsiteX0" fmla="*/ 1950720 w 3901440"/>
              <a:gd name="connsiteY0" fmla="*/ 0 h 3901440"/>
              <a:gd name="connsiteX1" fmla="*/ 3901440 w 3901440"/>
              <a:gd name="connsiteY1" fmla="*/ 1950720 h 3901440"/>
              <a:gd name="connsiteX2" fmla="*/ 1950720 w 3901440"/>
              <a:gd name="connsiteY2" fmla="*/ 3901440 h 3901440"/>
              <a:gd name="connsiteX3" fmla="*/ 0 w 3901440"/>
              <a:gd name="connsiteY3" fmla="*/ 1950720 h 3901440"/>
              <a:gd name="connsiteX4" fmla="*/ 1950720 w 3901440"/>
              <a:gd name="connsiteY4" fmla="*/ 0 h 390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440" h="3901440">
                <a:moveTo>
                  <a:pt x="1950720" y="0"/>
                </a:moveTo>
                <a:cubicBezTo>
                  <a:pt x="3028073" y="0"/>
                  <a:pt x="3901440" y="873367"/>
                  <a:pt x="3901440" y="1950720"/>
                </a:cubicBezTo>
                <a:cubicBezTo>
                  <a:pt x="3901440" y="3028073"/>
                  <a:pt x="3028073" y="3901440"/>
                  <a:pt x="1950720" y="3901440"/>
                </a:cubicBezTo>
                <a:cubicBezTo>
                  <a:pt x="873367" y="3901440"/>
                  <a:pt x="0" y="3028073"/>
                  <a:pt x="0" y="1950720"/>
                </a:cubicBezTo>
                <a:cubicBezTo>
                  <a:pt x="0" y="873367"/>
                  <a:pt x="873367" y="0"/>
                  <a:pt x="1950720"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023BC091-1204-5042-B9FD-BA675B204DE5}"/>
              </a:ext>
            </a:extLst>
          </p:cNvPr>
          <p:cNvSpPr>
            <a:spLocks noGrp="1"/>
          </p:cNvSpPr>
          <p:nvPr>
            <p:ph type="pic" sz="quarter" idx="11"/>
          </p:nvPr>
        </p:nvSpPr>
        <p:spPr>
          <a:xfrm>
            <a:off x="731518" y="2956560"/>
            <a:ext cx="3169920" cy="3169920"/>
          </a:xfrm>
          <a:custGeom>
            <a:avLst/>
            <a:gdLst>
              <a:gd name="connsiteX0" fmla="*/ 1584960 w 3169920"/>
              <a:gd name="connsiteY0" fmla="*/ 0 h 3169920"/>
              <a:gd name="connsiteX1" fmla="*/ 3169920 w 3169920"/>
              <a:gd name="connsiteY1" fmla="*/ 1584960 h 3169920"/>
              <a:gd name="connsiteX2" fmla="*/ 1584960 w 3169920"/>
              <a:gd name="connsiteY2" fmla="*/ 3169920 h 3169920"/>
              <a:gd name="connsiteX3" fmla="*/ 0 w 3169920"/>
              <a:gd name="connsiteY3" fmla="*/ 1584960 h 3169920"/>
              <a:gd name="connsiteX4" fmla="*/ 1584960 w 3169920"/>
              <a:gd name="connsiteY4" fmla="*/ 0 h 316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20" h="3169920">
                <a:moveTo>
                  <a:pt x="1584960" y="0"/>
                </a:moveTo>
                <a:cubicBezTo>
                  <a:pt x="2460309" y="0"/>
                  <a:pt x="3169920" y="709611"/>
                  <a:pt x="3169920" y="1584960"/>
                </a:cubicBezTo>
                <a:cubicBezTo>
                  <a:pt x="3169920" y="2460309"/>
                  <a:pt x="2460309" y="3169920"/>
                  <a:pt x="1584960" y="3169920"/>
                </a:cubicBezTo>
                <a:cubicBezTo>
                  <a:pt x="709611" y="3169920"/>
                  <a:pt x="0" y="2460309"/>
                  <a:pt x="0" y="1584960"/>
                </a:cubicBezTo>
                <a:cubicBezTo>
                  <a:pt x="0" y="709611"/>
                  <a:pt x="709611" y="0"/>
                  <a:pt x="1584960" y="0"/>
                </a:cubicBezTo>
                <a:close/>
              </a:path>
            </a:pathLst>
          </a:custGeom>
          <a:pattFill prst="pct5">
            <a:fgClr>
              <a:schemeClr val="accent1"/>
            </a:fgClr>
            <a:bgClr>
              <a:schemeClr val="bg1"/>
            </a:bgClr>
          </a:pattFill>
          <a:ln w="101600">
            <a:solidFill>
              <a:schemeClr val="bg1"/>
            </a:solidFill>
          </a:ln>
        </p:spPr>
        <p:txBody>
          <a:bodyPr wrap="square">
            <a:noAutofit/>
          </a:bodyPr>
          <a:lstStyle>
            <a:lvl1pPr>
              <a:defRPr sz="1200"/>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596629AD-7867-C7F7-7B21-75C9F78ED581}"/>
              </a:ext>
            </a:extLst>
          </p:cNvPr>
          <p:cNvSpPr>
            <a:spLocks noGrp="1"/>
          </p:cNvSpPr>
          <p:nvPr>
            <p:ph type="sldNum" sz="quarter" idx="13"/>
          </p:nvPr>
        </p:nvSpPr>
        <p:spPr/>
        <p:txBody>
          <a:bodyPr/>
          <a:lstStyle/>
          <a:p>
            <a:fld id="{0EFF685A-523B-4AB0-8539-4CA1B7CAFAD7}"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56889D66-30D6-BE86-28AD-CEB8194CFF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
        <p:nvSpPr>
          <p:cNvPr id="10" name="Footer Placeholder 1">
            <a:extLst>
              <a:ext uri="{FF2B5EF4-FFF2-40B4-BE49-F238E27FC236}">
                <a16:creationId xmlns:a16="http://schemas.microsoft.com/office/drawing/2014/main" id="{FB58EFD6-F835-AC5A-E8D1-67EBB95BD20F}"/>
              </a:ext>
            </a:extLst>
          </p:cNvPr>
          <p:cNvSpPr>
            <a:spLocks noGrp="1"/>
          </p:cNvSpPr>
          <p:nvPr>
            <p:ph type="ftr" sz="quarter" idx="14"/>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2967126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E5FFDDC-E3B9-B447-85DD-47D0E5AF5FD0}"/>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310636 w 12192000"/>
              <a:gd name="connsiteY1" fmla="*/ 0 h 6858000"/>
              <a:gd name="connsiteX2" fmla="*/ 6096000 w 12192000"/>
              <a:gd name="connsiteY2" fmla="*/ 4784008 h 6858000"/>
              <a:gd name="connsiteX3" fmla="*/ 10881364 w 12192000"/>
              <a:gd name="connsiteY3" fmla="*/ 0 h 6858000"/>
              <a:gd name="connsiteX4" fmla="*/ 12192000 w 12192000"/>
              <a:gd name="connsiteY4" fmla="*/ 0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310636" y="0"/>
                </a:lnTo>
                <a:cubicBezTo>
                  <a:pt x="1310636" y="2642135"/>
                  <a:pt x="3453116" y="4784008"/>
                  <a:pt x="6096000" y="4784008"/>
                </a:cubicBezTo>
                <a:cubicBezTo>
                  <a:pt x="8738884" y="4784008"/>
                  <a:pt x="10881364" y="2642135"/>
                  <a:pt x="10881364" y="0"/>
                </a:cubicBezTo>
                <a:lnTo>
                  <a:pt x="12192000" y="0"/>
                </a:lnTo>
                <a:lnTo>
                  <a:pt x="12192000" y="6858000"/>
                </a:lnTo>
                <a:lnTo>
                  <a:pt x="0" y="6858000"/>
                </a:lnTo>
                <a:close/>
              </a:path>
            </a:pathLst>
          </a:custGeom>
          <a:solidFill>
            <a:schemeClr val="tx2"/>
          </a:solidFill>
        </p:spPr>
        <p:txBody>
          <a:bodyPr wrap="square">
            <a:noAutofit/>
          </a:bodyPr>
          <a:lstStyle>
            <a:lvl1pPr>
              <a:defRPr sz="1200"/>
            </a:lvl1pPr>
          </a:lstStyle>
          <a:p>
            <a:r>
              <a:rPr lang="en-US"/>
              <a:t>Click icon to add picture</a:t>
            </a:r>
            <a:endParaRPr lang="en-US" dirty="0"/>
          </a:p>
        </p:txBody>
      </p:sp>
      <p:sp>
        <p:nvSpPr>
          <p:cNvPr id="5" name="Oval 4">
            <a:extLst>
              <a:ext uri="{FF2B5EF4-FFF2-40B4-BE49-F238E27FC236}">
                <a16:creationId xmlns:a16="http://schemas.microsoft.com/office/drawing/2014/main" id="{5D51B7FD-8003-271A-2DFC-352A053617A1}"/>
              </a:ext>
            </a:extLst>
          </p:cNvPr>
          <p:cNvSpPr/>
          <p:nvPr userDrawn="1"/>
        </p:nvSpPr>
        <p:spPr>
          <a:xfrm>
            <a:off x="11410972" y="6369580"/>
            <a:ext cx="351895" cy="351895"/>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148137D-51E0-95FB-8941-1531ABC70462}"/>
              </a:ext>
            </a:extLst>
          </p:cNvPr>
          <p:cNvSpPr>
            <a:spLocks noGrp="1"/>
          </p:cNvSpPr>
          <p:nvPr>
            <p:ph type="sldNum" sz="quarter" idx="12"/>
          </p:nvPr>
        </p:nvSpPr>
        <p:spPr/>
        <p:txBody>
          <a:bodyPr/>
          <a:lstStyle/>
          <a:p>
            <a:fld id="{0EFF685A-523B-4AB0-8539-4CA1B7CAFAD7}" type="slidenum">
              <a:rPr lang="en-US" smtClean="0"/>
              <a:pPr/>
              <a:t>‹#›</a:t>
            </a:fld>
            <a:endParaRPr lang="en-US" dirty="0"/>
          </a:p>
        </p:txBody>
      </p:sp>
      <p:pic>
        <p:nvPicPr>
          <p:cNvPr id="6" name="Picture 5" descr="Logo&#10;&#10;Description automatically generated with medium confidence">
            <a:extLst>
              <a:ext uri="{FF2B5EF4-FFF2-40B4-BE49-F238E27FC236}">
                <a16:creationId xmlns:a16="http://schemas.microsoft.com/office/drawing/2014/main" id="{D592A20E-EE2D-853E-9EEF-3ACA08EBDF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040" y="6275551"/>
            <a:ext cx="1531960" cy="512064"/>
          </a:xfrm>
          <a:prstGeom prst="rect">
            <a:avLst/>
          </a:prstGeom>
        </p:spPr>
      </p:pic>
      <p:sp>
        <p:nvSpPr>
          <p:cNvPr id="7" name="Footer Placeholder 1">
            <a:extLst>
              <a:ext uri="{FF2B5EF4-FFF2-40B4-BE49-F238E27FC236}">
                <a16:creationId xmlns:a16="http://schemas.microsoft.com/office/drawing/2014/main" id="{C796380F-83FD-C1C1-FE97-F94FCC78C169}"/>
              </a:ext>
            </a:extLst>
          </p:cNvPr>
          <p:cNvSpPr>
            <a:spLocks noGrp="1"/>
          </p:cNvSpPr>
          <p:nvPr>
            <p:ph type="ftr" sz="quarter" idx="11"/>
          </p:nvPr>
        </p:nvSpPr>
        <p:spPr>
          <a:xfrm>
            <a:off x="2139696" y="6331411"/>
            <a:ext cx="7174424" cy="365125"/>
          </a:xfrm>
        </p:spPr>
        <p:txBody>
          <a:bodyPr/>
          <a:lstStyle>
            <a:lvl1pPr>
              <a:defRPr>
                <a:solidFill>
                  <a:schemeClr val="bg1"/>
                </a:solidFill>
              </a:defRPr>
            </a:lvl1p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378879463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67358AD-0A6B-0941-B056-4F90E88F68D5}"/>
              </a:ext>
            </a:extLst>
          </p:cNvPr>
          <p:cNvSpPr>
            <a:spLocks noGrp="1"/>
          </p:cNvSpPr>
          <p:nvPr>
            <p:ph type="pic" sz="quarter" idx="10"/>
          </p:nvPr>
        </p:nvSpPr>
        <p:spPr>
          <a:xfrm>
            <a:off x="1" y="3159760"/>
            <a:ext cx="12191205" cy="2966720"/>
          </a:xfrm>
          <a:custGeom>
            <a:avLst/>
            <a:gdLst>
              <a:gd name="connsiteX0" fmla="*/ 0 w 12191205"/>
              <a:gd name="connsiteY0" fmla="*/ 0 h 2966720"/>
              <a:gd name="connsiteX1" fmla="*/ 12191205 w 12191205"/>
              <a:gd name="connsiteY1" fmla="*/ 0 h 2966720"/>
              <a:gd name="connsiteX2" fmla="*/ 12191205 w 12191205"/>
              <a:gd name="connsiteY2" fmla="*/ 2966720 h 2966720"/>
              <a:gd name="connsiteX3" fmla="*/ 0 w 12191205"/>
              <a:gd name="connsiteY3" fmla="*/ 2966720 h 2966720"/>
            </a:gdLst>
            <a:ahLst/>
            <a:cxnLst>
              <a:cxn ang="0">
                <a:pos x="connsiteX0" y="connsiteY0"/>
              </a:cxn>
              <a:cxn ang="0">
                <a:pos x="connsiteX1" y="connsiteY1"/>
              </a:cxn>
              <a:cxn ang="0">
                <a:pos x="connsiteX2" y="connsiteY2"/>
              </a:cxn>
              <a:cxn ang="0">
                <a:pos x="connsiteX3" y="connsiteY3"/>
              </a:cxn>
            </a:cxnLst>
            <a:rect l="l" t="t" r="r" b="b"/>
            <a:pathLst>
              <a:path w="12191205" h="2966720">
                <a:moveTo>
                  <a:pt x="0" y="0"/>
                </a:moveTo>
                <a:lnTo>
                  <a:pt x="12191205" y="0"/>
                </a:lnTo>
                <a:lnTo>
                  <a:pt x="12191205" y="2966720"/>
                </a:lnTo>
                <a:lnTo>
                  <a:pt x="0" y="2966720"/>
                </a:lnTo>
                <a:close/>
              </a:path>
            </a:pathLst>
          </a:custGeom>
        </p:spPr>
        <p:txBody>
          <a:bodyPr wrap="square">
            <a:noAutofit/>
          </a:bodyPr>
          <a:lstStyle>
            <a:lvl1pPr>
              <a:defRPr sz="1200"/>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BDBFA7B6-61C6-AFFB-176C-40399B21F9C5}"/>
              </a:ext>
            </a:extLst>
          </p:cNvPr>
          <p:cNvSpPr>
            <a:spLocks noGrp="1"/>
          </p:cNvSpPr>
          <p:nvPr>
            <p:ph type="sldNum" sz="quarter" idx="12"/>
          </p:nvPr>
        </p:nvSpPr>
        <p:spPr/>
        <p:txBody>
          <a:bodyPr/>
          <a:lstStyle/>
          <a:p>
            <a:fld id="{0EFF685A-523B-4AB0-8539-4CA1B7CAFAD7}"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DB557797-DBD8-D8C8-A17E-650925F24F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
        <p:nvSpPr>
          <p:cNvPr id="6" name="Footer Placeholder 1">
            <a:extLst>
              <a:ext uri="{FF2B5EF4-FFF2-40B4-BE49-F238E27FC236}">
                <a16:creationId xmlns:a16="http://schemas.microsoft.com/office/drawing/2014/main" id="{842ACEBC-E28A-DC74-2045-C6974B8EA50E}"/>
              </a:ext>
            </a:extLst>
          </p:cNvPr>
          <p:cNvSpPr>
            <a:spLocks noGrp="1"/>
          </p:cNvSpPr>
          <p:nvPr>
            <p:ph type="ftr" sz="quarter" idx="11"/>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870261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2D32F7-042F-524E-B95C-7F4B45CF25B3}"/>
              </a:ext>
            </a:extLst>
          </p:cNvPr>
          <p:cNvSpPr/>
          <p:nvPr userDrawn="1"/>
        </p:nvSpPr>
        <p:spPr>
          <a:xfrm>
            <a:off x="-100739" y="731520"/>
            <a:ext cx="6903661" cy="53949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EEB6B305-93F4-614B-9EEF-7361466B3A18}"/>
              </a:ext>
            </a:extLst>
          </p:cNvPr>
          <p:cNvSpPr>
            <a:spLocks noGrp="1"/>
          </p:cNvSpPr>
          <p:nvPr>
            <p:ph type="pic" sz="quarter" idx="10"/>
          </p:nvPr>
        </p:nvSpPr>
        <p:spPr>
          <a:xfrm>
            <a:off x="6802922" y="731520"/>
            <a:ext cx="5389077" cy="5394960"/>
          </a:xfrm>
          <a:custGeom>
            <a:avLst/>
            <a:gdLst>
              <a:gd name="connsiteX0" fmla="*/ 0 w 5394960"/>
              <a:gd name="connsiteY0" fmla="*/ 0 h 5394960"/>
              <a:gd name="connsiteX1" fmla="*/ 5394960 w 5394960"/>
              <a:gd name="connsiteY1" fmla="*/ 0 h 5394960"/>
              <a:gd name="connsiteX2" fmla="*/ 5394960 w 5394960"/>
              <a:gd name="connsiteY2" fmla="*/ 5394960 h 5394960"/>
              <a:gd name="connsiteX3" fmla="*/ 0 w 5394960"/>
              <a:gd name="connsiteY3" fmla="*/ 5394960 h 5394960"/>
            </a:gdLst>
            <a:ahLst/>
            <a:cxnLst>
              <a:cxn ang="0">
                <a:pos x="connsiteX0" y="connsiteY0"/>
              </a:cxn>
              <a:cxn ang="0">
                <a:pos x="connsiteX1" y="connsiteY1"/>
              </a:cxn>
              <a:cxn ang="0">
                <a:pos x="connsiteX2" y="connsiteY2"/>
              </a:cxn>
              <a:cxn ang="0">
                <a:pos x="connsiteX3" y="connsiteY3"/>
              </a:cxn>
            </a:cxnLst>
            <a:rect l="l" t="t" r="r" b="b"/>
            <a:pathLst>
              <a:path w="5394960" h="5394960">
                <a:moveTo>
                  <a:pt x="0" y="0"/>
                </a:moveTo>
                <a:lnTo>
                  <a:pt x="5394960" y="0"/>
                </a:lnTo>
                <a:lnTo>
                  <a:pt x="5394960" y="5394960"/>
                </a:lnTo>
                <a:lnTo>
                  <a:pt x="0" y="5394960"/>
                </a:ln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2" name="Title 1">
            <a:extLst>
              <a:ext uri="{FF2B5EF4-FFF2-40B4-BE49-F238E27FC236}">
                <a16:creationId xmlns:a16="http://schemas.microsoft.com/office/drawing/2014/main" id="{2028318B-E915-AC57-89FC-D0DFEA14E0C2}"/>
              </a:ext>
            </a:extLst>
          </p:cNvPr>
          <p:cNvSpPr>
            <a:spLocks noGrp="1"/>
          </p:cNvSpPr>
          <p:nvPr>
            <p:ph type="title"/>
          </p:nvPr>
        </p:nvSpPr>
        <p:spPr>
          <a:xfrm>
            <a:off x="473990" y="1000555"/>
            <a:ext cx="5552268" cy="1325563"/>
          </a:xfrm>
        </p:spPr>
        <p:txBody>
          <a:bodyPr/>
          <a:lstStyle>
            <a:lvl1pPr>
              <a:defRPr>
                <a:solidFill>
                  <a:schemeClr val="bg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06F68C4-E8F6-336A-AF5B-8DAB82271072}"/>
              </a:ext>
            </a:extLst>
          </p:cNvPr>
          <p:cNvSpPr>
            <a:spLocks noGrp="1"/>
          </p:cNvSpPr>
          <p:nvPr>
            <p:ph type="sldNum" sz="quarter" idx="12"/>
          </p:nvPr>
        </p:nvSpPr>
        <p:spPr/>
        <p:txBody>
          <a:bodyPr/>
          <a:lstStyle/>
          <a:p>
            <a:fld id="{0EFF685A-523B-4AB0-8539-4CA1B7CAFAD7}"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62C0C4CE-3448-B133-540F-2D34746B98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
        <p:nvSpPr>
          <p:cNvPr id="9" name="Footer Placeholder 1">
            <a:extLst>
              <a:ext uri="{FF2B5EF4-FFF2-40B4-BE49-F238E27FC236}">
                <a16:creationId xmlns:a16="http://schemas.microsoft.com/office/drawing/2014/main" id="{FFA98760-6200-9001-7D34-6EF36A85283C}"/>
              </a:ext>
            </a:extLst>
          </p:cNvPr>
          <p:cNvSpPr>
            <a:spLocks noGrp="1"/>
          </p:cNvSpPr>
          <p:nvPr>
            <p:ph type="ftr" sz="quarter" idx="11"/>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3887425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EB6B305-93F4-614B-9EEF-7361466B3A18}"/>
              </a:ext>
            </a:extLst>
          </p:cNvPr>
          <p:cNvSpPr>
            <a:spLocks noGrp="1"/>
          </p:cNvSpPr>
          <p:nvPr>
            <p:ph type="pic" sz="quarter" idx="10"/>
          </p:nvPr>
        </p:nvSpPr>
        <p:spPr>
          <a:xfrm>
            <a:off x="6802922" y="731520"/>
            <a:ext cx="5389077" cy="5394960"/>
          </a:xfrm>
          <a:custGeom>
            <a:avLst/>
            <a:gdLst>
              <a:gd name="connsiteX0" fmla="*/ 0 w 5394960"/>
              <a:gd name="connsiteY0" fmla="*/ 0 h 5394960"/>
              <a:gd name="connsiteX1" fmla="*/ 5394960 w 5394960"/>
              <a:gd name="connsiteY1" fmla="*/ 0 h 5394960"/>
              <a:gd name="connsiteX2" fmla="*/ 5394960 w 5394960"/>
              <a:gd name="connsiteY2" fmla="*/ 5394960 h 5394960"/>
              <a:gd name="connsiteX3" fmla="*/ 0 w 5394960"/>
              <a:gd name="connsiteY3" fmla="*/ 5394960 h 5394960"/>
            </a:gdLst>
            <a:ahLst/>
            <a:cxnLst>
              <a:cxn ang="0">
                <a:pos x="connsiteX0" y="connsiteY0"/>
              </a:cxn>
              <a:cxn ang="0">
                <a:pos x="connsiteX1" y="connsiteY1"/>
              </a:cxn>
              <a:cxn ang="0">
                <a:pos x="connsiteX2" y="connsiteY2"/>
              </a:cxn>
              <a:cxn ang="0">
                <a:pos x="connsiteX3" y="connsiteY3"/>
              </a:cxn>
            </a:cxnLst>
            <a:rect l="l" t="t" r="r" b="b"/>
            <a:pathLst>
              <a:path w="5394960" h="5394960">
                <a:moveTo>
                  <a:pt x="0" y="0"/>
                </a:moveTo>
                <a:lnTo>
                  <a:pt x="5394960" y="0"/>
                </a:lnTo>
                <a:lnTo>
                  <a:pt x="5394960" y="5394960"/>
                </a:lnTo>
                <a:lnTo>
                  <a:pt x="0" y="5394960"/>
                </a:ln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AB7673B8-D07E-0F0B-7318-EE5BC35E22FA}"/>
              </a:ext>
            </a:extLst>
          </p:cNvPr>
          <p:cNvSpPr>
            <a:spLocks noGrp="1"/>
          </p:cNvSpPr>
          <p:nvPr>
            <p:ph type="sldNum" sz="quarter" idx="12"/>
          </p:nvPr>
        </p:nvSpPr>
        <p:spPr/>
        <p:txBody>
          <a:bodyPr/>
          <a:lstStyle/>
          <a:p>
            <a:fld id="{0EFF685A-523B-4AB0-8539-4CA1B7CAFAD7}"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9B471049-27F6-9C2C-B219-BED1C6DF43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
        <p:nvSpPr>
          <p:cNvPr id="6" name="Footer Placeholder 1">
            <a:extLst>
              <a:ext uri="{FF2B5EF4-FFF2-40B4-BE49-F238E27FC236}">
                <a16:creationId xmlns:a16="http://schemas.microsoft.com/office/drawing/2014/main" id="{657AC38F-CECC-B637-C369-8FDEA1118715}"/>
              </a:ext>
            </a:extLst>
          </p:cNvPr>
          <p:cNvSpPr>
            <a:spLocks noGrp="1"/>
          </p:cNvSpPr>
          <p:nvPr>
            <p:ph type="ftr" sz="quarter" idx="11"/>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3719517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2"/>
        </a:solidFill>
        <a:effectLst/>
      </p:bgPr>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C234FABC-FCB7-584F-9EE0-051B8E8C3FA5}"/>
              </a:ext>
            </a:extLst>
          </p:cNvPr>
          <p:cNvSpPr>
            <a:spLocks noGrp="1"/>
          </p:cNvSpPr>
          <p:nvPr>
            <p:ph type="pic" sz="quarter" idx="10"/>
          </p:nvPr>
        </p:nvSpPr>
        <p:spPr>
          <a:xfrm>
            <a:off x="-795" y="1575550"/>
            <a:ext cx="2425925" cy="2263864"/>
          </a:xfrm>
          <a:pattFill prst="pct5">
            <a:fgClr>
              <a:schemeClr val="accent1"/>
            </a:fgClr>
            <a:bgClr>
              <a:schemeClr val="bg1"/>
            </a:bgClr>
          </a:pattFill>
        </p:spPr>
        <p:txBody>
          <a:bodyPr/>
          <a:lstStyle>
            <a:lvl1pPr>
              <a:defRPr sz="1200"/>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955DAB22-6281-9242-9CE6-F16A29840E56}"/>
              </a:ext>
            </a:extLst>
          </p:cNvPr>
          <p:cNvSpPr>
            <a:spLocks noGrp="1"/>
          </p:cNvSpPr>
          <p:nvPr>
            <p:ph type="pic" sz="quarter" idx="11"/>
          </p:nvPr>
        </p:nvSpPr>
        <p:spPr>
          <a:xfrm>
            <a:off x="9765279" y="1575550"/>
            <a:ext cx="2425925" cy="2263864"/>
          </a:xfrm>
          <a:pattFill prst="pct5">
            <a:fgClr>
              <a:schemeClr val="accent1"/>
            </a:fgClr>
            <a:bgClr>
              <a:schemeClr val="bg1"/>
            </a:bgClr>
          </a:pattFill>
        </p:spPr>
        <p:txBody>
          <a:bodyPr/>
          <a:lstStyle>
            <a:lvl1pPr>
              <a:defRPr sz="1200"/>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3FDE12B5-9036-4F4B-8219-EEC79B633532}"/>
              </a:ext>
            </a:extLst>
          </p:cNvPr>
          <p:cNvSpPr>
            <a:spLocks noGrp="1"/>
          </p:cNvSpPr>
          <p:nvPr>
            <p:ph type="pic" sz="quarter" idx="12"/>
          </p:nvPr>
        </p:nvSpPr>
        <p:spPr>
          <a:xfrm>
            <a:off x="7338956" y="1575550"/>
            <a:ext cx="2425925" cy="2263864"/>
          </a:xfrm>
          <a:pattFill prst="pct5">
            <a:fgClr>
              <a:schemeClr val="accent1"/>
            </a:fgClr>
            <a:bgClr>
              <a:schemeClr val="bg1"/>
            </a:bgClr>
          </a:pattFill>
        </p:spPr>
        <p:txBody>
          <a:bodyPr/>
          <a:lstStyle>
            <a:lvl1pPr>
              <a:defRPr sz="1200"/>
            </a:lvl1pPr>
          </a:lstStyle>
          <a:p>
            <a:r>
              <a:rPr lang="en-US"/>
              <a:t>Click icon to add picture</a:t>
            </a:r>
            <a:endParaRPr lang="en-US" dirty="0"/>
          </a:p>
        </p:txBody>
      </p:sp>
      <p:sp>
        <p:nvSpPr>
          <p:cNvPr id="12" name="Picture Placeholder 8">
            <a:extLst>
              <a:ext uri="{FF2B5EF4-FFF2-40B4-BE49-F238E27FC236}">
                <a16:creationId xmlns:a16="http://schemas.microsoft.com/office/drawing/2014/main" id="{66573F96-0AA5-174F-8502-BA25055CAF37}"/>
              </a:ext>
            </a:extLst>
          </p:cNvPr>
          <p:cNvSpPr>
            <a:spLocks noGrp="1"/>
          </p:cNvSpPr>
          <p:nvPr>
            <p:ph type="pic" sz="quarter" idx="13"/>
          </p:nvPr>
        </p:nvSpPr>
        <p:spPr>
          <a:xfrm>
            <a:off x="2425130" y="1575550"/>
            <a:ext cx="4913030" cy="2263864"/>
          </a:xfrm>
          <a:pattFill prst="pct5">
            <a:fgClr>
              <a:schemeClr val="accent1"/>
            </a:fgClr>
            <a:bgClr>
              <a:schemeClr val="bg1"/>
            </a:bgClr>
          </a:pattFill>
        </p:spPr>
        <p:txBody>
          <a:bodyPr/>
          <a:lstStyle>
            <a:lvl1pPr>
              <a:defRPr sz="1200"/>
            </a:lvl1pPr>
          </a:lstStyle>
          <a:p>
            <a:r>
              <a:rPr lang="en-US"/>
              <a:t>Click icon to add picture</a:t>
            </a:r>
            <a:endParaRPr lang="en-US" dirty="0"/>
          </a:p>
        </p:txBody>
      </p:sp>
      <p:sp>
        <p:nvSpPr>
          <p:cNvPr id="2" name="Title 1">
            <a:extLst>
              <a:ext uri="{FF2B5EF4-FFF2-40B4-BE49-F238E27FC236}">
                <a16:creationId xmlns:a16="http://schemas.microsoft.com/office/drawing/2014/main" id="{66C92CBB-F65C-7B6D-5F5D-ADF5E8CC065C}"/>
              </a:ext>
            </a:extLst>
          </p:cNvPr>
          <p:cNvSpPr>
            <a:spLocks noGrp="1"/>
          </p:cNvSpPr>
          <p:nvPr>
            <p:ph type="title"/>
          </p:nvPr>
        </p:nvSpPr>
        <p:spPr>
          <a:xfrm>
            <a:off x="838200" y="249987"/>
            <a:ext cx="10515600" cy="1325563"/>
          </a:xfrm>
        </p:spPr>
        <p:txBody>
          <a:bodyPr/>
          <a:lstStyle>
            <a:lvl1pPr algn="ctr">
              <a:defRPr>
                <a:solidFill>
                  <a:schemeClr val="tx2"/>
                </a:solidFill>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724141BA-5181-5CBD-E13B-9C1199C9A8E6}"/>
              </a:ext>
            </a:extLst>
          </p:cNvPr>
          <p:cNvSpPr>
            <a:spLocks noGrp="1"/>
          </p:cNvSpPr>
          <p:nvPr>
            <p:ph type="sldNum" sz="quarter" idx="15"/>
          </p:nvPr>
        </p:nvSpPr>
        <p:spPr/>
        <p:txBody>
          <a:bodyPr/>
          <a:lstStyle/>
          <a:p>
            <a:fld id="{0EFF685A-523B-4AB0-8539-4CA1B7CAFAD7}" type="slidenum">
              <a:rPr lang="en-US" smtClean="0"/>
              <a:pPr/>
              <a:t>‹#›</a:t>
            </a:fld>
            <a:endParaRPr lang="en-US" dirty="0"/>
          </a:p>
        </p:txBody>
      </p:sp>
      <p:pic>
        <p:nvPicPr>
          <p:cNvPr id="13" name="Picture 12" descr="Logo&#10;&#10;Description automatically generated">
            <a:extLst>
              <a:ext uri="{FF2B5EF4-FFF2-40B4-BE49-F238E27FC236}">
                <a16:creationId xmlns:a16="http://schemas.microsoft.com/office/drawing/2014/main" id="{0DC509C1-857C-A594-82AC-35F13B03BB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
        <p:nvSpPr>
          <p:cNvPr id="14" name="Footer Placeholder 1">
            <a:extLst>
              <a:ext uri="{FF2B5EF4-FFF2-40B4-BE49-F238E27FC236}">
                <a16:creationId xmlns:a16="http://schemas.microsoft.com/office/drawing/2014/main" id="{BB0D85D9-31F6-E918-9E1E-B37BA06C7C36}"/>
              </a:ext>
            </a:extLst>
          </p:cNvPr>
          <p:cNvSpPr>
            <a:spLocks noGrp="1"/>
          </p:cNvSpPr>
          <p:nvPr>
            <p:ph type="ftr" sz="quarter" idx="16"/>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4069003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D968FA-612D-E7A2-5B7D-076056890ADE}"/>
              </a:ext>
            </a:extLst>
          </p:cNvPr>
          <p:cNvSpPr>
            <a:spLocks noGrp="1"/>
          </p:cNvSpPr>
          <p:nvPr>
            <p:ph type="sldNum" sz="quarter" idx="11"/>
          </p:nvPr>
        </p:nvSpPr>
        <p:spPr/>
        <p:txBody>
          <a:bodyPr/>
          <a:lstStyle/>
          <a:p>
            <a:fld id="{0EFF685A-523B-4AB0-8539-4CA1B7CAFAD7}"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D530EB45-254D-2BD4-9325-B2A7ECC936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
        <p:nvSpPr>
          <p:cNvPr id="5" name="Footer Placeholder 1">
            <a:extLst>
              <a:ext uri="{FF2B5EF4-FFF2-40B4-BE49-F238E27FC236}">
                <a16:creationId xmlns:a16="http://schemas.microsoft.com/office/drawing/2014/main" id="{DF8D0004-DA0A-7995-8AE9-9D76012A0C7F}"/>
              </a:ext>
            </a:extLst>
          </p:cNvPr>
          <p:cNvSpPr>
            <a:spLocks noGrp="1"/>
          </p:cNvSpPr>
          <p:nvPr>
            <p:ph type="ftr" sz="quarter" idx="12"/>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579746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2"/>
        </a:solidFill>
        <a:effectLst/>
      </p:bgPr>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B3AF20AD-CD60-AD42-A327-03E003CC9324}"/>
              </a:ext>
            </a:extLst>
          </p:cNvPr>
          <p:cNvSpPr>
            <a:spLocks noGrp="1"/>
          </p:cNvSpPr>
          <p:nvPr>
            <p:ph type="pic" sz="quarter" idx="10"/>
          </p:nvPr>
        </p:nvSpPr>
        <p:spPr>
          <a:xfrm>
            <a:off x="6837219" y="0"/>
            <a:ext cx="5354782" cy="6858000"/>
          </a:xfrm>
          <a:pattFill prst="pct5">
            <a:fgClr>
              <a:schemeClr val="accent1"/>
            </a:fgClr>
            <a:bgClr>
              <a:schemeClr val="bg1"/>
            </a:bgClr>
          </a:pattFill>
        </p:spPr>
        <p:txBody>
          <a:bodyPr/>
          <a:lstStyle>
            <a:lvl1pPr>
              <a:defRPr sz="1200"/>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A2DB749-D694-58E7-3373-C68A63BB52BF}"/>
              </a:ext>
            </a:extLst>
          </p:cNvPr>
          <p:cNvSpPr>
            <a:spLocks noGrp="1"/>
          </p:cNvSpPr>
          <p:nvPr>
            <p:ph type="ftr" sz="quarter" idx="11"/>
          </p:nvPr>
        </p:nvSpPr>
        <p:spPr>
          <a:xfrm>
            <a:off x="2139696" y="6356350"/>
            <a:ext cx="7174424" cy="365125"/>
          </a:xfrm>
        </p:spPr>
        <p:txBody>
          <a:bodyPr/>
          <a:lstStyle>
            <a:lvl1pPr algn="l">
              <a:defRPr>
                <a:solidFill>
                  <a:schemeClr val="bg2"/>
                </a:solidFill>
              </a:defRPr>
            </a:lvl1pPr>
          </a:lstStyle>
          <a:p>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2">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
        <p:nvSpPr>
          <p:cNvPr id="4" name="Slide Number Placeholder 3">
            <a:extLst>
              <a:ext uri="{FF2B5EF4-FFF2-40B4-BE49-F238E27FC236}">
                <a16:creationId xmlns:a16="http://schemas.microsoft.com/office/drawing/2014/main" id="{72B45BDE-9021-AA0F-B401-78003371C534}"/>
              </a:ext>
            </a:extLst>
          </p:cNvPr>
          <p:cNvSpPr>
            <a:spLocks noGrp="1"/>
          </p:cNvSpPr>
          <p:nvPr>
            <p:ph type="sldNum" sz="quarter" idx="12"/>
          </p:nvPr>
        </p:nvSpPr>
        <p:spPr/>
        <p:txBody>
          <a:bodyPr/>
          <a:lstStyle/>
          <a:p>
            <a:fld id="{0EFF685A-523B-4AB0-8539-4CA1B7CAFAD7}" type="slidenum">
              <a:rPr lang="en-US" smtClean="0"/>
              <a:pPr/>
              <a:t>‹#›</a:t>
            </a:fld>
            <a:endParaRPr lang="en-US" dirty="0"/>
          </a:p>
        </p:txBody>
      </p:sp>
      <p:pic>
        <p:nvPicPr>
          <p:cNvPr id="5" name="Picture 4" descr="Logo&#10;&#10;Description automatically generated with medium confidence">
            <a:extLst>
              <a:ext uri="{FF2B5EF4-FFF2-40B4-BE49-F238E27FC236}">
                <a16:creationId xmlns:a16="http://schemas.microsoft.com/office/drawing/2014/main" id="{7EB9DADC-14EA-DBE6-7832-1CA9325322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040" y="6275551"/>
            <a:ext cx="1531960" cy="512064"/>
          </a:xfrm>
          <a:prstGeom prst="rect">
            <a:avLst/>
          </a:prstGeom>
        </p:spPr>
      </p:pic>
    </p:spTree>
    <p:extLst>
      <p:ext uri="{BB962C8B-B14F-4D97-AF65-F5344CB8AC3E}">
        <p14:creationId xmlns:p14="http://schemas.microsoft.com/office/powerpoint/2010/main" val="97529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2"/>
        </a:solidFill>
        <a:effectLst/>
      </p:bgPr>
    </p:bg>
    <p:spTree>
      <p:nvGrpSpPr>
        <p:cNvPr id="1" name="Shape 44"/>
        <p:cNvGrpSpPr/>
        <p:nvPr/>
      </p:nvGrpSpPr>
      <p:grpSpPr>
        <a:xfrm>
          <a:off x="0" y="0"/>
          <a:ext cx="0" cy="0"/>
          <a:chOff x="0" y="0"/>
          <a:chExt cx="0" cy="0"/>
        </a:xfrm>
      </p:grpSpPr>
      <p:sp>
        <p:nvSpPr>
          <p:cNvPr id="45" name="Google Shape;45;p55"/>
          <p:cNvSpPr>
            <a:spLocks noGrp="1"/>
          </p:cNvSpPr>
          <p:nvPr>
            <p:ph type="pic" idx="2"/>
          </p:nvPr>
        </p:nvSpPr>
        <p:spPr>
          <a:xfrm>
            <a:off x="0" y="0"/>
            <a:ext cx="12191998" cy="3698240"/>
          </a:xfrm>
          <a:prstGeom prst="rect">
            <a:avLst/>
          </a:prstGeom>
          <a:solidFill>
            <a:schemeClr val="lt1"/>
          </a:solidFill>
          <a:ln>
            <a:noFill/>
          </a:ln>
        </p:spPr>
      </p:sp>
      <p:sp>
        <p:nvSpPr>
          <p:cNvPr id="46" name="Google Shape;46;p55"/>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7" name="Google Shape;47;p55"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48" name="Google Shape;48;p55"/>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2"/>
        </a:solidFill>
        <a:effectLst/>
      </p:bgPr>
    </p:bg>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6B56AE0-F9B3-7646-9AEC-06267092C859}"/>
              </a:ext>
            </a:extLst>
          </p:cNvPr>
          <p:cNvSpPr>
            <a:spLocks noGrp="1"/>
          </p:cNvSpPr>
          <p:nvPr>
            <p:ph type="pic" sz="quarter" idx="11"/>
          </p:nvPr>
        </p:nvSpPr>
        <p:spPr>
          <a:xfrm>
            <a:off x="6857999" y="0"/>
            <a:ext cx="5334001" cy="6858000"/>
          </a:xfrm>
          <a:pattFill prst="pct5">
            <a:fgClr>
              <a:schemeClr val="accent1"/>
            </a:fgClr>
            <a:bgClr>
              <a:schemeClr val="bg1"/>
            </a:bgClr>
          </a:pattFill>
        </p:spPr>
        <p:txBody>
          <a:bodyPr/>
          <a:lstStyle>
            <a:lvl1pPr>
              <a:defRPr sz="1200"/>
            </a:lvl1pPr>
          </a:lstStyle>
          <a:p>
            <a:r>
              <a:rPr lang="en-US"/>
              <a:t>Click icon to add picture</a:t>
            </a:r>
            <a:endParaRPr lang="en-US" dirty="0"/>
          </a:p>
        </p:txBody>
      </p:sp>
      <p:sp>
        <p:nvSpPr>
          <p:cNvPr id="6" name="Oval 5">
            <a:extLst>
              <a:ext uri="{FF2B5EF4-FFF2-40B4-BE49-F238E27FC236}">
                <a16:creationId xmlns:a16="http://schemas.microsoft.com/office/drawing/2014/main" id="{F64FB0DC-75AE-3CF2-2F0A-2A3FB40B3D81}"/>
              </a:ext>
            </a:extLst>
          </p:cNvPr>
          <p:cNvSpPr/>
          <p:nvPr userDrawn="1"/>
        </p:nvSpPr>
        <p:spPr>
          <a:xfrm>
            <a:off x="11410972" y="6369580"/>
            <a:ext cx="351895" cy="351895"/>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DC8014F-A3E4-3D64-F0EC-BD40A661DD03}"/>
              </a:ext>
            </a:extLst>
          </p:cNvPr>
          <p:cNvSpPr>
            <a:spLocks noGrp="1"/>
          </p:cNvSpPr>
          <p:nvPr>
            <p:ph type="sldNum" sz="quarter" idx="13"/>
          </p:nvPr>
        </p:nvSpPr>
        <p:spPr/>
        <p:txBody>
          <a:bodyPr/>
          <a:lstStyle/>
          <a:p>
            <a:fld id="{0EFF685A-523B-4AB0-8539-4CA1B7CAFAD7}"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69095BBA-F8F0-9457-0E79-B819F6824E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
        <p:nvSpPr>
          <p:cNvPr id="9" name="Footer Placeholder 1">
            <a:extLst>
              <a:ext uri="{FF2B5EF4-FFF2-40B4-BE49-F238E27FC236}">
                <a16:creationId xmlns:a16="http://schemas.microsoft.com/office/drawing/2014/main" id="{FA6F8F4C-E375-DDB1-8025-2FCCAF46E409}"/>
              </a:ext>
            </a:extLst>
          </p:cNvPr>
          <p:cNvSpPr>
            <a:spLocks noGrp="1"/>
          </p:cNvSpPr>
          <p:nvPr>
            <p:ph type="ftr" sz="quarter" idx="14"/>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19202939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5EED10-A5DC-A9CB-FE76-A4067FBC3956}"/>
              </a:ext>
            </a:extLst>
          </p:cNvPr>
          <p:cNvSpPr>
            <a:spLocks noGrp="1"/>
          </p:cNvSpPr>
          <p:nvPr>
            <p:ph type="sldNum" sz="quarter" idx="11"/>
          </p:nvPr>
        </p:nvSpPr>
        <p:spPr/>
        <p:txBody>
          <a:bodyPr/>
          <a:lstStyle/>
          <a:p>
            <a:fld id="{0EFF685A-523B-4AB0-8539-4CA1B7CAFAD7}" type="slidenum">
              <a:rPr lang="en-US" smtClean="0"/>
              <a:pPr/>
              <a:t>‹#›</a:t>
            </a:fld>
            <a:endParaRPr lang="en-US" dirty="0"/>
          </a:p>
        </p:txBody>
      </p:sp>
      <p:pic>
        <p:nvPicPr>
          <p:cNvPr id="5" name="Picture 4" descr="Logo&#10;&#10;Description automatically generated with medium confidence">
            <a:extLst>
              <a:ext uri="{FF2B5EF4-FFF2-40B4-BE49-F238E27FC236}">
                <a16:creationId xmlns:a16="http://schemas.microsoft.com/office/drawing/2014/main" id="{1D3F59C6-76F9-60FD-1F6B-53B67618B2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040" y="6275551"/>
            <a:ext cx="1531960" cy="512064"/>
          </a:xfrm>
          <a:prstGeom prst="rect">
            <a:avLst/>
          </a:prstGeom>
        </p:spPr>
      </p:pic>
      <p:sp>
        <p:nvSpPr>
          <p:cNvPr id="6" name="Footer Placeholder 1">
            <a:extLst>
              <a:ext uri="{FF2B5EF4-FFF2-40B4-BE49-F238E27FC236}">
                <a16:creationId xmlns:a16="http://schemas.microsoft.com/office/drawing/2014/main" id="{2933E966-2C91-1F39-F7CD-89CAD5705057}"/>
              </a:ext>
            </a:extLst>
          </p:cNvPr>
          <p:cNvSpPr>
            <a:spLocks noGrp="1"/>
          </p:cNvSpPr>
          <p:nvPr>
            <p:ph type="ftr" sz="quarter" idx="12"/>
          </p:nvPr>
        </p:nvSpPr>
        <p:spPr>
          <a:xfrm>
            <a:off x="2139696" y="6331411"/>
            <a:ext cx="7174424" cy="365125"/>
          </a:xfrm>
        </p:spPr>
        <p:txBody>
          <a:bodyPr/>
          <a:lstStyle>
            <a:lvl1pPr>
              <a:defRPr>
                <a:solidFill>
                  <a:schemeClr val="bg1"/>
                </a:solidFill>
              </a:defRPr>
            </a:lvl1p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904001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9BD78-BA3E-7642-B019-22E66EE86E40}"/>
              </a:ext>
            </a:extLst>
          </p:cNvPr>
          <p:cNvSpPr/>
          <p:nvPr userDrawn="1"/>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D9F9BCC5-BC5C-8B4D-AE92-56EAC221D39E}"/>
              </a:ext>
            </a:extLst>
          </p:cNvPr>
          <p:cNvSpPr>
            <a:spLocks noGrp="1"/>
          </p:cNvSpPr>
          <p:nvPr>
            <p:ph type="pic" sz="quarter" idx="10"/>
          </p:nvPr>
        </p:nvSpPr>
        <p:spPr>
          <a:xfrm>
            <a:off x="1965590" y="2330986"/>
            <a:ext cx="2142506" cy="2157106"/>
          </a:xfrm>
          <a:custGeom>
            <a:avLst/>
            <a:gdLst>
              <a:gd name="connsiteX0" fmla="*/ 1071253 w 2142506"/>
              <a:gd name="connsiteY0" fmla="*/ 0 h 2157106"/>
              <a:gd name="connsiteX1" fmla="*/ 2142506 w 2142506"/>
              <a:gd name="connsiteY1" fmla="*/ 1078553 h 2157106"/>
              <a:gd name="connsiteX2" fmla="*/ 1071253 w 2142506"/>
              <a:gd name="connsiteY2" fmla="*/ 2157106 h 2157106"/>
              <a:gd name="connsiteX3" fmla="*/ 0 w 2142506"/>
              <a:gd name="connsiteY3" fmla="*/ 1078553 h 2157106"/>
              <a:gd name="connsiteX4" fmla="*/ 1071253 w 2142506"/>
              <a:gd name="connsiteY4" fmla="*/ 0 h 2157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506" h="2157106">
                <a:moveTo>
                  <a:pt x="1071253" y="0"/>
                </a:moveTo>
                <a:cubicBezTo>
                  <a:pt x="1662890" y="0"/>
                  <a:pt x="2142506" y="482885"/>
                  <a:pt x="2142506" y="1078553"/>
                </a:cubicBezTo>
                <a:cubicBezTo>
                  <a:pt x="2142506" y="1674221"/>
                  <a:pt x="1662890" y="2157106"/>
                  <a:pt x="1071253" y="2157106"/>
                </a:cubicBezTo>
                <a:cubicBezTo>
                  <a:pt x="479616" y="2157106"/>
                  <a:pt x="0" y="1674221"/>
                  <a:pt x="0" y="1078553"/>
                </a:cubicBezTo>
                <a:cubicBezTo>
                  <a:pt x="0" y="482885"/>
                  <a:pt x="479616" y="0"/>
                  <a:pt x="1071253"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FE130A2D-CC43-5147-8F56-F3DDEF1B57EF}"/>
              </a:ext>
            </a:extLst>
          </p:cNvPr>
          <p:cNvSpPr>
            <a:spLocks noGrp="1"/>
          </p:cNvSpPr>
          <p:nvPr>
            <p:ph type="pic" sz="quarter" idx="11"/>
          </p:nvPr>
        </p:nvSpPr>
        <p:spPr>
          <a:xfrm>
            <a:off x="5024747" y="2324984"/>
            <a:ext cx="2142506" cy="2157106"/>
          </a:xfrm>
          <a:custGeom>
            <a:avLst/>
            <a:gdLst>
              <a:gd name="connsiteX0" fmla="*/ 1071253 w 2142506"/>
              <a:gd name="connsiteY0" fmla="*/ 0 h 2157106"/>
              <a:gd name="connsiteX1" fmla="*/ 2142506 w 2142506"/>
              <a:gd name="connsiteY1" fmla="*/ 1078553 h 2157106"/>
              <a:gd name="connsiteX2" fmla="*/ 1071253 w 2142506"/>
              <a:gd name="connsiteY2" fmla="*/ 2157106 h 2157106"/>
              <a:gd name="connsiteX3" fmla="*/ 0 w 2142506"/>
              <a:gd name="connsiteY3" fmla="*/ 1078553 h 2157106"/>
              <a:gd name="connsiteX4" fmla="*/ 1071253 w 2142506"/>
              <a:gd name="connsiteY4" fmla="*/ 0 h 2157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506" h="2157106">
                <a:moveTo>
                  <a:pt x="1071253" y="0"/>
                </a:moveTo>
                <a:cubicBezTo>
                  <a:pt x="1662890" y="0"/>
                  <a:pt x="2142506" y="482885"/>
                  <a:pt x="2142506" y="1078553"/>
                </a:cubicBezTo>
                <a:cubicBezTo>
                  <a:pt x="2142506" y="1674221"/>
                  <a:pt x="1662890" y="2157106"/>
                  <a:pt x="1071253" y="2157106"/>
                </a:cubicBezTo>
                <a:cubicBezTo>
                  <a:pt x="479616" y="2157106"/>
                  <a:pt x="0" y="1674221"/>
                  <a:pt x="0" y="1078553"/>
                </a:cubicBezTo>
                <a:cubicBezTo>
                  <a:pt x="0" y="482885"/>
                  <a:pt x="479616" y="0"/>
                  <a:pt x="1071253"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3B214AB6-AAAD-E946-B8D5-CBBD4096F114}"/>
              </a:ext>
            </a:extLst>
          </p:cNvPr>
          <p:cNvSpPr>
            <a:spLocks noGrp="1"/>
          </p:cNvSpPr>
          <p:nvPr>
            <p:ph type="pic" sz="quarter" idx="12"/>
          </p:nvPr>
        </p:nvSpPr>
        <p:spPr>
          <a:xfrm>
            <a:off x="8083904" y="2324984"/>
            <a:ext cx="2142506" cy="2157106"/>
          </a:xfrm>
          <a:custGeom>
            <a:avLst/>
            <a:gdLst>
              <a:gd name="connsiteX0" fmla="*/ 1071253 w 2142506"/>
              <a:gd name="connsiteY0" fmla="*/ 0 h 2157106"/>
              <a:gd name="connsiteX1" fmla="*/ 2142506 w 2142506"/>
              <a:gd name="connsiteY1" fmla="*/ 1078553 h 2157106"/>
              <a:gd name="connsiteX2" fmla="*/ 1071253 w 2142506"/>
              <a:gd name="connsiteY2" fmla="*/ 2157106 h 2157106"/>
              <a:gd name="connsiteX3" fmla="*/ 0 w 2142506"/>
              <a:gd name="connsiteY3" fmla="*/ 1078553 h 2157106"/>
              <a:gd name="connsiteX4" fmla="*/ 1071253 w 2142506"/>
              <a:gd name="connsiteY4" fmla="*/ 0 h 2157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506" h="2157106">
                <a:moveTo>
                  <a:pt x="1071253" y="0"/>
                </a:moveTo>
                <a:cubicBezTo>
                  <a:pt x="1662890" y="0"/>
                  <a:pt x="2142506" y="482885"/>
                  <a:pt x="2142506" y="1078553"/>
                </a:cubicBezTo>
                <a:cubicBezTo>
                  <a:pt x="2142506" y="1674221"/>
                  <a:pt x="1662890" y="2157106"/>
                  <a:pt x="1071253" y="2157106"/>
                </a:cubicBezTo>
                <a:cubicBezTo>
                  <a:pt x="479616" y="2157106"/>
                  <a:pt x="0" y="1674221"/>
                  <a:pt x="0" y="1078553"/>
                </a:cubicBezTo>
                <a:cubicBezTo>
                  <a:pt x="0" y="482885"/>
                  <a:pt x="479616" y="0"/>
                  <a:pt x="1071253"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59DC43CE-E350-14F0-7BAA-0A5DDBCD405E}"/>
              </a:ext>
            </a:extLst>
          </p:cNvPr>
          <p:cNvSpPr>
            <a:spLocks noGrp="1"/>
          </p:cNvSpPr>
          <p:nvPr>
            <p:ph type="sldNum" sz="quarter" idx="14"/>
          </p:nvPr>
        </p:nvSpPr>
        <p:spPr/>
        <p:txBody>
          <a:bodyPr/>
          <a:lstStyle/>
          <a:p>
            <a:fld id="{0EFF685A-523B-4AB0-8539-4CA1B7CAFAD7}"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F6C850FE-3B24-0963-9705-E6C67A3ADE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
        <p:nvSpPr>
          <p:cNvPr id="9" name="Footer Placeholder 1">
            <a:extLst>
              <a:ext uri="{FF2B5EF4-FFF2-40B4-BE49-F238E27FC236}">
                <a16:creationId xmlns:a16="http://schemas.microsoft.com/office/drawing/2014/main" id="{060EBA45-6762-37FE-AE0E-22E305657E47}"/>
              </a:ext>
            </a:extLst>
          </p:cNvPr>
          <p:cNvSpPr>
            <a:spLocks noGrp="1"/>
          </p:cNvSpPr>
          <p:nvPr>
            <p:ph type="ftr" sz="quarter" idx="15"/>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3548531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818A96-8314-A74A-8E52-9E22F97701CE}"/>
              </a:ext>
            </a:extLst>
          </p:cNvPr>
          <p:cNvSpPr>
            <a:spLocks noGrp="1"/>
          </p:cNvSpPr>
          <p:nvPr>
            <p:ph type="pic" sz="quarter" idx="10"/>
          </p:nvPr>
        </p:nvSpPr>
        <p:spPr>
          <a:xfrm>
            <a:off x="894819" y="1859067"/>
            <a:ext cx="1815908" cy="1828282"/>
          </a:xfrm>
          <a:custGeom>
            <a:avLst/>
            <a:gdLst>
              <a:gd name="connsiteX0" fmla="*/ 907954 w 1815908"/>
              <a:gd name="connsiteY0" fmla="*/ 0 h 1828282"/>
              <a:gd name="connsiteX1" fmla="*/ 1815908 w 1815908"/>
              <a:gd name="connsiteY1" fmla="*/ 914141 h 1828282"/>
              <a:gd name="connsiteX2" fmla="*/ 907954 w 1815908"/>
              <a:gd name="connsiteY2" fmla="*/ 1828282 h 1828282"/>
              <a:gd name="connsiteX3" fmla="*/ 0 w 1815908"/>
              <a:gd name="connsiteY3" fmla="*/ 914141 h 1828282"/>
              <a:gd name="connsiteX4" fmla="*/ 907954 w 1815908"/>
              <a:gd name="connsiteY4" fmla="*/ 0 h 1828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908" h="1828282">
                <a:moveTo>
                  <a:pt x="907954" y="0"/>
                </a:moveTo>
                <a:cubicBezTo>
                  <a:pt x="1409403" y="0"/>
                  <a:pt x="1815908" y="409275"/>
                  <a:pt x="1815908" y="914141"/>
                </a:cubicBezTo>
                <a:cubicBezTo>
                  <a:pt x="1815908" y="1419007"/>
                  <a:pt x="1409403" y="1828282"/>
                  <a:pt x="907954" y="1828282"/>
                </a:cubicBezTo>
                <a:cubicBezTo>
                  <a:pt x="406505" y="1828282"/>
                  <a:pt x="0" y="1419007"/>
                  <a:pt x="0" y="914141"/>
                </a:cubicBezTo>
                <a:cubicBezTo>
                  <a:pt x="0" y="409275"/>
                  <a:pt x="406505" y="0"/>
                  <a:pt x="907954"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
        <p:nvSpPr>
          <p:cNvPr id="4" name="Picture Placeholder 3">
            <a:extLst>
              <a:ext uri="{FF2B5EF4-FFF2-40B4-BE49-F238E27FC236}">
                <a16:creationId xmlns:a16="http://schemas.microsoft.com/office/drawing/2014/main" id="{356ACDA6-6365-0C40-BD64-DBABCA5DF640}"/>
              </a:ext>
            </a:extLst>
          </p:cNvPr>
          <p:cNvSpPr>
            <a:spLocks noGrp="1"/>
          </p:cNvSpPr>
          <p:nvPr>
            <p:ph type="pic" sz="quarter" idx="11"/>
          </p:nvPr>
        </p:nvSpPr>
        <p:spPr>
          <a:xfrm>
            <a:off x="6841031" y="1859067"/>
            <a:ext cx="1815908" cy="1828282"/>
          </a:xfrm>
          <a:custGeom>
            <a:avLst/>
            <a:gdLst>
              <a:gd name="connsiteX0" fmla="*/ 907954 w 1815908"/>
              <a:gd name="connsiteY0" fmla="*/ 0 h 1828282"/>
              <a:gd name="connsiteX1" fmla="*/ 1815908 w 1815908"/>
              <a:gd name="connsiteY1" fmla="*/ 914141 h 1828282"/>
              <a:gd name="connsiteX2" fmla="*/ 907954 w 1815908"/>
              <a:gd name="connsiteY2" fmla="*/ 1828282 h 1828282"/>
              <a:gd name="connsiteX3" fmla="*/ 0 w 1815908"/>
              <a:gd name="connsiteY3" fmla="*/ 914141 h 1828282"/>
              <a:gd name="connsiteX4" fmla="*/ 907954 w 1815908"/>
              <a:gd name="connsiteY4" fmla="*/ 0 h 1828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908" h="1828282">
                <a:moveTo>
                  <a:pt x="907954" y="0"/>
                </a:moveTo>
                <a:cubicBezTo>
                  <a:pt x="1409403" y="0"/>
                  <a:pt x="1815908" y="409275"/>
                  <a:pt x="1815908" y="914141"/>
                </a:cubicBezTo>
                <a:cubicBezTo>
                  <a:pt x="1815908" y="1419007"/>
                  <a:pt x="1409403" y="1828282"/>
                  <a:pt x="907954" y="1828282"/>
                </a:cubicBezTo>
                <a:cubicBezTo>
                  <a:pt x="406505" y="1828282"/>
                  <a:pt x="0" y="1419007"/>
                  <a:pt x="0" y="914141"/>
                </a:cubicBezTo>
                <a:cubicBezTo>
                  <a:pt x="0" y="409275"/>
                  <a:pt x="406505" y="0"/>
                  <a:pt x="907954"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
        <p:nvSpPr>
          <p:cNvPr id="5" name="Picture Placeholder 4">
            <a:extLst>
              <a:ext uri="{FF2B5EF4-FFF2-40B4-BE49-F238E27FC236}">
                <a16:creationId xmlns:a16="http://schemas.microsoft.com/office/drawing/2014/main" id="{A9157CF0-ABE1-E448-B2AF-7A47F74C74C6}"/>
              </a:ext>
            </a:extLst>
          </p:cNvPr>
          <p:cNvSpPr>
            <a:spLocks noGrp="1"/>
          </p:cNvSpPr>
          <p:nvPr>
            <p:ph type="pic" sz="quarter" idx="12"/>
          </p:nvPr>
        </p:nvSpPr>
        <p:spPr>
          <a:xfrm>
            <a:off x="894819" y="4249683"/>
            <a:ext cx="1815908" cy="1828282"/>
          </a:xfrm>
          <a:custGeom>
            <a:avLst/>
            <a:gdLst>
              <a:gd name="connsiteX0" fmla="*/ 907954 w 1815908"/>
              <a:gd name="connsiteY0" fmla="*/ 0 h 1828282"/>
              <a:gd name="connsiteX1" fmla="*/ 1815908 w 1815908"/>
              <a:gd name="connsiteY1" fmla="*/ 914141 h 1828282"/>
              <a:gd name="connsiteX2" fmla="*/ 907954 w 1815908"/>
              <a:gd name="connsiteY2" fmla="*/ 1828282 h 1828282"/>
              <a:gd name="connsiteX3" fmla="*/ 0 w 1815908"/>
              <a:gd name="connsiteY3" fmla="*/ 914141 h 1828282"/>
              <a:gd name="connsiteX4" fmla="*/ 907954 w 1815908"/>
              <a:gd name="connsiteY4" fmla="*/ 0 h 1828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908" h="1828282">
                <a:moveTo>
                  <a:pt x="907954" y="0"/>
                </a:moveTo>
                <a:cubicBezTo>
                  <a:pt x="1409403" y="0"/>
                  <a:pt x="1815908" y="409275"/>
                  <a:pt x="1815908" y="914141"/>
                </a:cubicBezTo>
                <a:cubicBezTo>
                  <a:pt x="1815908" y="1419007"/>
                  <a:pt x="1409403" y="1828282"/>
                  <a:pt x="907954" y="1828282"/>
                </a:cubicBezTo>
                <a:cubicBezTo>
                  <a:pt x="406505" y="1828282"/>
                  <a:pt x="0" y="1419007"/>
                  <a:pt x="0" y="914141"/>
                </a:cubicBezTo>
                <a:cubicBezTo>
                  <a:pt x="0" y="409275"/>
                  <a:pt x="406505" y="0"/>
                  <a:pt x="907954"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
        <p:nvSpPr>
          <p:cNvPr id="7" name="Picture Placeholder 6">
            <a:extLst>
              <a:ext uri="{FF2B5EF4-FFF2-40B4-BE49-F238E27FC236}">
                <a16:creationId xmlns:a16="http://schemas.microsoft.com/office/drawing/2014/main" id="{3D41F24D-942B-0645-AC7E-D47B3E9A813D}"/>
              </a:ext>
            </a:extLst>
          </p:cNvPr>
          <p:cNvSpPr>
            <a:spLocks noGrp="1"/>
          </p:cNvSpPr>
          <p:nvPr>
            <p:ph type="pic" sz="quarter" idx="13"/>
          </p:nvPr>
        </p:nvSpPr>
        <p:spPr>
          <a:xfrm>
            <a:off x="6841031" y="4249683"/>
            <a:ext cx="1815908" cy="1828282"/>
          </a:xfrm>
          <a:custGeom>
            <a:avLst/>
            <a:gdLst>
              <a:gd name="connsiteX0" fmla="*/ 907954 w 1815908"/>
              <a:gd name="connsiteY0" fmla="*/ 0 h 1828282"/>
              <a:gd name="connsiteX1" fmla="*/ 1815908 w 1815908"/>
              <a:gd name="connsiteY1" fmla="*/ 914141 h 1828282"/>
              <a:gd name="connsiteX2" fmla="*/ 907954 w 1815908"/>
              <a:gd name="connsiteY2" fmla="*/ 1828282 h 1828282"/>
              <a:gd name="connsiteX3" fmla="*/ 0 w 1815908"/>
              <a:gd name="connsiteY3" fmla="*/ 914141 h 1828282"/>
              <a:gd name="connsiteX4" fmla="*/ 907954 w 1815908"/>
              <a:gd name="connsiteY4" fmla="*/ 0 h 1828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908" h="1828282">
                <a:moveTo>
                  <a:pt x="907954" y="0"/>
                </a:moveTo>
                <a:cubicBezTo>
                  <a:pt x="1409403" y="0"/>
                  <a:pt x="1815908" y="409275"/>
                  <a:pt x="1815908" y="914141"/>
                </a:cubicBezTo>
                <a:cubicBezTo>
                  <a:pt x="1815908" y="1419007"/>
                  <a:pt x="1409403" y="1828282"/>
                  <a:pt x="907954" y="1828282"/>
                </a:cubicBezTo>
                <a:cubicBezTo>
                  <a:pt x="406505" y="1828282"/>
                  <a:pt x="0" y="1419007"/>
                  <a:pt x="0" y="914141"/>
                </a:cubicBezTo>
                <a:cubicBezTo>
                  <a:pt x="0" y="409275"/>
                  <a:pt x="406505" y="0"/>
                  <a:pt x="907954"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
        <p:nvSpPr>
          <p:cNvPr id="8" name="Slide Number Placeholder 7">
            <a:extLst>
              <a:ext uri="{FF2B5EF4-FFF2-40B4-BE49-F238E27FC236}">
                <a16:creationId xmlns:a16="http://schemas.microsoft.com/office/drawing/2014/main" id="{5161F681-D1E7-93B1-C235-AAD730E257E6}"/>
              </a:ext>
            </a:extLst>
          </p:cNvPr>
          <p:cNvSpPr>
            <a:spLocks noGrp="1"/>
          </p:cNvSpPr>
          <p:nvPr>
            <p:ph type="sldNum" sz="quarter" idx="15"/>
          </p:nvPr>
        </p:nvSpPr>
        <p:spPr/>
        <p:txBody>
          <a:bodyPr/>
          <a:lstStyle/>
          <a:p>
            <a:fld id="{0EFF685A-523B-4AB0-8539-4CA1B7CAFAD7}" type="slidenum">
              <a:rPr lang="en-US" smtClean="0"/>
              <a:pPr/>
              <a:t>‹#›</a:t>
            </a:fld>
            <a:endParaRPr lang="en-US" dirty="0"/>
          </a:p>
        </p:txBody>
      </p:sp>
      <p:pic>
        <p:nvPicPr>
          <p:cNvPr id="9" name="Picture 8" descr="Logo&#10;&#10;Description automatically generated">
            <a:extLst>
              <a:ext uri="{FF2B5EF4-FFF2-40B4-BE49-F238E27FC236}">
                <a16:creationId xmlns:a16="http://schemas.microsoft.com/office/drawing/2014/main" id="{891776FF-4C2E-BCAF-10BE-46267D4FD5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
        <p:nvSpPr>
          <p:cNvPr id="10" name="Footer Placeholder 1">
            <a:extLst>
              <a:ext uri="{FF2B5EF4-FFF2-40B4-BE49-F238E27FC236}">
                <a16:creationId xmlns:a16="http://schemas.microsoft.com/office/drawing/2014/main" id="{54836C5F-CD72-B796-4BAF-2EFD9AC39479}"/>
              </a:ext>
            </a:extLst>
          </p:cNvPr>
          <p:cNvSpPr>
            <a:spLocks noGrp="1"/>
          </p:cNvSpPr>
          <p:nvPr>
            <p:ph type="ftr" sz="quarter" idx="16"/>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565675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BFC2D32-0DA2-4F4C-B79A-09009DA03BD5}"/>
              </a:ext>
            </a:extLst>
          </p:cNvPr>
          <p:cNvSpPr>
            <a:spLocks noGrp="1"/>
          </p:cNvSpPr>
          <p:nvPr>
            <p:ph type="pic" sz="quarter" idx="10"/>
          </p:nvPr>
        </p:nvSpPr>
        <p:spPr>
          <a:xfrm>
            <a:off x="6537979" y="2"/>
            <a:ext cx="5654023" cy="5654023"/>
          </a:xfrm>
          <a:custGeom>
            <a:avLst/>
            <a:gdLst>
              <a:gd name="connsiteX0" fmla="*/ 0 w 5654023"/>
              <a:gd name="connsiteY0" fmla="*/ 0 h 5654023"/>
              <a:gd name="connsiteX1" fmla="*/ 5654023 w 5654023"/>
              <a:gd name="connsiteY1" fmla="*/ 0 h 5654023"/>
              <a:gd name="connsiteX2" fmla="*/ 5654023 w 5654023"/>
              <a:gd name="connsiteY2" fmla="*/ 5654023 h 5654023"/>
              <a:gd name="connsiteX3" fmla="*/ 0 w 5654023"/>
              <a:gd name="connsiteY3" fmla="*/ 0 h 5654023"/>
            </a:gdLst>
            <a:ahLst/>
            <a:cxnLst>
              <a:cxn ang="0">
                <a:pos x="connsiteX0" y="connsiteY0"/>
              </a:cxn>
              <a:cxn ang="0">
                <a:pos x="connsiteX1" y="connsiteY1"/>
              </a:cxn>
              <a:cxn ang="0">
                <a:pos x="connsiteX2" y="connsiteY2"/>
              </a:cxn>
              <a:cxn ang="0">
                <a:pos x="connsiteX3" y="connsiteY3"/>
              </a:cxn>
            </a:cxnLst>
            <a:rect l="l" t="t" r="r" b="b"/>
            <a:pathLst>
              <a:path w="5654023" h="5654023">
                <a:moveTo>
                  <a:pt x="0" y="0"/>
                </a:moveTo>
                <a:lnTo>
                  <a:pt x="5654023" y="0"/>
                </a:lnTo>
                <a:lnTo>
                  <a:pt x="5654023" y="5654023"/>
                </a:lnTo>
                <a:cubicBezTo>
                  <a:pt x="2531392" y="5654023"/>
                  <a:pt x="0" y="3122631"/>
                  <a:pt x="0"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3" name="Freeform 2">
            <a:extLst>
              <a:ext uri="{FF2B5EF4-FFF2-40B4-BE49-F238E27FC236}">
                <a16:creationId xmlns:a16="http://schemas.microsoft.com/office/drawing/2014/main" id="{3EA99A91-D871-3B48-B63D-6F36A4322FC3}"/>
              </a:ext>
            </a:extLst>
          </p:cNvPr>
          <p:cNvSpPr/>
          <p:nvPr userDrawn="1"/>
        </p:nvSpPr>
        <p:spPr>
          <a:xfrm>
            <a:off x="6065522" y="0"/>
            <a:ext cx="6126479" cy="6126480"/>
          </a:xfrm>
          <a:custGeom>
            <a:avLst/>
            <a:gdLst>
              <a:gd name="connsiteX0" fmla="*/ 0 w 6126479"/>
              <a:gd name="connsiteY0" fmla="*/ 0 h 6126480"/>
              <a:gd name="connsiteX1" fmla="*/ 6126479 w 6126479"/>
              <a:gd name="connsiteY1" fmla="*/ 0 h 6126480"/>
              <a:gd name="connsiteX2" fmla="*/ 6126479 w 6126479"/>
              <a:gd name="connsiteY2" fmla="*/ 6126480 h 6126480"/>
              <a:gd name="connsiteX3" fmla="*/ 0 w 6126479"/>
              <a:gd name="connsiteY3" fmla="*/ 0 h 6126480"/>
              <a:gd name="connsiteX0" fmla="*/ 6126479 w 6217919"/>
              <a:gd name="connsiteY0" fmla="*/ 0 h 6126480"/>
              <a:gd name="connsiteX1" fmla="*/ 6126479 w 6217919"/>
              <a:gd name="connsiteY1" fmla="*/ 6126480 h 6126480"/>
              <a:gd name="connsiteX2" fmla="*/ 0 w 6217919"/>
              <a:gd name="connsiteY2" fmla="*/ 0 h 6126480"/>
              <a:gd name="connsiteX3" fmla="*/ 6217919 w 6217919"/>
              <a:gd name="connsiteY3" fmla="*/ 91440 h 6126480"/>
              <a:gd name="connsiteX0" fmla="*/ 6319910 w 6319910"/>
              <a:gd name="connsiteY0" fmla="*/ 2233247 h 6126480"/>
              <a:gd name="connsiteX1" fmla="*/ 6126479 w 6319910"/>
              <a:gd name="connsiteY1" fmla="*/ 6126480 h 6126480"/>
              <a:gd name="connsiteX2" fmla="*/ 0 w 6319910"/>
              <a:gd name="connsiteY2" fmla="*/ 0 h 6126480"/>
              <a:gd name="connsiteX3" fmla="*/ 6217919 w 6319910"/>
              <a:gd name="connsiteY3" fmla="*/ 91440 h 6126480"/>
              <a:gd name="connsiteX0" fmla="*/ 6126479 w 6217919"/>
              <a:gd name="connsiteY0" fmla="*/ 6126480 h 6126480"/>
              <a:gd name="connsiteX1" fmla="*/ 0 w 6217919"/>
              <a:gd name="connsiteY1" fmla="*/ 0 h 6126480"/>
              <a:gd name="connsiteX2" fmla="*/ 6217919 w 6217919"/>
              <a:gd name="connsiteY2" fmla="*/ 91440 h 6126480"/>
              <a:gd name="connsiteX0" fmla="*/ 6126479 w 6126479"/>
              <a:gd name="connsiteY0" fmla="*/ 6126480 h 6126480"/>
              <a:gd name="connsiteX1" fmla="*/ 0 w 6126479"/>
              <a:gd name="connsiteY1" fmla="*/ 0 h 6126480"/>
            </a:gdLst>
            <a:ahLst/>
            <a:cxnLst>
              <a:cxn ang="0">
                <a:pos x="connsiteX0" y="connsiteY0"/>
              </a:cxn>
              <a:cxn ang="0">
                <a:pos x="connsiteX1" y="connsiteY1"/>
              </a:cxn>
            </a:cxnLst>
            <a:rect l="l" t="t" r="r" b="b"/>
            <a:pathLst>
              <a:path w="6126479" h="6126480">
                <a:moveTo>
                  <a:pt x="6126479" y="6126480"/>
                </a:moveTo>
                <a:cubicBezTo>
                  <a:pt x="2742918" y="6126480"/>
                  <a:pt x="0" y="3383561"/>
                  <a:pt x="0" y="0"/>
                </a:cubicBezTo>
              </a:path>
            </a:pathLst>
          </a:custGeom>
          <a:noFill/>
          <a:ln w="50800" cap="rnd">
            <a:solidFill>
              <a:srgbClr val="FE7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81C75C1D-8E83-461C-8E20-4934F14E690F}"/>
              </a:ext>
            </a:extLst>
          </p:cNvPr>
          <p:cNvSpPr>
            <a:spLocks noGrp="1"/>
          </p:cNvSpPr>
          <p:nvPr>
            <p:ph type="sldNum" sz="quarter" idx="12"/>
          </p:nvPr>
        </p:nvSpPr>
        <p:spPr/>
        <p:txBody>
          <a:bodyPr/>
          <a:lstStyle/>
          <a:p>
            <a:fld id="{0EFF685A-523B-4AB0-8539-4CA1B7CAFAD7}" type="slidenum">
              <a:rPr lang="en-US" smtClean="0"/>
              <a:pPr/>
              <a:t>‹#›</a:t>
            </a:fld>
            <a:endParaRPr lang="en-US" dirty="0"/>
          </a:p>
        </p:txBody>
      </p:sp>
      <p:pic>
        <p:nvPicPr>
          <p:cNvPr id="6" name="Picture 5" descr="Logo&#10;&#10;Description automatically generated">
            <a:extLst>
              <a:ext uri="{FF2B5EF4-FFF2-40B4-BE49-F238E27FC236}">
                <a16:creationId xmlns:a16="http://schemas.microsoft.com/office/drawing/2014/main" id="{EB8CEB12-573F-886A-2A14-3A65D9042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
        <p:nvSpPr>
          <p:cNvPr id="8" name="Footer Placeholder 1">
            <a:extLst>
              <a:ext uri="{FF2B5EF4-FFF2-40B4-BE49-F238E27FC236}">
                <a16:creationId xmlns:a16="http://schemas.microsoft.com/office/drawing/2014/main" id="{C733FEE3-1B2E-BEA1-6592-0AEBF2479F8F}"/>
              </a:ext>
            </a:extLst>
          </p:cNvPr>
          <p:cNvSpPr>
            <a:spLocks noGrp="1"/>
          </p:cNvSpPr>
          <p:nvPr>
            <p:ph type="ftr" sz="quarter" idx="11"/>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404958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AD2510-A852-0448-9E9F-3CA6352692EA}"/>
              </a:ext>
            </a:extLst>
          </p:cNvPr>
          <p:cNvSpPr/>
          <p:nvPr userDrawn="1"/>
        </p:nvSpPr>
        <p:spPr>
          <a:xfrm>
            <a:off x="0" y="731520"/>
            <a:ext cx="12192000" cy="53949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74719A-3293-9045-6E01-5C7FC46A0123}"/>
              </a:ext>
            </a:extLst>
          </p:cNvPr>
          <p:cNvSpPr>
            <a:spLocks noGrp="1"/>
          </p:cNvSpPr>
          <p:nvPr>
            <p:ph type="title"/>
          </p:nvPr>
        </p:nvSpPr>
        <p:spPr>
          <a:xfrm>
            <a:off x="838200" y="868819"/>
            <a:ext cx="10515600" cy="1325563"/>
          </a:xfrm>
        </p:spPr>
        <p:txBody>
          <a:bodyPr/>
          <a:lstStyle>
            <a:lvl1pPr algn="ctr">
              <a:defRPr>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686C3442-88A0-62E5-F206-DF8B51DBA780}"/>
              </a:ext>
            </a:extLst>
          </p:cNvPr>
          <p:cNvSpPr>
            <a:spLocks noGrp="1"/>
          </p:cNvSpPr>
          <p:nvPr>
            <p:ph type="sldNum" sz="quarter" idx="11"/>
          </p:nvPr>
        </p:nvSpPr>
        <p:spPr/>
        <p:txBody>
          <a:bodyPr/>
          <a:lstStyle/>
          <a:p>
            <a:fld id="{0EFF685A-523B-4AB0-8539-4CA1B7CAFAD7}"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D43FA910-12A5-2758-473D-EEB3A17B6F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
        <p:nvSpPr>
          <p:cNvPr id="8" name="Footer Placeholder 1">
            <a:extLst>
              <a:ext uri="{FF2B5EF4-FFF2-40B4-BE49-F238E27FC236}">
                <a16:creationId xmlns:a16="http://schemas.microsoft.com/office/drawing/2014/main" id="{C1985B03-3D5F-6A49-0A6E-C762B9566E77}"/>
              </a:ext>
            </a:extLst>
          </p:cNvPr>
          <p:cNvSpPr>
            <a:spLocks noGrp="1"/>
          </p:cNvSpPr>
          <p:nvPr>
            <p:ph type="ftr" sz="quarter" idx="12"/>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33643360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5B19323-EA84-5547-92E9-C548307C29D8}"/>
              </a:ext>
            </a:extLst>
          </p:cNvPr>
          <p:cNvSpPr>
            <a:spLocks noGrp="1"/>
          </p:cNvSpPr>
          <p:nvPr>
            <p:ph type="pic" sz="quarter" idx="10"/>
          </p:nvPr>
        </p:nvSpPr>
        <p:spPr>
          <a:xfrm>
            <a:off x="731519" y="2772698"/>
            <a:ext cx="3181719" cy="3353782"/>
          </a:xfrm>
          <a:custGeom>
            <a:avLst/>
            <a:gdLst>
              <a:gd name="connsiteX0" fmla="*/ 281455 w 3181719"/>
              <a:gd name="connsiteY0" fmla="*/ 0 h 3353782"/>
              <a:gd name="connsiteX1" fmla="*/ 2900264 w 3181719"/>
              <a:gd name="connsiteY1" fmla="*/ 0 h 3353782"/>
              <a:gd name="connsiteX2" fmla="*/ 3181719 w 3181719"/>
              <a:gd name="connsiteY2" fmla="*/ 281455 h 3353782"/>
              <a:gd name="connsiteX3" fmla="*/ 3181719 w 3181719"/>
              <a:gd name="connsiteY3" fmla="*/ 3072327 h 3353782"/>
              <a:gd name="connsiteX4" fmla="*/ 2900264 w 3181719"/>
              <a:gd name="connsiteY4" fmla="*/ 3353782 h 3353782"/>
              <a:gd name="connsiteX5" fmla="*/ 281455 w 3181719"/>
              <a:gd name="connsiteY5" fmla="*/ 3353782 h 3353782"/>
              <a:gd name="connsiteX6" fmla="*/ 0 w 3181719"/>
              <a:gd name="connsiteY6" fmla="*/ 3072327 h 3353782"/>
              <a:gd name="connsiteX7" fmla="*/ 0 w 3181719"/>
              <a:gd name="connsiteY7" fmla="*/ 281455 h 3353782"/>
              <a:gd name="connsiteX8" fmla="*/ 281455 w 3181719"/>
              <a:gd name="connsiteY8" fmla="*/ 0 h 335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1719" h="3353782">
                <a:moveTo>
                  <a:pt x="281455" y="0"/>
                </a:moveTo>
                <a:lnTo>
                  <a:pt x="2900264" y="0"/>
                </a:lnTo>
                <a:cubicBezTo>
                  <a:pt x="3055707" y="0"/>
                  <a:pt x="3181719" y="126012"/>
                  <a:pt x="3181719" y="281455"/>
                </a:cubicBezTo>
                <a:lnTo>
                  <a:pt x="3181719" y="3072327"/>
                </a:lnTo>
                <a:cubicBezTo>
                  <a:pt x="3181719" y="3227770"/>
                  <a:pt x="3055707" y="3353782"/>
                  <a:pt x="2900264" y="3353782"/>
                </a:cubicBezTo>
                <a:lnTo>
                  <a:pt x="281455" y="3353782"/>
                </a:lnTo>
                <a:cubicBezTo>
                  <a:pt x="126012" y="3353782"/>
                  <a:pt x="0" y="3227770"/>
                  <a:pt x="0" y="3072327"/>
                </a:cubicBezTo>
                <a:lnTo>
                  <a:pt x="0" y="281455"/>
                </a:lnTo>
                <a:cubicBezTo>
                  <a:pt x="0" y="126012"/>
                  <a:pt x="126012" y="0"/>
                  <a:pt x="281455"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021BC85C-E112-4A46-A405-AF3D6BCB37FC}"/>
              </a:ext>
            </a:extLst>
          </p:cNvPr>
          <p:cNvSpPr>
            <a:spLocks noGrp="1"/>
          </p:cNvSpPr>
          <p:nvPr>
            <p:ph type="pic" sz="quarter" idx="11"/>
          </p:nvPr>
        </p:nvSpPr>
        <p:spPr>
          <a:xfrm>
            <a:off x="4505140" y="2772698"/>
            <a:ext cx="3181719" cy="3353782"/>
          </a:xfrm>
          <a:custGeom>
            <a:avLst/>
            <a:gdLst>
              <a:gd name="connsiteX0" fmla="*/ 281455 w 3181719"/>
              <a:gd name="connsiteY0" fmla="*/ 0 h 3353782"/>
              <a:gd name="connsiteX1" fmla="*/ 2900264 w 3181719"/>
              <a:gd name="connsiteY1" fmla="*/ 0 h 3353782"/>
              <a:gd name="connsiteX2" fmla="*/ 3181719 w 3181719"/>
              <a:gd name="connsiteY2" fmla="*/ 281455 h 3353782"/>
              <a:gd name="connsiteX3" fmla="*/ 3181719 w 3181719"/>
              <a:gd name="connsiteY3" fmla="*/ 3072327 h 3353782"/>
              <a:gd name="connsiteX4" fmla="*/ 2900264 w 3181719"/>
              <a:gd name="connsiteY4" fmla="*/ 3353782 h 3353782"/>
              <a:gd name="connsiteX5" fmla="*/ 281455 w 3181719"/>
              <a:gd name="connsiteY5" fmla="*/ 3353782 h 3353782"/>
              <a:gd name="connsiteX6" fmla="*/ 0 w 3181719"/>
              <a:gd name="connsiteY6" fmla="*/ 3072327 h 3353782"/>
              <a:gd name="connsiteX7" fmla="*/ 0 w 3181719"/>
              <a:gd name="connsiteY7" fmla="*/ 281455 h 3353782"/>
              <a:gd name="connsiteX8" fmla="*/ 281455 w 3181719"/>
              <a:gd name="connsiteY8" fmla="*/ 0 h 335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1719" h="3353782">
                <a:moveTo>
                  <a:pt x="281455" y="0"/>
                </a:moveTo>
                <a:lnTo>
                  <a:pt x="2900264" y="0"/>
                </a:lnTo>
                <a:cubicBezTo>
                  <a:pt x="3055707" y="0"/>
                  <a:pt x="3181719" y="126012"/>
                  <a:pt x="3181719" y="281455"/>
                </a:cubicBezTo>
                <a:lnTo>
                  <a:pt x="3181719" y="3072327"/>
                </a:lnTo>
                <a:cubicBezTo>
                  <a:pt x="3181719" y="3227770"/>
                  <a:pt x="3055707" y="3353782"/>
                  <a:pt x="2900264" y="3353782"/>
                </a:cubicBezTo>
                <a:lnTo>
                  <a:pt x="281455" y="3353782"/>
                </a:lnTo>
                <a:cubicBezTo>
                  <a:pt x="126012" y="3353782"/>
                  <a:pt x="0" y="3227770"/>
                  <a:pt x="0" y="3072327"/>
                </a:cubicBezTo>
                <a:lnTo>
                  <a:pt x="0" y="281455"/>
                </a:lnTo>
                <a:cubicBezTo>
                  <a:pt x="0" y="126012"/>
                  <a:pt x="126012" y="0"/>
                  <a:pt x="281455"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17" name="Picture Placeholder 16">
            <a:extLst>
              <a:ext uri="{FF2B5EF4-FFF2-40B4-BE49-F238E27FC236}">
                <a16:creationId xmlns:a16="http://schemas.microsoft.com/office/drawing/2014/main" id="{04697E60-8916-F14A-8A5C-C530111DB4B5}"/>
              </a:ext>
            </a:extLst>
          </p:cNvPr>
          <p:cNvSpPr>
            <a:spLocks noGrp="1"/>
          </p:cNvSpPr>
          <p:nvPr>
            <p:ph type="pic" sz="quarter" idx="12"/>
          </p:nvPr>
        </p:nvSpPr>
        <p:spPr>
          <a:xfrm>
            <a:off x="8275281" y="2772698"/>
            <a:ext cx="3181719" cy="3353782"/>
          </a:xfrm>
          <a:custGeom>
            <a:avLst/>
            <a:gdLst>
              <a:gd name="connsiteX0" fmla="*/ 281455 w 3181719"/>
              <a:gd name="connsiteY0" fmla="*/ 0 h 3353782"/>
              <a:gd name="connsiteX1" fmla="*/ 2900264 w 3181719"/>
              <a:gd name="connsiteY1" fmla="*/ 0 h 3353782"/>
              <a:gd name="connsiteX2" fmla="*/ 3181719 w 3181719"/>
              <a:gd name="connsiteY2" fmla="*/ 281455 h 3353782"/>
              <a:gd name="connsiteX3" fmla="*/ 3181719 w 3181719"/>
              <a:gd name="connsiteY3" fmla="*/ 3072327 h 3353782"/>
              <a:gd name="connsiteX4" fmla="*/ 2900264 w 3181719"/>
              <a:gd name="connsiteY4" fmla="*/ 3353782 h 3353782"/>
              <a:gd name="connsiteX5" fmla="*/ 281455 w 3181719"/>
              <a:gd name="connsiteY5" fmla="*/ 3353782 h 3353782"/>
              <a:gd name="connsiteX6" fmla="*/ 0 w 3181719"/>
              <a:gd name="connsiteY6" fmla="*/ 3072327 h 3353782"/>
              <a:gd name="connsiteX7" fmla="*/ 0 w 3181719"/>
              <a:gd name="connsiteY7" fmla="*/ 281455 h 3353782"/>
              <a:gd name="connsiteX8" fmla="*/ 281455 w 3181719"/>
              <a:gd name="connsiteY8" fmla="*/ 0 h 335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1719" h="3353782">
                <a:moveTo>
                  <a:pt x="281455" y="0"/>
                </a:moveTo>
                <a:lnTo>
                  <a:pt x="2900264" y="0"/>
                </a:lnTo>
                <a:cubicBezTo>
                  <a:pt x="3055707" y="0"/>
                  <a:pt x="3181719" y="126012"/>
                  <a:pt x="3181719" y="281455"/>
                </a:cubicBezTo>
                <a:lnTo>
                  <a:pt x="3181719" y="3072327"/>
                </a:lnTo>
                <a:cubicBezTo>
                  <a:pt x="3181719" y="3227770"/>
                  <a:pt x="3055707" y="3353782"/>
                  <a:pt x="2900264" y="3353782"/>
                </a:cubicBezTo>
                <a:lnTo>
                  <a:pt x="281455" y="3353782"/>
                </a:lnTo>
                <a:cubicBezTo>
                  <a:pt x="126012" y="3353782"/>
                  <a:pt x="0" y="3227770"/>
                  <a:pt x="0" y="3072327"/>
                </a:cubicBezTo>
                <a:lnTo>
                  <a:pt x="0" y="281455"/>
                </a:lnTo>
                <a:cubicBezTo>
                  <a:pt x="0" y="126012"/>
                  <a:pt x="126012" y="0"/>
                  <a:pt x="281455"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1715A29-65C1-9569-5143-ED7A1226853C}"/>
              </a:ext>
            </a:extLst>
          </p:cNvPr>
          <p:cNvSpPr>
            <a:spLocks noGrp="1"/>
          </p:cNvSpPr>
          <p:nvPr>
            <p:ph type="sldNum" sz="quarter" idx="14"/>
          </p:nvPr>
        </p:nvSpPr>
        <p:spPr/>
        <p:txBody>
          <a:bodyPr/>
          <a:lstStyle/>
          <a:p>
            <a:fld id="{0EFF685A-523B-4AB0-8539-4CA1B7CAFAD7}" type="slidenum">
              <a:rPr lang="en-US" smtClean="0"/>
              <a:pPr/>
              <a:t>‹#›</a:t>
            </a:fld>
            <a:endParaRPr lang="en-US" dirty="0"/>
          </a:p>
        </p:txBody>
      </p:sp>
      <p:sp>
        <p:nvSpPr>
          <p:cNvPr id="4" name="Title 3">
            <a:extLst>
              <a:ext uri="{FF2B5EF4-FFF2-40B4-BE49-F238E27FC236}">
                <a16:creationId xmlns:a16="http://schemas.microsoft.com/office/drawing/2014/main" id="{51D70D5F-F629-CEF8-953F-12E78CA0C67F}"/>
              </a:ext>
            </a:extLst>
          </p:cNvPr>
          <p:cNvSpPr>
            <a:spLocks noGrp="1"/>
          </p:cNvSpPr>
          <p:nvPr>
            <p:ph type="title"/>
          </p:nvPr>
        </p:nvSpPr>
        <p:spPr/>
        <p:txBody>
          <a:bodyPr/>
          <a:lstStyle>
            <a:lvl1pPr algn="ctr">
              <a:defRPr/>
            </a:lvl1pPr>
          </a:lstStyle>
          <a:p>
            <a:r>
              <a:rPr lang="en-US"/>
              <a:t>Click to edit Master title style</a:t>
            </a:r>
            <a:endParaRPr lang="en-US" dirty="0"/>
          </a:p>
        </p:txBody>
      </p:sp>
      <p:pic>
        <p:nvPicPr>
          <p:cNvPr id="9" name="Picture 8" descr="Logo&#10;&#10;Description automatically generated">
            <a:extLst>
              <a:ext uri="{FF2B5EF4-FFF2-40B4-BE49-F238E27FC236}">
                <a16:creationId xmlns:a16="http://schemas.microsoft.com/office/drawing/2014/main" id="{76383AD7-6DEC-EFB3-C82F-8B3A42546E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
        <p:nvSpPr>
          <p:cNvPr id="10" name="Footer Placeholder 1">
            <a:extLst>
              <a:ext uri="{FF2B5EF4-FFF2-40B4-BE49-F238E27FC236}">
                <a16:creationId xmlns:a16="http://schemas.microsoft.com/office/drawing/2014/main" id="{6D04A751-CC0D-E139-40B6-803555A202DA}"/>
              </a:ext>
            </a:extLst>
          </p:cNvPr>
          <p:cNvSpPr>
            <a:spLocks noGrp="1"/>
          </p:cNvSpPr>
          <p:nvPr>
            <p:ph type="ftr" sz="quarter" idx="15"/>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3238936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D3416DF-1828-6441-9C78-BFA107C676D7}"/>
              </a:ext>
            </a:extLst>
          </p:cNvPr>
          <p:cNvSpPr>
            <a:spLocks noGrp="1"/>
          </p:cNvSpPr>
          <p:nvPr>
            <p:ph type="pic" sz="quarter" idx="10"/>
          </p:nvPr>
        </p:nvSpPr>
        <p:spPr>
          <a:xfrm>
            <a:off x="0" y="0"/>
            <a:ext cx="5333999" cy="6858000"/>
          </a:xfrm>
          <a:pattFill prst="pct5">
            <a:fgClr>
              <a:schemeClr val="accent1"/>
            </a:fgClr>
            <a:bgClr>
              <a:schemeClr val="bg1"/>
            </a:bgClr>
          </a:pattFill>
        </p:spPr>
        <p:txBody>
          <a:bodyPr/>
          <a:lstStyle>
            <a:lvl1pPr>
              <a:defRPr sz="1200"/>
            </a:lvl1pPr>
          </a:lstStyle>
          <a:p>
            <a:r>
              <a:rPr lang="en-US"/>
              <a:t>Click icon to add picture</a:t>
            </a:r>
          </a:p>
        </p:txBody>
      </p:sp>
      <p:sp>
        <p:nvSpPr>
          <p:cNvPr id="4" name="Slide Number Placeholder 3">
            <a:extLst>
              <a:ext uri="{FF2B5EF4-FFF2-40B4-BE49-F238E27FC236}">
                <a16:creationId xmlns:a16="http://schemas.microsoft.com/office/drawing/2014/main" id="{DFFB004E-BF52-FEB7-B0E1-BCD30FF869F6}"/>
              </a:ext>
            </a:extLst>
          </p:cNvPr>
          <p:cNvSpPr>
            <a:spLocks noGrp="1"/>
          </p:cNvSpPr>
          <p:nvPr>
            <p:ph type="sldNum" sz="quarter" idx="12"/>
          </p:nvPr>
        </p:nvSpPr>
        <p:spPr/>
        <p:txBody>
          <a:bodyPr/>
          <a:lstStyle/>
          <a:p>
            <a:fld id="{0EFF685A-523B-4AB0-8539-4CA1B7CAFAD7}" type="slidenum">
              <a:rPr lang="en-US" smtClean="0"/>
              <a:pPr/>
              <a:t>‹#›</a:t>
            </a:fld>
            <a:endParaRPr lang="en-US" dirty="0"/>
          </a:p>
        </p:txBody>
      </p:sp>
      <p:pic>
        <p:nvPicPr>
          <p:cNvPr id="6" name="Picture 5" descr="Logo&#10;&#10;Description automatically generated with medium confidence">
            <a:extLst>
              <a:ext uri="{FF2B5EF4-FFF2-40B4-BE49-F238E27FC236}">
                <a16:creationId xmlns:a16="http://schemas.microsoft.com/office/drawing/2014/main" id="{0700CFB5-5349-96EA-FA22-BF4DAE6732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040" y="6275551"/>
            <a:ext cx="1531960" cy="512064"/>
          </a:xfrm>
          <a:prstGeom prst="rect">
            <a:avLst/>
          </a:prstGeom>
        </p:spPr>
      </p:pic>
      <p:sp>
        <p:nvSpPr>
          <p:cNvPr id="8" name="Footer Placeholder 1">
            <a:extLst>
              <a:ext uri="{FF2B5EF4-FFF2-40B4-BE49-F238E27FC236}">
                <a16:creationId xmlns:a16="http://schemas.microsoft.com/office/drawing/2014/main" id="{07039F5E-4371-ABAF-709D-B10EB83B9712}"/>
              </a:ext>
            </a:extLst>
          </p:cNvPr>
          <p:cNvSpPr>
            <a:spLocks noGrp="1"/>
          </p:cNvSpPr>
          <p:nvPr>
            <p:ph type="ftr" sz="quarter" idx="11"/>
          </p:nvPr>
        </p:nvSpPr>
        <p:spPr>
          <a:xfrm>
            <a:off x="2139696"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21325204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893A8B-7E32-FA4E-9AB4-83449C7AF811}"/>
              </a:ext>
            </a:extLst>
          </p:cNvPr>
          <p:cNvSpPr/>
          <p:nvPr userDrawn="1"/>
        </p:nvSpPr>
        <p:spPr>
          <a:xfrm flipH="1">
            <a:off x="6858000" y="0"/>
            <a:ext cx="533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900AEB6-3F37-7943-9354-DEFFD2BA55E9}"/>
              </a:ext>
            </a:extLst>
          </p:cNvPr>
          <p:cNvSpPr>
            <a:spLocks noGrp="1"/>
          </p:cNvSpPr>
          <p:nvPr>
            <p:ph type="pic" sz="quarter" idx="10"/>
          </p:nvPr>
        </p:nvSpPr>
        <p:spPr>
          <a:xfrm>
            <a:off x="8373943" y="951795"/>
            <a:ext cx="2302113" cy="4954412"/>
          </a:xfrm>
          <a:custGeom>
            <a:avLst/>
            <a:gdLst>
              <a:gd name="connsiteX0" fmla="*/ 279108 w 2302113"/>
              <a:gd name="connsiteY0" fmla="*/ 0 h 4954412"/>
              <a:gd name="connsiteX1" fmla="*/ 509419 w 2302113"/>
              <a:gd name="connsiteY1" fmla="*/ 0 h 4954412"/>
              <a:gd name="connsiteX2" fmla="*/ 540431 w 2302113"/>
              <a:gd name="connsiteY2" fmla="*/ 31012 h 4954412"/>
              <a:gd name="connsiteX3" fmla="*/ 540431 w 2302113"/>
              <a:gd name="connsiteY3" fmla="*/ 31649 h 4954412"/>
              <a:gd name="connsiteX4" fmla="*/ 695490 w 2302113"/>
              <a:gd name="connsiteY4" fmla="*/ 186709 h 4954412"/>
              <a:gd name="connsiteX5" fmla="*/ 1606622 w 2302113"/>
              <a:gd name="connsiteY5" fmla="*/ 186709 h 4954412"/>
              <a:gd name="connsiteX6" fmla="*/ 1761682 w 2302113"/>
              <a:gd name="connsiteY6" fmla="*/ 31649 h 4954412"/>
              <a:gd name="connsiteX7" fmla="*/ 1761682 w 2302113"/>
              <a:gd name="connsiteY7" fmla="*/ 31012 h 4954412"/>
              <a:gd name="connsiteX8" fmla="*/ 1792694 w 2302113"/>
              <a:gd name="connsiteY8" fmla="*/ 0 h 4954412"/>
              <a:gd name="connsiteX9" fmla="*/ 2023005 w 2302113"/>
              <a:gd name="connsiteY9" fmla="*/ 0 h 4954412"/>
              <a:gd name="connsiteX10" fmla="*/ 2302113 w 2302113"/>
              <a:gd name="connsiteY10" fmla="*/ 279108 h 4954412"/>
              <a:gd name="connsiteX11" fmla="*/ 2302113 w 2302113"/>
              <a:gd name="connsiteY11" fmla="*/ 4675304 h 4954412"/>
              <a:gd name="connsiteX12" fmla="*/ 2023005 w 2302113"/>
              <a:gd name="connsiteY12" fmla="*/ 4954412 h 4954412"/>
              <a:gd name="connsiteX13" fmla="*/ 279108 w 2302113"/>
              <a:gd name="connsiteY13" fmla="*/ 4954412 h 4954412"/>
              <a:gd name="connsiteX14" fmla="*/ 0 w 2302113"/>
              <a:gd name="connsiteY14" fmla="*/ 4675304 h 4954412"/>
              <a:gd name="connsiteX15" fmla="*/ 0 w 2302113"/>
              <a:gd name="connsiteY15" fmla="*/ 279108 h 4954412"/>
              <a:gd name="connsiteX16" fmla="*/ 279108 w 2302113"/>
              <a:gd name="connsiteY16" fmla="*/ 0 h 495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113" h="4954412">
                <a:moveTo>
                  <a:pt x="279108" y="0"/>
                </a:moveTo>
                <a:lnTo>
                  <a:pt x="509419" y="0"/>
                </a:lnTo>
                <a:cubicBezTo>
                  <a:pt x="526552" y="0"/>
                  <a:pt x="540431" y="13878"/>
                  <a:pt x="540431" y="31012"/>
                </a:cubicBezTo>
                <a:lnTo>
                  <a:pt x="540431" y="31649"/>
                </a:lnTo>
                <a:cubicBezTo>
                  <a:pt x="540431" y="117287"/>
                  <a:pt x="609850" y="186709"/>
                  <a:pt x="695490" y="186709"/>
                </a:cubicBezTo>
                <a:lnTo>
                  <a:pt x="1606622" y="186709"/>
                </a:lnTo>
                <a:cubicBezTo>
                  <a:pt x="1692261" y="186709"/>
                  <a:pt x="1761682" y="117287"/>
                  <a:pt x="1761682" y="31649"/>
                </a:cubicBezTo>
                <a:lnTo>
                  <a:pt x="1761682" y="31012"/>
                </a:lnTo>
                <a:cubicBezTo>
                  <a:pt x="1761682" y="13878"/>
                  <a:pt x="1775560" y="0"/>
                  <a:pt x="1792694" y="0"/>
                </a:cubicBezTo>
                <a:lnTo>
                  <a:pt x="2023005" y="0"/>
                </a:lnTo>
                <a:cubicBezTo>
                  <a:pt x="2177150" y="0"/>
                  <a:pt x="2302113" y="124963"/>
                  <a:pt x="2302113" y="279108"/>
                </a:cubicBezTo>
                <a:lnTo>
                  <a:pt x="2302113" y="4675304"/>
                </a:lnTo>
                <a:cubicBezTo>
                  <a:pt x="2302113" y="4829449"/>
                  <a:pt x="2177150" y="4954412"/>
                  <a:pt x="2023005" y="4954412"/>
                </a:cubicBezTo>
                <a:lnTo>
                  <a:pt x="279108" y="4954412"/>
                </a:lnTo>
                <a:cubicBezTo>
                  <a:pt x="124963" y="4954412"/>
                  <a:pt x="0" y="4829449"/>
                  <a:pt x="0" y="4675304"/>
                </a:cubicBezTo>
                <a:lnTo>
                  <a:pt x="0" y="279108"/>
                </a:lnTo>
                <a:cubicBezTo>
                  <a:pt x="0" y="124963"/>
                  <a:pt x="124963" y="0"/>
                  <a:pt x="279108"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endParaRPr lang="en-US" dirty="0"/>
          </a:p>
        </p:txBody>
      </p:sp>
      <p:sp>
        <p:nvSpPr>
          <p:cNvPr id="7" name="Oval 6">
            <a:extLst>
              <a:ext uri="{FF2B5EF4-FFF2-40B4-BE49-F238E27FC236}">
                <a16:creationId xmlns:a16="http://schemas.microsoft.com/office/drawing/2014/main" id="{0AF8CCAC-7D43-7CDB-6AD1-6414DBCA7FAC}"/>
              </a:ext>
            </a:extLst>
          </p:cNvPr>
          <p:cNvSpPr/>
          <p:nvPr userDrawn="1"/>
        </p:nvSpPr>
        <p:spPr>
          <a:xfrm>
            <a:off x="11410972" y="6369580"/>
            <a:ext cx="351895" cy="351895"/>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0D80FE98-36F1-C276-03EB-BE006E19E148}"/>
              </a:ext>
            </a:extLst>
          </p:cNvPr>
          <p:cNvSpPr>
            <a:spLocks noGrp="1"/>
          </p:cNvSpPr>
          <p:nvPr>
            <p:ph type="ftr" sz="quarter" idx="11"/>
          </p:nvPr>
        </p:nvSpPr>
        <p:spPr>
          <a:xfrm>
            <a:off x="259480" y="6252441"/>
            <a:ext cx="6390702" cy="365125"/>
          </a:xfrm>
        </p:spPr>
        <p:txBody>
          <a:bodyPr/>
          <a:lstStyle>
            <a:lvl1pPr algn="l">
              <a:defRPr/>
            </a:lvl1pPr>
          </a:lstStyle>
          <a:p>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2">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
        <p:nvSpPr>
          <p:cNvPr id="4" name="Slide Number Placeholder 3">
            <a:extLst>
              <a:ext uri="{FF2B5EF4-FFF2-40B4-BE49-F238E27FC236}">
                <a16:creationId xmlns:a16="http://schemas.microsoft.com/office/drawing/2014/main" id="{94BFA25E-EAD8-6E50-D326-631D2D10EB5E}"/>
              </a:ext>
            </a:extLst>
          </p:cNvPr>
          <p:cNvSpPr>
            <a:spLocks noGrp="1"/>
          </p:cNvSpPr>
          <p:nvPr>
            <p:ph type="sldNum" sz="quarter" idx="12"/>
          </p:nvPr>
        </p:nvSpPr>
        <p:spPr/>
        <p:txBody>
          <a:bodyPr/>
          <a:lstStyle/>
          <a:p>
            <a:fld id="{0EFF685A-523B-4AB0-8539-4CA1B7CAFAD7}" type="slidenum">
              <a:rPr lang="en-US" smtClean="0"/>
              <a:pPr/>
              <a:t>‹#›</a:t>
            </a:fld>
            <a:endParaRPr lang="en-US" dirty="0"/>
          </a:p>
        </p:txBody>
      </p:sp>
    </p:spTree>
    <p:extLst>
      <p:ext uri="{BB962C8B-B14F-4D97-AF65-F5344CB8AC3E}">
        <p14:creationId xmlns:p14="http://schemas.microsoft.com/office/powerpoint/2010/main" val="79945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1C1CCB-7F6C-104E-904C-4DC5B730D847}"/>
              </a:ext>
            </a:extLst>
          </p:cNvPr>
          <p:cNvSpPr/>
          <p:nvPr userDrawn="1"/>
        </p:nvSpPr>
        <p:spPr>
          <a:xfrm flipH="1">
            <a:off x="0" y="-12271"/>
            <a:ext cx="3054764" cy="6960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BECE5540-5DF1-A34C-BBFE-93EC3724EA65}"/>
              </a:ext>
            </a:extLst>
          </p:cNvPr>
          <p:cNvSpPr>
            <a:spLocks noGrp="1"/>
          </p:cNvSpPr>
          <p:nvPr>
            <p:ph type="pic" sz="quarter" idx="10"/>
          </p:nvPr>
        </p:nvSpPr>
        <p:spPr>
          <a:xfrm>
            <a:off x="1067598" y="2310626"/>
            <a:ext cx="3982050" cy="2570825"/>
          </a:xfrm>
          <a:custGeom>
            <a:avLst/>
            <a:gdLst>
              <a:gd name="connsiteX0" fmla="*/ 0 w 3982050"/>
              <a:gd name="connsiteY0" fmla="*/ 0 h 2570825"/>
              <a:gd name="connsiteX1" fmla="*/ 3982050 w 3982050"/>
              <a:gd name="connsiteY1" fmla="*/ 0 h 2570825"/>
              <a:gd name="connsiteX2" fmla="*/ 3982050 w 3982050"/>
              <a:gd name="connsiteY2" fmla="*/ 2570825 h 2570825"/>
              <a:gd name="connsiteX3" fmla="*/ 0 w 3982050"/>
              <a:gd name="connsiteY3" fmla="*/ 2570825 h 2570825"/>
            </a:gdLst>
            <a:ahLst/>
            <a:cxnLst>
              <a:cxn ang="0">
                <a:pos x="connsiteX0" y="connsiteY0"/>
              </a:cxn>
              <a:cxn ang="0">
                <a:pos x="connsiteX1" y="connsiteY1"/>
              </a:cxn>
              <a:cxn ang="0">
                <a:pos x="connsiteX2" y="connsiteY2"/>
              </a:cxn>
              <a:cxn ang="0">
                <a:pos x="connsiteX3" y="connsiteY3"/>
              </a:cxn>
            </a:cxnLst>
            <a:rect l="l" t="t" r="r" b="b"/>
            <a:pathLst>
              <a:path w="3982050" h="2570825">
                <a:moveTo>
                  <a:pt x="0" y="0"/>
                </a:moveTo>
                <a:lnTo>
                  <a:pt x="3982050" y="0"/>
                </a:lnTo>
                <a:lnTo>
                  <a:pt x="3982050" y="2570825"/>
                </a:lnTo>
                <a:lnTo>
                  <a:pt x="0" y="2570825"/>
                </a:ln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
        <p:nvSpPr>
          <p:cNvPr id="5" name="Slide Number Placeholder 4">
            <a:extLst>
              <a:ext uri="{FF2B5EF4-FFF2-40B4-BE49-F238E27FC236}">
                <a16:creationId xmlns:a16="http://schemas.microsoft.com/office/drawing/2014/main" id="{33BD4C13-E09B-F426-FD0A-19E722B959E6}"/>
              </a:ext>
            </a:extLst>
          </p:cNvPr>
          <p:cNvSpPr>
            <a:spLocks noGrp="1"/>
          </p:cNvSpPr>
          <p:nvPr>
            <p:ph type="sldNum" sz="quarter" idx="12"/>
          </p:nvPr>
        </p:nvSpPr>
        <p:spPr/>
        <p:txBody>
          <a:bodyPr/>
          <a:lstStyle/>
          <a:p>
            <a:fld id="{0EFF685A-523B-4AB0-8539-4CA1B7CAFAD7}" type="slidenum">
              <a:rPr lang="en-US" smtClean="0"/>
              <a:pPr/>
              <a:t>‹#›</a:t>
            </a:fld>
            <a:endParaRPr lang="en-US" dirty="0"/>
          </a:p>
        </p:txBody>
      </p:sp>
      <p:pic>
        <p:nvPicPr>
          <p:cNvPr id="6" name="Picture 5" descr="Logo&#10;&#10;Description automatically generated">
            <a:extLst>
              <a:ext uri="{FF2B5EF4-FFF2-40B4-BE49-F238E27FC236}">
                <a16:creationId xmlns:a16="http://schemas.microsoft.com/office/drawing/2014/main" id="{46D3C095-137D-3917-1F05-C3DB51AA2D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312" y="6275551"/>
            <a:ext cx="1538615" cy="514288"/>
          </a:xfrm>
          <a:prstGeom prst="rect">
            <a:avLst/>
          </a:prstGeom>
        </p:spPr>
      </p:pic>
      <p:sp>
        <p:nvSpPr>
          <p:cNvPr id="8" name="Footer Placeholder 1">
            <a:extLst>
              <a:ext uri="{FF2B5EF4-FFF2-40B4-BE49-F238E27FC236}">
                <a16:creationId xmlns:a16="http://schemas.microsoft.com/office/drawing/2014/main" id="{EC39709A-4A2D-2F00-C42F-855EBE781DEF}"/>
              </a:ext>
            </a:extLst>
          </p:cNvPr>
          <p:cNvSpPr>
            <a:spLocks noGrp="1"/>
          </p:cNvSpPr>
          <p:nvPr>
            <p:ph type="ftr" sz="quarter" idx="11"/>
          </p:nvPr>
        </p:nvSpPr>
        <p:spPr>
          <a:xfrm>
            <a:off x="3617070" y="6331411"/>
            <a:ext cx="7174424" cy="365125"/>
          </a:xfrm>
        </p:spPr>
        <p:txBody>
          <a:body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3">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Tree>
    <p:extLst>
      <p:ext uri="{BB962C8B-B14F-4D97-AF65-F5344CB8AC3E}">
        <p14:creationId xmlns:p14="http://schemas.microsoft.com/office/powerpoint/2010/main" val="70104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lt2"/>
        </a:solidFill>
        <a:effectLst/>
      </p:bgPr>
    </p:bg>
    <p:spTree>
      <p:nvGrpSpPr>
        <p:cNvPr id="1" name="Shape 49"/>
        <p:cNvGrpSpPr/>
        <p:nvPr/>
      </p:nvGrpSpPr>
      <p:grpSpPr>
        <a:xfrm>
          <a:off x="0" y="0"/>
          <a:ext cx="0" cy="0"/>
          <a:chOff x="0" y="0"/>
          <a:chExt cx="0" cy="0"/>
        </a:xfrm>
      </p:grpSpPr>
      <p:sp>
        <p:nvSpPr>
          <p:cNvPr id="50" name="Google Shape;50;p56"/>
          <p:cNvSpPr/>
          <p:nvPr/>
        </p:nvSpPr>
        <p:spPr>
          <a:xfrm>
            <a:off x="0" y="1"/>
            <a:ext cx="5730238" cy="6075549"/>
          </a:xfrm>
          <a:custGeom>
            <a:avLst/>
            <a:gdLst/>
            <a:ahLst/>
            <a:cxnLst/>
            <a:rect l="l" t="t" r="r" b="b"/>
            <a:pathLst>
              <a:path w="5730238" h="6075549" extrusionOk="0">
                <a:moveTo>
                  <a:pt x="0" y="0"/>
                </a:moveTo>
                <a:lnTo>
                  <a:pt x="4863127" y="0"/>
                </a:lnTo>
                <a:lnTo>
                  <a:pt x="4885739" y="24880"/>
                </a:lnTo>
                <a:cubicBezTo>
                  <a:pt x="5413315" y="664155"/>
                  <a:pt x="5730238" y="1483720"/>
                  <a:pt x="5730238" y="2377306"/>
                </a:cubicBezTo>
                <a:cubicBezTo>
                  <a:pt x="5730238" y="4419789"/>
                  <a:pt x="4074478" y="6075549"/>
                  <a:pt x="2031995" y="6075549"/>
                </a:cubicBezTo>
                <a:cubicBezTo>
                  <a:pt x="1393719" y="6075549"/>
                  <a:pt x="793209" y="5913854"/>
                  <a:pt x="269193" y="5629191"/>
                </a:cubicBezTo>
                <a:lnTo>
                  <a:pt x="0" y="5465653"/>
                </a:lnTo>
                <a:close/>
              </a:path>
            </a:pathLst>
          </a:custGeom>
          <a:solidFill>
            <a:srgbClr val="F2F2F2">
              <a:alpha val="8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 name="Google Shape;51;p56"/>
          <p:cNvSpPr>
            <a:spLocks noGrp="1"/>
          </p:cNvSpPr>
          <p:nvPr>
            <p:ph type="pic" idx="2"/>
          </p:nvPr>
        </p:nvSpPr>
        <p:spPr>
          <a:xfrm>
            <a:off x="1463038" y="731520"/>
            <a:ext cx="3901440" cy="3901440"/>
          </a:xfrm>
          <a:prstGeom prst="rect">
            <a:avLst/>
          </a:prstGeom>
          <a:solidFill>
            <a:schemeClr val="lt1"/>
          </a:solidFill>
          <a:ln>
            <a:noFill/>
          </a:ln>
        </p:spPr>
      </p:sp>
      <p:sp>
        <p:nvSpPr>
          <p:cNvPr id="52" name="Google Shape;52;p56"/>
          <p:cNvSpPr>
            <a:spLocks noGrp="1"/>
          </p:cNvSpPr>
          <p:nvPr>
            <p:ph type="pic" idx="3"/>
          </p:nvPr>
        </p:nvSpPr>
        <p:spPr>
          <a:xfrm>
            <a:off x="731518" y="2956560"/>
            <a:ext cx="3169920" cy="3169920"/>
          </a:xfrm>
          <a:prstGeom prst="rect">
            <a:avLst/>
          </a:prstGeom>
          <a:solidFill>
            <a:schemeClr val="lt1"/>
          </a:solidFill>
          <a:ln w="101600" cap="flat" cmpd="sng">
            <a:solidFill>
              <a:schemeClr val="lt1"/>
            </a:solidFill>
            <a:prstDash val="solid"/>
            <a:round/>
            <a:headEnd type="none" w="sm" len="sm"/>
            <a:tailEnd type="none" w="sm" len="sm"/>
          </a:ln>
        </p:spPr>
      </p:sp>
      <p:sp>
        <p:nvSpPr>
          <p:cNvPr id="53" name="Google Shape;53;p56"/>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54" name="Google Shape;54;p56"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55" name="Google Shape;55;p56"/>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AD2510-A852-0448-9E9F-3CA6352692E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49335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Custom Layout">
  <p:cSld name="6_Custom Layout">
    <p:spTree>
      <p:nvGrpSpPr>
        <p:cNvPr id="1" name="Shape 23"/>
        <p:cNvGrpSpPr/>
        <p:nvPr/>
      </p:nvGrpSpPr>
      <p:grpSpPr>
        <a:xfrm>
          <a:off x="0" y="0"/>
          <a:ext cx="0" cy="0"/>
          <a:chOff x="0" y="0"/>
          <a:chExt cx="0" cy="0"/>
        </a:xfrm>
      </p:grpSpPr>
      <p:sp>
        <p:nvSpPr>
          <p:cNvPr id="24" name="Google Shape;24;p2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5" name="Google Shape;25;p2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lvl="0" indent="0" algn="r">
              <a:lnSpc>
                <a:spcPct val="100000"/>
              </a:lnSpc>
              <a:spcBef>
                <a:spcPts val="0"/>
              </a:spcBef>
              <a:spcAft>
                <a:spcPts val="0"/>
              </a:spcAft>
              <a:buSzPts val="1300"/>
              <a:buNone/>
              <a:defRPr/>
            </a:lvl1pPr>
            <a:lvl2pPr marL="0" lvl="1" indent="0" algn="r">
              <a:lnSpc>
                <a:spcPct val="100000"/>
              </a:lnSpc>
              <a:spcBef>
                <a:spcPts val="0"/>
              </a:spcBef>
              <a:spcAft>
                <a:spcPts val="0"/>
              </a:spcAft>
              <a:buSzPts val="1300"/>
              <a:buNone/>
              <a:defRPr/>
            </a:lvl2pPr>
            <a:lvl3pPr marL="0" lvl="2" indent="0" algn="r">
              <a:lnSpc>
                <a:spcPct val="100000"/>
              </a:lnSpc>
              <a:spcBef>
                <a:spcPts val="0"/>
              </a:spcBef>
              <a:spcAft>
                <a:spcPts val="0"/>
              </a:spcAft>
              <a:buSzPts val="1300"/>
              <a:buNone/>
              <a:defRPr/>
            </a:lvl3pPr>
            <a:lvl4pPr marL="0" lvl="3" indent="0" algn="r">
              <a:lnSpc>
                <a:spcPct val="100000"/>
              </a:lnSpc>
              <a:spcBef>
                <a:spcPts val="0"/>
              </a:spcBef>
              <a:spcAft>
                <a:spcPts val="0"/>
              </a:spcAft>
              <a:buSzPts val="1300"/>
              <a:buNone/>
              <a:defRPr/>
            </a:lvl4pPr>
            <a:lvl5pPr marL="0" lvl="4" indent="0" algn="r">
              <a:lnSpc>
                <a:spcPct val="100000"/>
              </a:lnSpc>
              <a:spcBef>
                <a:spcPts val="0"/>
              </a:spcBef>
              <a:spcAft>
                <a:spcPts val="0"/>
              </a:spcAft>
              <a:buSzPts val="1300"/>
              <a:buNone/>
              <a:defRPr/>
            </a:lvl5pPr>
            <a:lvl6pPr marL="0" lvl="5" indent="0" algn="r">
              <a:lnSpc>
                <a:spcPct val="100000"/>
              </a:lnSpc>
              <a:spcBef>
                <a:spcPts val="0"/>
              </a:spcBef>
              <a:spcAft>
                <a:spcPts val="0"/>
              </a:spcAft>
              <a:buSzPts val="1300"/>
              <a:buNone/>
              <a:defRPr/>
            </a:lvl6pPr>
            <a:lvl7pPr marL="0" lvl="6" indent="0" algn="r">
              <a:lnSpc>
                <a:spcPct val="100000"/>
              </a:lnSpc>
              <a:spcBef>
                <a:spcPts val="0"/>
              </a:spcBef>
              <a:spcAft>
                <a:spcPts val="0"/>
              </a:spcAft>
              <a:buSzPts val="1300"/>
              <a:buNone/>
              <a:defRPr/>
            </a:lvl7pPr>
            <a:lvl8pPr marL="0" lvl="7" indent="0" algn="r">
              <a:lnSpc>
                <a:spcPct val="100000"/>
              </a:lnSpc>
              <a:spcBef>
                <a:spcPts val="0"/>
              </a:spcBef>
              <a:spcAft>
                <a:spcPts val="0"/>
              </a:spcAft>
              <a:buSzPts val="1300"/>
              <a:buNone/>
              <a:defRPr/>
            </a:lvl8pPr>
            <a:lvl9pPr marL="0" lvl="8" indent="0" algn="r">
              <a:lnSpc>
                <a:spcPct val="100000"/>
              </a:lnSpc>
              <a:spcBef>
                <a:spcPts val="0"/>
              </a:spcBef>
              <a:spcAft>
                <a:spcPts val="0"/>
              </a:spcAft>
              <a:buSzPts val="1300"/>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765731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2"/>
        <p:cNvGrpSpPr/>
        <p:nvPr/>
      </p:nvGrpSpPr>
      <p:grpSpPr>
        <a:xfrm>
          <a:off x="0" y="0"/>
          <a:ext cx="0" cy="0"/>
          <a:chOff x="0" y="0"/>
          <a:chExt cx="0" cy="0"/>
        </a:xfrm>
      </p:grpSpPr>
      <p:sp>
        <p:nvSpPr>
          <p:cNvPr id="23" name="Google Shape;23;p91"/>
          <p:cNvSpPr/>
          <p:nvPr/>
        </p:nvSpPr>
        <p:spPr>
          <a:xfrm>
            <a:off x="-100739" y="731520"/>
            <a:ext cx="6903661" cy="53949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91"/>
          <p:cNvSpPr>
            <a:spLocks noGrp="1"/>
          </p:cNvSpPr>
          <p:nvPr>
            <p:ph type="pic" idx="2"/>
          </p:nvPr>
        </p:nvSpPr>
        <p:spPr>
          <a:xfrm>
            <a:off x="6802922" y="731520"/>
            <a:ext cx="5389077" cy="5394960"/>
          </a:xfrm>
          <a:prstGeom prst="rect">
            <a:avLst/>
          </a:prstGeom>
          <a:solidFill>
            <a:schemeClr val="lt1"/>
          </a:solidFill>
          <a:ln>
            <a:noFill/>
          </a:ln>
        </p:spPr>
      </p:sp>
      <p:sp>
        <p:nvSpPr>
          <p:cNvPr id="25" name="Google Shape;25;p91"/>
          <p:cNvSpPr txBox="1">
            <a:spLocks noGrp="1"/>
          </p:cNvSpPr>
          <p:nvPr>
            <p:ph type="title"/>
          </p:nvPr>
        </p:nvSpPr>
        <p:spPr>
          <a:xfrm>
            <a:off x="473990" y="1000555"/>
            <a:ext cx="555226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4400"/>
              <a:buFont typeface="Century Gothic"/>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9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27" name="Google Shape;27;p91"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28" name="Google Shape;28;p91"/>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0584155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solidFill>
          <a:schemeClr val="lt2"/>
        </a:solidFill>
        <a:effectLst/>
      </p:bgPr>
    </p:bg>
    <p:spTree>
      <p:nvGrpSpPr>
        <p:cNvPr id="1" name="Shape 33"/>
        <p:cNvGrpSpPr/>
        <p:nvPr/>
      </p:nvGrpSpPr>
      <p:grpSpPr>
        <a:xfrm>
          <a:off x="0" y="0"/>
          <a:ext cx="0" cy="0"/>
          <a:chOff x="0" y="0"/>
          <a:chExt cx="0" cy="0"/>
        </a:xfrm>
      </p:grpSpPr>
      <p:sp>
        <p:nvSpPr>
          <p:cNvPr id="34" name="Google Shape;34;p93"/>
          <p:cNvSpPr>
            <a:spLocks noGrp="1"/>
          </p:cNvSpPr>
          <p:nvPr>
            <p:ph type="pic" idx="2"/>
          </p:nvPr>
        </p:nvSpPr>
        <p:spPr>
          <a:xfrm>
            <a:off x="1" y="3159760"/>
            <a:ext cx="12191205" cy="2966720"/>
          </a:xfrm>
          <a:prstGeom prst="rect">
            <a:avLst/>
          </a:prstGeom>
          <a:noFill/>
          <a:ln>
            <a:noFill/>
          </a:ln>
        </p:spPr>
      </p:sp>
      <p:sp>
        <p:nvSpPr>
          <p:cNvPr id="35" name="Google Shape;35;p93"/>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36" name="Google Shape;36;p93"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37" name="Google Shape;37;p93"/>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245771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2"/>
        </a:solidFill>
        <a:effectLst/>
      </p:bgPr>
    </p:bg>
    <p:spTree>
      <p:nvGrpSpPr>
        <p:cNvPr id="1" name="Shape 38"/>
        <p:cNvGrpSpPr/>
        <p:nvPr/>
      </p:nvGrpSpPr>
      <p:grpSpPr>
        <a:xfrm>
          <a:off x="0" y="0"/>
          <a:ext cx="0" cy="0"/>
          <a:chOff x="0" y="0"/>
          <a:chExt cx="0" cy="0"/>
        </a:xfrm>
      </p:grpSpPr>
      <p:sp>
        <p:nvSpPr>
          <p:cNvPr id="39" name="Google Shape;39;p94"/>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40" name="Google Shape;40;p94"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41" name="Google Shape;41;p94"/>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7033084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42"/>
        <p:cNvGrpSpPr/>
        <p:nvPr/>
      </p:nvGrpSpPr>
      <p:grpSpPr>
        <a:xfrm>
          <a:off x="0" y="0"/>
          <a:ext cx="0" cy="0"/>
          <a:chOff x="0" y="0"/>
          <a:chExt cx="0" cy="0"/>
        </a:xfrm>
      </p:grpSpPr>
      <p:sp>
        <p:nvSpPr>
          <p:cNvPr id="43" name="Google Shape;43;p95"/>
          <p:cNvSpPr>
            <a:spLocks noGrp="1"/>
          </p:cNvSpPr>
          <p:nvPr>
            <p:ph type="pic" idx="2"/>
          </p:nvPr>
        </p:nvSpPr>
        <p:spPr>
          <a:xfrm>
            <a:off x="6857999" y="0"/>
            <a:ext cx="5334001" cy="6858000"/>
          </a:xfrm>
          <a:prstGeom prst="rect">
            <a:avLst/>
          </a:prstGeom>
          <a:solidFill>
            <a:schemeClr val="lt1"/>
          </a:solidFill>
          <a:ln>
            <a:noFill/>
          </a:ln>
        </p:spPr>
      </p:sp>
      <p:sp>
        <p:nvSpPr>
          <p:cNvPr id="44" name="Google Shape;44;p95"/>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95"/>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46" name="Google Shape;46;p95"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47" name="Google Shape;47;p95"/>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778958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8"/>
        <p:cNvGrpSpPr/>
        <p:nvPr/>
      </p:nvGrpSpPr>
      <p:grpSpPr>
        <a:xfrm>
          <a:off x="0" y="0"/>
          <a:ext cx="0" cy="0"/>
          <a:chOff x="0" y="0"/>
          <a:chExt cx="0" cy="0"/>
        </a:xfrm>
      </p:grpSpPr>
      <p:sp>
        <p:nvSpPr>
          <p:cNvPr id="49" name="Google Shape;49;p9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059725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lt2"/>
        </a:solidFill>
        <a:effectLst/>
      </p:bgPr>
    </p:bg>
    <p:spTree>
      <p:nvGrpSpPr>
        <p:cNvPr id="1" name="Shape 50"/>
        <p:cNvGrpSpPr/>
        <p:nvPr/>
      </p:nvGrpSpPr>
      <p:grpSpPr>
        <a:xfrm>
          <a:off x="0" y="0"/>
          <a:ext cx="0" cy="0"/>
          <a:chOff x="0" y="0"/>
          <a:chExt cx="0" cy="0"/>
        </a:xfrm>
      </p:grpSpPr>
      <p:sp>
        <p:nvSpPr>
          <p:cNvPr id="51" name="Google Shape;51;p97"/>
          <p:cNvSpPr>
            <a:spLocks noGrp="1"/>
          </p:cNvSpPr>
          <p:nvPr>
            <p:ph type="pic" idx="2"/>
          </p:nvPr>
        </p:nvSpPr>
        <p:spPr>
          <a:xfrm>
            <a:off x="731519" y="2772698"/>
            <a:ext cx="3181719" cy="3353782"/>
          </a:xfrm>
          <a:prstGeom prst="rect">
            <a:avLst/>
          </a:prstGeom>
          <a:solidFill>
            <a:schemeClr val="lt1"/>
          </a:solidFill>
          <a:ln>
            <a:noFill/>
          </a:ln>
        </p:spPr>
      </p:sp>
      <p:sp>
        <p:nvSpPr>
          <p:cNvPr id="52" name="Google Shape;52;p97"/>
          <p:cNvSpPr>
            <a:spLocks noGrp="1"/>
          </p:cNvSpPr>
          <p:nvPr>
            <p:ph type="pic" idx="3"/>
          </p:nvPr>
        </p:nvSpPr>
        <p:spPr>
          <a:xfrm>
            <a:off x="4505140" y="2772698"/>
            <a:ext cx="3181719" cy="3353782"/>
          </a:xfrm>
          <a:prstGeom prst="rect">
            <a:avLst/>
          </a:prstGeom>
          <a:solidFill>
            <a:schemeClr val="lt1"/>
          </a:solidFill>
          <a:ln>
            <a:noFill/>
          </a:ln>
        </p:spPr>
      </p:sp>
      <p:sp>
        <p:nvSpPr>
          <p:cNvPr id="53" name="Google Shape;53;p97"/>
          <p:cNvSpPr>
            <a:spLocks noGrp="1"/>
          </p:cNvSpPr>
          <p:nvPr>
            <p:ph type="pic" idx="4"/>
          </p:nvPr>
        </p:nvSpPr>
        <p:spPr>
          <a:xfrm>
            <a:off x="8275281" y="2772698"/>
            <a:ext cx="3181719" cy="3353782"/>
          </a:xfrm>
          <a:prstGeom prst="rect">
            <a:avLst/>
          </a:prstGeom>
          <a:solidFill>
            <a:schemeClr val="lt1"/>
          </a:solidFill>
          <a:ln>
            <a:noFill/>
          </a:ln>
        </p:spPr>
      </p:sp>
      <p:sp>
        <p:nvSpPr>
          <p:cNvPr id="54" name="Google Shape;54;p97"/>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5" name="Google Shape;55;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97"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57" name="Google Shape;57;p97"/>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338570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solidFill>
          <a:schemeClr val="dk2"/>
        </a:solidFill>
        <a:effectLst/>
      </p:bgPr>
    </p:bg>
    <p:spTree>
      <p:nvGrpSpPr>
        <p:cNvPr id="1" name="Shape 58"/>
        <p:cNvGrpSpPr/>
        <p:nvPr/>
      </p:nvGrpSpPr>
      <p:grpSpPr>
        <a:xfrm>
          <a:off x="0" y="0"/>
          <a:ext cx="0" cy="0"/>
          <a:chOff x="0" y="0"/>
          <a:chExt cx="0" cy="0"/>
        </a:xfrm>
      </p:grpSpPr>
      <p:sp>
        <p:nvSpPr>
          <p:cNvPr id="59" name="Google Shape;59;p101"/>
          <p:cNvSpPr>
            <a:spLocks noGrp="1"/>
          </p:cNvSpPr>
          <p:nvPr>
            <p:ph type="pic" idx="2"/>
          </p:nvPr>
        </p:nvSpPr>
        <p:spPr>
          <a:xfrm>
            <a:off x="0" y="0"/>
            <a:ext cx="5333999" cy="6858000"/>
          </a:xfrm>
          <a:prstGeom prst="rect">
            <a:avLst/>
          </a:prstGeom>
          <a:solidFill>
            <a:schemeClr val="lt1"/>
          </a:solidFill>
          <a:ln>
            <a:noFill/>
          </a:ln>
        </p:spPr>
      </p:sp>
      <p:sp>
        <p:nvSpPr>
          <p:cNvPr id="60" name="Google Shape;60;p10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61" name="Google Shape;61;p101" descr="Logo&#10;&#10;Description automatically generated with medium confidence"/>
          <p:cNvPicPr preferRelativeResize="0"/>
          <p:nvPr/>
        </p:nvPicPr>
        <p:blipFill rotWithShape="1">
          <a:blip r:embed="rId2">
            <a:alphaModFix/>
          </a:blip>
          <a:srcRect/>
          <a:stretch/>
        </p:blipFill>
        <p:spPr>
          <a:xfrm>
            <a:off x="373040" y="6275551"/>
            <a:ext cx="1531960" cy="512064"/>
          </a:xfrm>
          <a:prstGeom prst="rect">
            <a:avLst/>
          </a:prstGeom>
          <a:noFill/>
          <a:ln>
            <a:noFill/>
          </a:ln>
        </p:spPr>
      </p:pic>
      <p:sp>
        <p:nvSpPr>
          <p:cNvPr id="62" name="Google Shape;62;p101"/>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5015231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63"/>
        <p:cNvGrpSpPr/>
        <p:nvPr/>
      </p:nvGrpSpPr>
      <p:grpSpPr>
        <a:xfrm>
          <a:off x="0" y="0"/>
          <a:ext cx="0" cy="0"/>
          <a:chOff x="0" y="0"/>
          <a:chExt cx="0" cy="0"/>
        </a:xfrm>
      </p:grpSpPr>
      <p:sp>
        <p:nvSpPr>
          <p:cNvPr id="64" name="Google Shape;64;p102"/>
          <p:cNvSpPr>
            <a:spLocks noGrp="1"/>
          </p:cNvSpPr>
          <p:nvPr>
            <p:ph type="pic" idx="2"/>
          </p:nvPr>
        </p:nvSpPr>
        <p:spPr>
          <a:xfrm>
            <a:off x="0" y="0"/>
            <a:ext cx="12192000" cy="6858000"/>
          </a:xfrm>
          <a:prstGeom prst="rect">
            <a:avLst/>
          </a:prstGeom>
          <a:solidFill>
            <a:schemeClr val="dk2"/>
          </a:solidFill>
          <a:ln>
            <a:noFill/>
          </a:ln>
        </p:spPr>
      </p:sp>
      <p:sp>
        <p:nvSpPr>
          <p:cNvPr id="65" name="Google Shape;65;p102"/>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102"/>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67" name="Google Shape;67;p102" descr="Logo&#10;&#10;Description automatically generated with medium confidence"/>
          <p:cNvPicPr preferRelativeResize="0"/>
          <p:nvPr/>
        </p:nvPicPr>
        <p:blipFill rotWithShape="1">
          <a:blip r:embed="rId2">
            <a:alphaModFix/>
          </a:blip>
          <a:srcRect/>
          <a:stretch/>
        </p:blipFill>
        <p:spPr>
          <a:xfrm>
            <a:off x="373040" y="6275551"/>
            <a:ext cx="1531960" cy="512064"/>
          </a:xfrm>
          <a:prstGeom prst="rect">
            <a:avLst/>
          </a:prstGeom>
          <a:noFill/>
          <a:ln>
            <a:noFill/>
          </a:ln>
        </p:spPr>
      </p:pic>
      <p:sp>
        <p:nvSpPr>
          <p:cNvPr id="68" name="Google Shape;68;p102"/>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09383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56"/>
        <p:cNvGrpSpPr/>
        <p:nvPr/>
      </p:nvGrpSpPr>
      <p:grpSpPr>
        <a:xfrm>
          <a:off x="0" y="0"/>
          <a:ext cx="0" cy="0"/>
          <a:chOff x="0" y="0"/>
          <a:chExt cx="0" cy="0"/>
        </a:xfrm>
      </p:grpSpPr>
      <p:sp>
        <p:nvSpPr>
          <p:cNvPr id="57" name="Google Shape;57;p57"/>
          <p:cNvSpPr>
            <a:spLocks noGrp="1"/>
          </p:cNvSpPr>
          <p:nvPr>
            <p:ph type="pic" idx="2"/>
          </p:nvPr>
        </p:nvSpPr>
        <p:spPr>
          <a:xfrm>
            <a:off x="0" y="0"/>
            <a:ext cx="12192000" cy="6858000"/>
          </a:xfrm>
          <a:prstGeom prst="rect">
            <a:avLst/>
          </a:prstGeom>
          <a:solidFill>
            <a:schemeClr val="dk2"/>
          </a:solidFill>
          <a:ln>
            <a:noFill/>
          </a:ln>
        </p:spPr>
      </p:sp>
      <p:sp>
        <p:nvSpPr>
          <p:cNvPr id="58" name="Google Shape;58;p57"/>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 name="Google Shape;59;p57"/>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60" name="Google Shape;60;p57" descr="Logo&#10;&#10;Description automatically generated with medium confidence"/>
          <p:cNvPicPr preferRelativeResize="0"/>
          <p:nvPr/>
        </p:nvPicPr>
        <p:blipFill rotWithShape="1">
          <a:blip r:embed="rId2">
            <a:alphaModFix/>
          </a:blip>
          <a:srcRect/>
          <a:stretch/>
        </p:blipFill>
        <p:spPr>
          <a:xfrm>
            <a:off x="373040" y="6240920"/>
            <a:ext cx="1531960" cy="512064"/>
          </a:xfrm>
          <a:prstGeom prst="rect">
            <a:avLst/>
          </a:prstGeom>
          <a:noFill/>
          <a:ln>
            <a:noFill/>
          </a:ln>
        </p:spPr>
      </p:pic>
      <p:sp>
        <p:nvSpPr>
          <p:cNvPr id="61" name="Google Shape;61;p57"/>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69"/>
        <p:cNvGrpSpPr/>
        <p:nvPr/>
      </p:nvGrpSpPr>
      <p:grpSpPr>
        <a:xfrm>
          <a:off x="0" y="0"/>
          <a:ext cx="0" cy="0"/>
          <a:chOff x="0" y="0"/>
          <a:chExt cx="0" cy="0"/>
        </a:xfrm>
      </p:grpSpPr>
      <p:sp>
        <p:nvSpPr>
          <p:cNvPr id="70" name="Google Shape;70;p103"/>
          <p:cNvSpPr>
            <a:spLocks noGrp="1"/>
          </p:cNvSpPr>
          <p:nvPr>
            <p:ph type="pic" idx="2"/>
          </p:nvPr>
        </p:nvSpPr>
        <p:spPr>
          <a:xfrm>
            <a:off x="6837219" y="0"/>
            <a:ext cx="5354782" cy="6858000"/>
          </a:xfrm>
          <a:prstGeom prst="rect">
            <a:avLst/>
          </a:prstGeom>
          <a:solidFill>
            <a:schemeClr val="lt1"/>
          </a:solidFill>
          <a:ln>
            <a:noFill/>
          </a:ln>
        </p:spPr>
      </p:sp>
      <p:sp>
        <p:nvSpPr>
          <p:cNvPr id="71" name="Google Shape;71;p103"/>
          <p:cNvSpPr txBox="1">
            <a:spLocks noGrp="1"/>
          </p:cNvSpPr>
          <p:nvPr>
            <p:ph type="ftr" idx="11"/>
          </p:nvPr>
        </p:nvSpPr>
        <p:spPr>
          <a:xfrm>
            <a:off x="2139696" y="6356350"/>
            <a:ext cx="71744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3"/>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73" name="Google Shape;73;p103" descr="Logo&#10;&#10;Description automatically generated with medium confidence"/>
          <p:cNvPicPr preferRelativeResize="0"/>
          <p:nvPr/>
        </p:nvPicPr>
        <p:blipFill rotWithShape="1">
          <a:blip r:embed="rId2">
            <a:alphaModFix/>
          </a:blip>
          <a:srcRect/>
          <a:stretch/>
        </p:blipFill>
        <p:spPr>
          <a:xfrm>
            <a:off x="373040" y="6275551"/>
            <a:ext cx="1531960" cy="512064"/>
          </a:xfrm>
          <a:prstGeom prst="rect">
            <a:avLst/>
          </a:prstGeom>
          <a:noFill/>
          <a:ln>
            <a:noFill/>
          </a:ln>
        </p:spPr>
      </p:pic>
    </p:spTree>
    <p:extLst>
      <p:ext uri="{BB962C8B-B14F-4D97-AF65-F5344CB8AC3E}">
        <p14:creationId xmlns:p14="http://schemas.microsoft.com/office/powerpoint/2010/main" val="348240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86"/>
        <p:cNvGrpSpPr/>
        <p:nvPr/>
      </p:nvGrpSpPr>
      <p:grpSpPr>
        <a:xfrm>
          <a:off x="0" y="0"/>
          <a:ext cx="0" cy="0"/>
          <a:chOff x="0" y="0"/>
          <a:chExt cx="0" cy="0"/>
        </a:xfrm>
      </p:grpSpPr>
      <p:sp>
        <p:nvSpPr>
          <p:cNvPr id="87" name="Google Shape;87;p108"/>
          <p:cNvSpPr/>
          <p:nvPr/>
        </p:nvSpPr>
        <p:spPr>
          <a:xfrm>
            <a:off x="0" y="0"/>
            <a:ext cx="12192000" cy="45720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08"/>
          <p:cNvSpPr>
            <a:spLocks noGrp="1"/>
          </p:cNvSpPr>
          <p:nvPr>
            <p:ph type="pic" idx="2"/>
          </p:nvPr>
        </p:nvSpPr>
        <p:spPr>
          <a:xfrm>
            <a:off x="6888434" y="1245734"/>
            <a:ext cx="4336978" cy="4366532"/>
          </a:xfrm>
          <a:prstGeom prst="rect">
            <a:avLst/>
          </a:prstGeom>
          <a:solidFill>
            <a:schemeClr val="lt1"/>
          </a:solidFill>
          <a:ln>
            <a:noFill/>
          </a:ln>
        </p:spPr>
      </p:sp>
      <p:sp>
        <p:nvSpPr>
          <p:cNvPr id="89" name="Google Shape;89;p108"/>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0" name="Google Shape;90;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1" name="Google Shape;91;p108"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92" name="Google Shape;92;p108"/>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1413111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2"/>
        </a:solidFill>
        <a:effectLst/>
      </p:bgPr>
    </p:bg>
    <p:spTree>
      <p:nvGrpSpPr>
        <p:cNvPr id="1" name="Shape 93"/>
        <p:cNvGrpSpPr/>
        <p:nvPr/>
      </p:nvGrpSpPr>
      <p:grpSpPr>
        <a:xfrm>
          <a:off x="0" y="0"/>
          <a:ext cx="0" cy="0"/>
          <a:chOff x="0" y="0"/>
          <a:chExt cx="0" cy="0"/>
        </a:xfrm>
      </p:grpSpPr>
      <p:sp>
        <p:nvSpPr>
          <p:cNvPr id="94" name="Google Shape;94;p109"/>
          <p:cNvSpPr>
            <a:spLocks noGrp="1"/>
          </p:cNvSpPr>
          <p:nvPr>
            <p:ph type="pic" idx="2"/>
          </p:nvPr>
        </p:nvSpPr>
        <p:spPr>
          <a:xfrm>
            <a:off x="0" y="0"/>
            <a:ext cx="12191998" cy="3698240"/>
          </a:xfrm>
          <a:prstGeom prst="rect">
            <a:avLst/>
          </a:prstGeom>
          <a:solidFill>
            <a:schemeClr val="lt1"/>
          </a:solidFill>
          <a:ln>
            <a:noFill/>
          </a:ln>
        </p:spPr>
      </p:sp>
      <p:sp>
        <p:nvSpPr>
          <p:cNvPr id="95" name="Google Shape;95;p109"/>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09"/>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97" name="Google Shape;97;p109"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Tree>
    <p:extLst>
      <p:ext uri="{BB962C8B-B14F-4D97-AF65-F5344CB8AC3E}">
        <p14:creationId xmlns:p14="http://schemas.microsoft.com/office/powerpoint/2010/main" val="1819261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2"/>
        </a:solidFill>
        <a:effectLst/>
      </p:bgPr>
    </p:bg>
    <p:spTree>
      <p:nvGrpSpPr>
        <p:cNvPr id="1" name="Shape 98"/>
        <p:cNvGrpSpPr/>
        <p:nvPr/>
      </p:nvGrpSpPr>
      <p:grpSpPr>
        <a:xfrm>
          <a:off x="0" y="0"/>
          <a:ext cx="0" cy="0"/>
          <a:chOff x="0" y="0"/>
          <a:chExt cx="0" cy="0"/>
        </a:xfrm>
      </p:grpSpPr>
      <p:sp>
        <p:nvSpPr>
          <p:cNvPr id="99" name="Google Shape;99;p110"/>
          <p:cNvSpPr>
            <a:spLocks noGrp="1"/>
          </p:cNvSpPr>
          <p:nvPr>
            <p:ph type="pic" idx="2"/>
          </p:nvPr>
        </p:nvSpPr>
        <p:spPr>
          <a:xfrm>
            <a:off x="6802922" y="731520"/>
            <a:ext cx="5389077" cy="5394960"/>
          </a:xfrm>
          <a:prstGeom prst="rect">
            <a:avLst/>
          </a:prstGeom>
          <a:solidFill>
            <a:schemeClr val="lt1"/>
          </a:solidFill>
          <a:ln>
            <a:noFill/>
          </a:ln>
        </p:spPr>
      </p:sp>
      <p:sp>
        <p:nvSpPr>
          <p:cNvPr id="100" name="Google Shape;100;p110"/>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101" name="Google Shape;101;p110"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02" name="Google Shape;102;p110"/>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0496074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chemeClr val="lt2"/>
        </a:solidFill>
        <a:effectLst/>
      </p:bgPr>
    </p:bg>
    <p:spTree>
      <p:nvGrpSpPr>
        <p:cNvPr id="1" name="Shape 103"/>
        <p:cNvGrpSpPr/>
        <p:nvPr/>
      </p:nvGrpSpPr>
      <p:grpSpPr>
        <a:xfrm>
          <a:off x="0" y="0"/>
          <a:ext cx="0" cy="0"/>
          <a:chOff x="0" y="0"/>
          <a:chExt cx="0" cy="0"/>
        </a:xfrm>
      </p:grpSpPr>
      <p:sp>
        <p:nvSpPr>
          <p:cNvPr id="104" name="Google Shape;104;p111"/>
          <p:cNvSpPr>
            <a:spLocks noGrp="1"/>
          </p:cNvSpPr>
          <p:nvPr>
            <p:ph type="pic" idx="2"/>
          </p:nvPr>
        </p:nvSpPr>
        <p:spPr>
          <a:xfrm>
            <a:off x="-795" y="1575550"/>
            <a:ext cx="2425925" cy="2263864"/>
          </a:xfrm>
          <a:prstGeom prst="rect">
            <a:avLst/>
          </a:prstGeom>
          <a:solidFill>
            <a:schemeClr val="lt1"/>
          </a:solidFill>
          <a:ln>
            <a:noFill/>
          </a:ln>
        </p:spPr>
      </p:sp>
      <p:sp>
        <p:nvSpPr>
          <p:cNvPr id="105" name="Google Shape;105;p111"/>
          <p:cNvSpPr>
            <a:spLocks noGrp="1"/>
          </p:cNvSpPr>
          <p:nvPr>
            <p:ph type="pic" idx="3"/>
          </p:nvPr>
        </p:nvSpPr>
        <p:spPr>
          <a:xfrm>
            <a:off x="9765279" y="1575550"/>
            <a:ext cx="2425925" cy="2263864"/>
          </a:xfrm>
          <a:prstGeom prst="rect">
            <a:avLst/>
          </a:prstGeom>
          <a:solidFill>
            <a:schemeClr val="lt1"/>
          </a:solidFill>
          <a:ln>
            <a:noFill/>
          </a:ln>
        </p:spPr>
      </p:sp>
      <p:sp>
        <p:nvSpPr>
          <p:cNvPr id="106" name="Google Shape;106;p111"/>
          <p:cNvSpPr>
            <a:spLocks noGrp="1"/>
          </p:cNvSpPr>
          <p:nvPr>
            <p:ph type="pic" idx="4"/>
          </p:nvPr>
        </p:nvSpPr>
        <p:spPr>
          <a:xfrm>
            <a:off x="7338956" y="1575550"/>
            <a:ext cx="2425925" cy="2263864"/>
          </a:xfrm>
          <a:prstGeom prst="rect">
            <a:avLst/>
          </a:prstGeom>
          <a:solidFill>
            <a:schemeClr val="lt1"/>
          </a:solidFill>
          <a:ln>
            <a:noFill/>
          </a:ln>
        </p:spPr>
      </p:sp>
      <p:sp>
        <p:nvSpPr>
          <p:cNvPr id="107" name="Google Shape;107;p111"/>
          <p:cNvSpPr>
            <a:spLocks noGrp="1"/>
          </p:cNvSpPr>
          <p:nvPr>
            <p:ph type="pic" idx="5"/>
          </p:nvPr>
        </p:nvSpPr>
        <p:spPr>
          <a:xfrm>
            <a:off x="2425130" y="1575550"/>
            <a:ext cx="4913030" cy="2263864"/>
          </a:xfrm>
          <a:prstGeom prst="rect">
            <a:avLst/>
          </a:prstGeom>
          <a:solidFill>
            <a:schemeClr val="lt1"/>
          </a:solidFill>
          <a:ln>
            <a:noFill/>
          </a:ln>
        </p:spPr>
      </p:sp>
      <p:sp>
        <p:nvSpPr>
          <p:cNvPr id="108" name="Google Shape;108;p111"/>
          <p:cNvSpPr txBox="1">
            <a:spLocks noGrp="1"/>
          </p:cNvSpPr>
          <p:nvPr>
            <p:ph type="title"/>
          </p:nvPr>
        </p:nvSpPr>
        <p:spPr>
          <a:xfrm>
            <a:off x="838200" y="249987"/>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Century Gothic"/>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1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110" name="Google Shape;110;p111"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11" name="Google Shape;111;p111"/>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838929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2"/>
        </a:solidFill>
        <a:effectLst/>
      </p:bgPr>
    </p:bg>
    <p:spTree>
      <p:nvGrpSpPr>
        <p:cNvPr id="1" name="Shape 112"/>
        <p:cNvGrpSpPr/>
        <p:nvPr/>
      </p:nvGrpSpPr>
      <p:grpSpPr>
        <a:xfrm>
          <a:off x="0" y="0"/>
          <a:ext cx="0" cy="0"/>
          <a:chOff x="0" y="0"/>
          <a:chExt cx="0" cy="0"/>
        </a:xfrm>
      </p:grpSpPr>
      <p:sp>
        <p:nvSpPr>
          <p:cNvPr id="113" name="Google Shape;113;p112"/>
          <p:cNvSpPr/>
          <p:nvPr/>
        </p:nvSpPr>
        <p:spPr>
          <a:xfrm>
            <a:off x="0" y="0"/>
            <a:ext cx="12192000" cy="3429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12"/>
          <p:cNvSpPr>
            <a:spLocks noGrp="1"/>
          </p:cNvSpPr>
          <p:nvPr>
            <p:ph type="pic" idx="2"/>
          </p:nvPr>
        </p:nvSpPr>
        <p:spPr>
          <a:xfrm>
            <a:off x="1965590" y="2330986"/>
            <a:ext cx="2142506" cy="2157106"/>
          </a:xfrm>
          <a:prstGeom prst="rect">
            <a:avLst/>
          </a:prstGeom>
          <a:solidFill>
            <a:schemeClr val="lt1"/>
          </a:solidFill>
          <a:ln>
            <a:noFill/>
          </a:ln>
        </p:spPr>
      </p:sp>
      <p:sp>
        <p:nvSpPr>
          <p:cNvPr id="115" name="Google Shape;115;p112"/>
          <p:cNvSpPr>
            <a:spLocks noGrp="1"/>
          </p:cNvSpPr>
          <p:nvPr>
            <p:ph type="pic" idx="3"/>
          </p:nvPr>
        </p:nvSpPr>
        <p:spPr>
          <a:xfrm>
            <a:off x="5024747" y="2324984"/>
            <a:ext cx="2142506" cy="2157106"/>
          </a:xfrm>
          <a:prstGeom prst="rect">
            <a:avLst/>
          </a:prstGeom>
          <a:solidFill>
            <a:schemeClr val="lt1"/>
          </a:solidFill>
          <a:ln>
            <a:noFill/>
          </a:ln>
        </p:spPr>
      </p:sp>
      <p:sp>
        <p:nvSpPr>
          <p:cNvPr id="116" name="Google Shape;116;p112"/>
          <p:cNvSpPr>
            <a:spLocks noGrp="1"/>
          </p:cNvSpPr>
          <p:nvPr>
            <p:ph type="pic" idx="4"/>
          </p:nvPr>
        </p:nvSpPr>
        <p:spPr>
          <a:xfrm>
            <a:off x="8083904" y="2324984"/>
            <a:ext cx="2142506" cy="2157106"/>
          </a:xfrm>
          <a:prstGeom prst="rect">
            <a:avLst/>
          </a:prstGeom>
          <a:solidFill>
            <a:schemeClr val="lt1"/>
          </a:solidFill>
          <a:ln>
            <a:noFill/>
          </a:ln>
        </p:spPr>
      </p:sp>
      <p:sp>
        <p:nvSpPr>
          <p:cNvPr id="117" name="Google Shape;117;p112"/>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118" name="Google Shape;118;p112"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19" name="Google Shape;119;p112"/>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26204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20"/>
        <p:cNvGrpSpPr/>
        <p:nvPr/>
      </p:nvGrpSpPr>
      <p:grpSpPr>
        <a:xfrm>
          <a:off x="0" y="0"/>
          <a:ext cx="0" cy="0"/>
          <a:chOff x="0" y="0"/>
          <a:chExt cx="0" cy="0"/>
        </a:xfrm>
      </p:grpSpPr>
      <p:sp>
        <p:nvSpPr>
          <p:cNvPr id="121" name="Google Shape;121;p113"/>
          <p:cNvSpPr>
            <a:spLocks noGrp="1"/>
          </p:cNvSpPr>
          <p:nvPr>
            <p:ph type="pic" idx="2"/>
          </p:nvPr>
        </p:nvSpPr>
        <p:spPr>
          <a:xfrm>
            <a:off x="894819" y="1859067"/>
            <a:ext cx="1815908" cy="1828282"/>
          </a:xfrm>
          <a:prstGeom prst="rect">
            <a:avLst/>
          </a:prstGeom>
          <a:solidFill>
            <a:schemeClr val="lt1"/>
          </a:solidFill>
          <a:ln>
            <a:noFill/>
          </a:ln>
        </p:spPr>
      </p:sp>
      <p:sp>
        <p:nvSpPr>
          <p:cNvPr id="122" name="Google Shape;122;p113"/>
          <p:cNvSpPr>
            <a:spLocks noGrp="1"/>
          </p:cNvSpPr>
          <p:nvPr>
            <p:ph type="pic" idx="3"/>
          </p:nvPr>
        </p:nvSpPr>
        <p:spPr>
          <a:xfrm>
            <a:off x="6841031" y="1859067"/>
            <a:ext cx="1815908" cy="1828282"/>
          </a:xfrm>
          <a:prstGeom prst="rect">
            <a:avLst/>
          </a:prstGeom>
          <a:solidFill>
            <a:schemeClr val="lt1"/>
          </a:solidFill>
          <a:ln>
            <a:noFill/>
          </a:ln>
        </p:spPr>
      </p:sp>
      <p:sp>
        <p:nvSpPr>
          <p:cNvPr id="123" name="Google Shape;123;p113"/>
          <p:cNvSpPr>
            <a:spLocks noGrp="1"/>
          </p:cNvSpPr>
          <p:nvPr>
            <p:ph type="pic" idx="4"/>
          </p:nvPr>
        </p:nvSpPr>
        <p:spPr>
          <a:xfrm>
            <a:off x="894819" y="4249683"/>
            <a:ext cx="1815908" cy="1828282"/>
          </a:xfrm>
          <a:prstGeom prst="rect">
            <a:avLst/>
          </a:prstGeom>
          <a:solidFill>
            <a:schemeClr val="lt1"/>
          </a:solidFill>
          <a:ln>
            <a:noFill/>
          </a:ln>
        </p:spPr>
      </p:sp>
      <p:sp>
        <p:nvSpPr>
          <p:cNvPr id="124" name="Google Shape;124;p113"/>
          <p:cNvSpPr>
            <a:spLocks noGrp="1"/>
          </p:cNvSpPr>
          <p:nvPr>
            <p:ph type="pic" idx="5"/>
          </p:nvPr>
        </p:nvSpPr>
        <p:spPr>
          <a:xfrm>
            <a:off x="6841031" y="4249683"/>
            <a:ext cx="1815908" cy="1828282"/>
          </a:xfrm>
          <a:prstGeom prst="rect">
            <a:avLst/>
          </a:prstGeom>
          <a:solidFill>
            <a:schemeClr val="lt1"/>
          </a:solidFill>
          <a:ln>
            <a:noFill/>
          </a:ln>
        </p:spPr>
      </p:sp>
      <p:sp>
        <p:nvSpPr>
          <p:cNvPr id="125" name="Google Shape;125;p113"/>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126" name="Google Shape;126;p113"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27" name="Google Shape;127;p113"/>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0886186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lt2"/>
        </a:solidFill>
        <a:effectLst/>
      </p:bgPr>
    </p:bg>
    <p:spTree>
      <p:nvGrpSpPr>
        <p:cNvPr id="1" name="Shape 128"/>
        <p:cNvGrpSpPr/>
        <p:nvPr/>
      </p:nvGrpSpPr>
      <p:grpSpPr>
        <a:xfrm>
          <a:off x="0" y="0"/>
          <a:ext cx="0" cy="0"/>
          <a:chOff x="0" y="0"/>
          <a:chExt cx="0" cy="0"/>
        </a:xfrm>
      </p:grpSpPr>
      <p:sp>
        <p:nvSpPr>
          <p:cNvPr id="129" name="Google Shape;129;p114"/>
          <p:cNvSpPr>
            <a:spLocks noGrp="1"/>
          </p:cNvSpPr>
          <p:nvPr>
            <p:ph type="pic" idx="2"/>
          </p:nvPr>
        </p:nvSpPr>
        <p:spPr>
          <a:xfrm>
            <a:off x="6537979" y="2"/>
            <a:ext cx="5654023" cy="5654023"/>
          </a:xfrm>
          <a:prstGeom prst="rect">
            <a:avLst/>
          </a:prstGeom>
          <a:solidFill>
            <a:schemeClr val="lt1"/>
          </a:solidFill>
          <a:ln>
            <a:noFill/>
          </a:ln>
        </p:spPr>
      </p:sp>
      <p:sp>
        <p:nvSpPr>
          <p:cNvPr id="130" name="Google Shape;130;p114"/>
          <p:cNvSpPr/>
          <p:nvPr/>
        </p:nvSpPr>
        <p:spPr>
          <a:xfrm>
            <a:off x="6065522" y="0"/>
            <a:ext cx="6126479" cy="6126480"/>
          </a:xfrm>
          <a:custGeom>
            <a:avLst/>
            <a:gdLst/>
            <a:ahLst/>
            <a:cxnLst/>
            <a:rect l="l" t="t" r="r" b="b"/>
            <a:pathLst>
              <a:path w="6126479" h="6126480" extrusionOk="0">
                <a:moveTo>
                  <a:pt x="6126479" y="6126480"/>
                </a:moveTo>
                <a:cubicBezTo>
                  <a:pt x="2742918" y="6126480"/>
                  <a:pt x="0" y="3383561"/>
                  <a:pt x="0" y="0"/>
                </a:cubicBezTo>
              </a:path>
            </a:pathLst>
          </a:custGeom>
          <a:noFill/>
          <a:ln w="50800" cap="rnd" cmpd="sng">
            <a:solidFill>
              <a:srgbClr val="FE705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14"/>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132" name="Google Shape;132;p114"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33" name="Google Shape;133;p114"/>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1350359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34"/>
        <p:cNvGrpSpPr/>
        <p:nvPr/>
      </p:nvGrpSpPr>
      <p:grpSpPr>
        <a:xfrm>
          <a:off x="0" y="0"/>
          <a:ext cx="0" cy="0"/>
          <a:chOff x="0" y="0"/>
          <a:chExt cx="0" cy="0"/>
        </a:xfrm>
      </p:grpSpPr>
      <p:sp>
        <p:nvSpPr>
          <p:cNvPr id="135" name="Google Shape;135;p115"/>
          <p:cNvSpPr/>
          <p:nvPr/>
        </p:nvSpPr>
        <p:spPr>
          <a:xfrm>
            <a:off x="0" y="731520"/>
            <a:ext cx="12192000" cy="53949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15"/>
          <p:cNvSpPr txBox="1">
            <a:spLocks noGrp="1"/>
          </p:cNvSpPr>
          <p:nvPr>
            <p:ph type="title"/>
          </p:nvPr>
        </p:nvSpPr>
        <p:spPr>
          <a:xfrm>
            <a:off x="838200" y="86881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15"/>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138" name="Google Shape;138;p115"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39" name="Google Shape;139;p115"/>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0699283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Custom Layout">
  <p:cSld name="6_Custom Layout">
    <p:spTree>
      <p:nvGrpSpPr>
        <p:cNvPr id="1" name="Shape 140"/>
        <p:cNvGrpSpPr/>
        <p:nvPr/>
      </p:nvGrpSpPr>
      <p:grpSpPr>
        <a:xfrm>
          <a:off x="0" y="0"/>
          <a:ext cx="0" cy="0"/>
          <a:chOff x="0" y="0"/>
          <a:chExt cx="0" cy="0"/>
        </a:xfrm>
      </p:grpSpPr>
      <p:sp>
        <p:nvSpPr>
          <p:cNvPr id="141" name="Google Shape;141;p1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dk1"/>
              </a:buClr>
              <a:buSzPts val="3700"/>
              <a:buFont typeface="Century Gothic"/>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42" name="Google Shape;142;p11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300"/>
              <a:buFont typeface="Calibri"/>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67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solidFill>
          <a:schemeClr val="lt2"/>
        </a:solidFill>
        <a:effectLst/>
      </p:bgPr>
    </p:bg>
    <p:spTree>
      <p:nvGrpSpPr>
        <p:cNvPr id="1" name="Shape 62"/>
        <p:cNvGrpSpPr/>
        <p:nvPr/>
      </p:nvGrpSpPr>
      <p:grpSpPr>
        <a:xfrm>
          <a:off x="0" y="0"/>
          <a:ext cx="0" cy="0"/>
          <a:chOff x="0" y="0"/>
          <a:chExt cx="0" cy="0"/>
        </a:xfrm>
      </p:grpSpPr>
      <p:sp>
        <p:nvSpPr>
          <p:cNvPr id="63" name="Google Shape;63;p58"/>
          <p:cNvSpPr>
            <a:spLocks noGrp="1"/>
          </p:cNvSpPr>
          <p:nvPr>
            <p:ph type="pic" idx="2"/>
          </p:nvPr>
        </p:nvSpPr>
        <p:spPr>
          <a:xfrm>
            <a:off x="1" y="3159760"/>
            <a:ext cx="12191205" cy="2966720"/>
          </a:xfrm>
          <a:prstGeom prst="rect">
            <a:avLst/>
          </a:prstGeom>
          <a:noFill/>
          <a:ln>
            <a:noFill/>
          </a:ln>
        </p:spPr>
      </p:sp>
      <p:sp>
        <p:nvSpPr>
          <p:cNvPr id="64" name="Google Shape;64;p58"/>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65" name="Google Shape;65;p58"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66" name="Google Shape;66;p58"/>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108"/>
          <p:cNvSpPr/>
          <p:nvPr/>
        </p:nvSpPr>
        <p:spPr>
          <a:xfrm>
            <a:off x="0" y="0"/>
            <a:ext cx="12192000" cy="45720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08"/>
          <p:cNvSpPr>
            <a:spLocks noGrp="1"/>
          </p:cNvSpPr>
          <p:nvPr>
            <p:ph type="pic" idx="2"/>
          </p:nvPr>
        </p:nvSpPr>
        <p:spPr>
          <a:xfrm>
            <a:off x="6888434" y="1245734"/>
            <a:ext cx="4336978" cy="4366532"/>
          </a:xfrm>
          <a:prstGeom prst="rect">
            <a:avLst/>
          </a:prstGeom>
          <a:solidFill>
            <a:schemeClr val="lt1"/>
          </a:solidFill>
          <a:ln>
            <a:noFill/>
          </a:ln>
        </p:spPr>
      </p:sp>
      <p:sp>
        <p:nvSpPr>
          <p:cNvPr id="18" name="Google Shape;18;p108"/>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9" name="Google Shape;19;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108"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21" name="Google Shape;21;p108"/>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55184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lt2"/>
        </a:solidFill>
        <a:effectLst/>
      </p:bgPr>
    </p:bg>
    <p:spTree>
      <p:nvGrpSpPr>
        <p:cNvPr id="1" name="Shape 22"/>
        <p:cNvGrpSpPr/>
        <p:nvPr/>
      </p:nvGrpSpPr>
      <p:grpSpPr>
        <a:xfrm>
          <a:off x="0" y="0"/>
          <a:ext cx="0" cy="0"/>
          <a:chOff x="0" y="0"/>
          <a:chExt cx="0" cy="0"/>
        </a:xfrm>
      </p:grpSpPr>
      <p:sp>
        <p:nvSpPr>
          <p:cNvPr id="23" name="Google Shape;23;p90"/>
          <p:cNvSpPr/>
          <p:nvPr/>
        </p:nvSpPr>
        <p:spPr>
          <a:xfrm>
            <a:off x="0" y="1"/>
            <a:ext cx="5730238" cy="6075549"/>
          </a:xfrm>
          <a:custGeom>
            <a:avLst/>
            <a:gdLst/>
            <a:ahLst/>
            <a:cxnLst/>
            <a:rect l="l" t="t" r="r" b="b"/>
            <a:pathLst>
              <a:path w="5730238" h="6075549" extrusionOk="0">
                <a:moveTo>
                  <a:pt x="0" y="0"/>
                </a:moveTo>
                <a:lnTo>
                  <a:pt x="4863127" y="0"/>
                </a:lnTo>
                <a:lnTo>
                  <a:pt x="4885739" y="24880"/>
                </a:lnTo>
                <a:cubicBezTo>
                  <a:pt x="5413315" y="664155"/>
                  <a:pt x="5730238" y="1483720"/>
                  <a:pt x="5730238" y="2377306"/>
                </a:cubicBezTo>
                <a:cubicBezTo>
                  <a:pt x="5730238" y="4419789"/>
                  <a:pt x="4074478" y="6075549"/>
                  <a:pt x="2031995" y="6075549"/>
                </a:cubicBezTo>
                <a:cubicBezTo>
                  <a:pt x="1393719" y="6075549"/>
                  <a:pt x="793209" y="5913854"/>
                  <a:pt x="269193" y="5629191"/>
                </a:cubicBezTo>
                <a:lnTo>
                  <a:pt x="0" y="5465653"/>
                </a:lnTo>
                <a:close/>
              </a:path>
            </a:pathLst>
          </a:custGeom>
          <a:solidFill>
            <a:srgbClr val="F2F2F2">
              <a:alpha val="8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90"/>
          <p:cNvSpPr>
            <a:spLocks noGrp="1"/>
          </p:cNvSpPr>
          <p:nvPr>
            <p:ph type="pic" idx="2"/>
          </p:nvPr>
        </p:nvSpPr>
        <p:spPr>
          <a:xfrm>
            <a:off x="1463038" y="731520"/>
            <a:ext cx="3901440" cy="3901440"/>
          </a:xfrm>
          <a:prstGeom prst="rect">
            <a:avLst/>
          </a:prstGeom>
          <a:solidFill>
            <a:schemeClr val="lt1"/>
          </a:solidFill>
          <a:ln>
            <a:noFill/>
          </a:ln>
        </p:spPr>
      </p:sp>
      <p:sp>
        <p:nvSpPr>
          <p:cNvPr id="25" name="Google Shape;25;p90"/>
          <p:cNvSpPr>
            <a:spLocks noGrp="1"/>
          </p:cNvSpPr>
          <p:nvPr>
            <p:ph type="pic" idx="3"/>
          </p:nvPr>
        </p:nvSpPr>
        <p:spPr>
          <a:xfrm>
            <a:off x="731518" y="2956560"/>
            <a:ext cx="3169920" cy="3169920"/>
          </a:xfrm>
          <a:prstGeom prst="rect">
            <a:avLst/>
          </a:prstGeom>
          <a:solidFill>
            <a:schemeClr val="lt1"/>
          </a:solidFill>
          <a:ln w="101600" cap="flat" cmpd="sng">
            <a:solidFill>
              <a:schemeClr val="lt1"/>
            </a:solidFill>
            <a:prstDash val="solid"/>
            <a:round/>
            <a:headEnd type="none" w="sm" len="sm"/>
            <a:tailEnd type="none" w="sm" len="sm"/>
          </a:ln>
        </p:spPr>
      </p:sp>
      <p:sp>
        <p:nvSpPr>
          <p:cNvPr id="26" name="Google Shape;26;p90"/>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7" name="Google Shape;27;p90"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28" name="Google Shape;28;p90"/>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216255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2"/>
        <p:cNvGrpSpPr/>
        <p:nvPr/>
      </p:nvGrpSpPr>
      <p:grpSpPr>
        <a:xfrm>
          <a:off x="0" y="0"/>
          <a:ext cx="0" cy="0"/>
          <a:chOff x="0" y="0"/>
          <a:chExt cx="0" cy="0"/>
        </a:xfrm>
      </p:grpSpPr>
      <p:sp>
        <p:nvSpPr>
          <p:cNvPr id="43" name="Google Shape;43;p9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080126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2"/>
        </a:solidFill>
        <a:effectLst/>
      </p:bgPr>
    </p:bg>
    <p:spTree>
      <p:nvGrpSpPr>
        <p:cNvPr id="1" name="Shape 44"/>
        <p:cNvGrpSpPr/>
        <p:nvPr/>
      </p:nvGrpSpPr>
      <p:grpSpPr>
        <a:xfrm>
          <a:off x="0" y="0"/>
          <a:ext cx="0" cy="0"/>
          <a:chOff x="0" y="0"/>
          <a:chExt cx="0" cy="0"/>
        </a:xfrm>
      </p:grpSpPr>
      <p:sp>
        <p:nvSpPr>
          <p:cNvPr id="45" name="Google Shape;45;p109"/>
          <p:cNvSpPr>
            <a:spLocks noGrp="1"/>
          </p:cNvSpPr>
          <p:nvPr>
            <p:ph type="pic" idx="2"/>
          </p:nvPr>
        </p:nvSpPr>
        <p:spPr>
          <a:xfrm>
            <a:off x="0" y="0"/>
            <a:ext cx="12191998" cy="3698240"/>
          </a:xfrm>
          <a:prstGeom prst="rect">
            <a:avLst/>
          </a:prstGeom>
          <a:solidFill>
            <a:schemeClr val="lt1"/>
          </a:solidFill>
          <a:ln>
            <a:noFill/>
          </a:ln>
        </p:spPr>
      </p:sp>
      <p:sp>
        <p:nvSpPr>
          <p:cNvPr id="46" name="Google Shape;46;p109"/>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9"/>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8" name="Google Shape;48;p109"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Tree>
    <p:extLst>
      <p:ext uri="{BB962C8B-B14F-4D97-AF65-F5344CB8AC3E}">
        <p14:creationId xmlns:p14="http://schemas.microsoft.com/office/powerpoint/2010/main" val="38630137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chemeClr val="lt2"/>
        </a:solidFill>
        <a:effectLst/>
      </p:bgPr>
    </p:bg>
    <p:spTree>
      <p:nvGrpSpPr>
        <p:cNvPr id="1" name="Shape 54"/>
        <p:cNvGrpSpPr/>
        <p:nvPr/>
      </p:nvGrpSpPr>
      <p:grpSpPr>
        <a:xfrm>
          <a:off x="0" y="0"/>
          <a:ext cx="0" cy="0"/>
          <a:chOff x="0" y="0"/>
          <a:chExt cx="0" cy="0"/>
        </a:xfrm>
      </p:grpSpPr>
      <p:sp>
        <p:nvSpPr>
          <p:cNvPr id="55" name="Google Shape;55;p111"/>
          <p:cNvSpPr>
            <a:spLocks noGrp="1"/>
          </p:cNvSpPr>
          <p:nvPr>
            <p:ph type="pic" idx="2"/>
          </p:nvPr>
        </p:nvSpPr>
        <p:spPr>
          <a:xfrm>
            <a:off x="-795" y="1575550"/>
            <a:ext cx="2425925" cy="2263864"/>
          </a:xfrm>
          <a:prstGeom prst="rect">
            <a:avLst/>
          </a:prstGeom>
          <a:solidFill>
            <a:schemeClr val="lt1"/>
          </a:solidFill>
          <a:ln>
            <a:noFill/>
          </a:ln>
        </p:spPr>
      </p:sp>
      <p:sp>
        <p:nvSpPr>
          <p:cNvPr id="56" name="Google Shape;56;p111"/>
          <p:cNvSpPr>
            <a:spLocks noGrp="1"/>
          </p:cNvSpPr>
          <p:nvPr>
            <p:ph type="pic" idx="3"/>
          </p:nvPr>
        </p:nvSpPr>
        <p:spPr>
          <a:xfrm>
            <a:off x="9765279" y="1575550"/>
            <a:ext cx="2425925" cy="2263864"/>
          </a:xfrm>
          <a:prstGeom prst="rect">
            <a:avLst/>
          </a:prstGeom>
          <a:solidFill>
            <a:schemeClr val="lt1"/>
          </a:solidFill>
          <a:ln>
            <a:noFill/>
          </a:ln>
        </p:spPr>
      </p:sp>
      <p:sp>
        <p:nvSpPr>
          <p:cNvPr id="57" name="Google Shape;57;p111"/>
          <p:cNvSpPr>
            <a:spLocks noGrp="1"/>
          </p:cNvSpPr>
          <p:nvPr>
            <p:ph type="pic" idx="4"/>
          </p:nvPr>
        </p:nvSpPr>
        <p:spPr>
          <a:xfrm>
            <a:off x="7338956" y="1575550"/>
            <a:ext cx="2425925" cy="2263864"/>
          </a:xfrm>
          <a:prstGeom prst="rect">
            <a:avLst/>
          </a:prstGeom>
          <a:solidFill>
            <a:schemeClr val="lt1"/>
          </a:solidFill>
          <a:ln>
            <a:noFill/>
          </a:ln>
        </p:spPr>
      </p:sp>
      <p:sp>
        <p:nvSpPr>
          <p:cNvPr id="58" name="Google Shape;58;p111"/>
          <p:cNvSpPr>
            <a:spLocks noGrp="1"/>
          </p:cNvSpPr>
          <p:nvPr>
            <p:ph type="pic" idx="5"/>
          </p:nvPr>
        </p:nvSpPr>
        <p:spPr>
          <a:xfrm>
            <a:off x="2425130" y="1575550"/>
            <a:ext cx="4913030" cy="2263864"/>
          </a:xfrm>
          <a:prstGeom prst="rect">
            <a:avLst/>
          </a:prstGeom>
          <a:solidFill>
            <a:schemeClr val="lt1"/>
          </a:solidFill>
          <a:ln>
            <a:noFill/>
          </a:ln>
        </p:spPr>
      </p:sp>
      <p:sp>
        <p:nvSpPr>
          <p:cNvPr id="59" name="Google Shape;59;p111"/>
          <p:cNvSpPr txBox="1">
            <a:spLocks noGrp="1"/>
          </p:cNvSpPr>
          <p:nvPr>
            <p:ph type="title"/>
          </p:nvPr>
        </p:nvSpPr>
        <p:spPr>
          <a:xfrm>
            <a:off x="838200" y="249987"/>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61" name="Google Shape;61;p111"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62" name="Google Shape;62;p111"/>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699492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2"/>
        </a:solidFill>
        <a:effectLst/>
      </p:bgPr>
    </p:bg>
    <p:spTree>
      <p:nvGrpSpPr>
        <p:cNvPr id="1" name="Shape 63"/>
        <p:cNvGrpSpPr/>
        <p:nvPr/>
      </p:nvGrpSpPr>
      <p:grpSpPr>
        <a:xfrm>
          <a:off x="0" y="0"/>
          <a:ext cx="0" cy="0"/>
          <a:chOff x="0" y="0"/>
          <a:chExt cx="0" cy="0"/>
        </a:xfrm>
      </p:grpSpPr>
      <p:sp>
        <p:nvSpPr>
          <p:cNvPr id="64" name="Google Shape;64;p112"/>
          <p:cNvSpPr/>
          <p:nvPr/>
        </p:nvSpPr>
        <p:spPr>
          <a:xfrm>
            <a:off x="0" y="0"/>
            <a:ext cx="12192000" cy="3429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 name="Google Shape;65;p112"/>
          <p:cNvSpPr>
            <a:spLocks noGrp="1"/>
          </p:cNvSpPr>
          <p:nvPr>
            <p:ph type="pic" idx="2"/>
          </p:nvPr>
        </p:nvSpPr>
        <p:spPr>
          <a:xfrm>
            <a:off x="1965590" y="2330986"/>
            <a:ext cx="2142506" cy="2157106"/>
          </a:xfrm>
          <a:prstGeom prst="rect">
            <a:avLst/>
          </a:prstGeom>
          <a:solidFill>
            <a:schemeClr val="lt1"/>
          </a:solidFill>
          <a:ln>
            <a:noFill/>
          </a:ln>
        </p:spPr>
      </p:sp>
      <p:sp>
        <p:nvSpPr>
          <p:cNvPr id="66" name="Google Shape;66;p112"/>
          <p:cNvSpPr>
            <a:spLocks noGrp="1"/>
          </p:cNvSpPr>
          <p:nvPr>
            <p:ph type="pic" idx="3"/>
          </p:nvPr>
        </p:nvSpPr>
        <p:spPr>
          <a:xfrm>
            <a:off x="5024747" y="2324984"/>
            <a:ext cx="2142506" cy="2157106"/>
          </a:xfrm>
          <a:prstGeom prst="rect">
            <a:avLst/>
          </a:prstGeom>
          <a:solidFill>
            <a:schemeClr val="lt1"/>
          </a:solidFill>
          <a:ln>
            <a:noFill/>
          </a:ln>
        </p:spPr>
      </p:sp>
      <p:sp>
        <p:nvSpPr>
          <p:cNvPr id="67" name="Google Shape;67;p112"/>
          <p:cNvSpPr>
            <a:spLocks noGrp="1"/>
          </p:cNvSpPr>
          <p:nvPr>
            <p:ph type="pic" idx="4"/>
          </p:nvPr>
        </p:nvSpPr>
        <p:spPr>
          <a:xfrm>
            <a:off x="8083904" y="2324984"/>
            <a:ext cx="2142506" cy="2157106"/>
          </a:xfrm>
          <a:prstGeom prst="rect">
            <a:avLst/>
          </a:prstGeom>
          <a:solidFill>
            <a:schemeClr val="lt1"/>
          </a:solidFill>
          <a:ln>
            <a:noFill/>
          </a:ln>
        </p:spPr>
      </p:sp>
      <p:sp>
        <p:nvSpPr>
          <p:cNvPr id="68" name="Google Shape;68;p112"/>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69" name="Google Shape;69;p112"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70" name="Google Shape;70;p112"/>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408769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71"/>
        <p:cNvGrpSpPr/>
        <p:nvPr/>
      </p:nvGrpSpPr>
      <p:grpSpPr>
        <a:xfrm>
          <a:off x="0" y="0"/>
          <a:ext cx="0" cy="0"/>
          <a:chOff x="0" y="0"/>
          <a:chExt cx="0" cy="0"/>
        </a:xfrm>
      </p:grpSpPr>
      <p:sp>
        <p:nvSpPr>
          <p:cNvPr id="72" name="Google Shape;72;p113"/>
          <p:cNvSpPr>
            <a:spLocks noGrp="1"/>
          </p:cNvSpPr>
          <p:nvPr>
            <p:ph type="pic" idx="2"/>
          </p:nvPr>
        </p:nvSpPr>
        <p:spPr>
          <a:xfrm>
            <a:off x="894819" y="1859067"/>
            <a:ext cx="1815908" cy="1828282"/>
          </a:xfrm>
          <a:prstGeom prst="rect">
            <a:avLst/>
          </a:prstGeom>
          <a:solidFill>
            <a:schemeClr val="lt1"/>
          </a:solidFill>
          <a:ln>
            <a:noFill/>
          </a:ln>
        </p:spPr>
      </p:sp>
      <p:sp>
        <p:nvSpPr>
          <p:cNvPr id="73" name="Google Shape;73;p113"/>
          <p:cNvSpPr>
            <a:spLocks noGrp="1"/>
          </p:cNvSpPr>
          <p:nvPr>
            <p:ph type="pic" idx="3"/>
          </p:nvPr>
        </p:nvSpPr>
        <p:spPr>
          <a:xfrm>
            <a:off x="6841031" y="1859067"/>
            <a:ext cx="1815908" cy="1828282"/>
          </a:xfrm>
          <a:prstGeom prst="rect">
            <a:avLst/>
          </a:prstGeom>
          <a:solidFill>
            <a:schemeClr val="lt1"/>
          </a:solidFill>
          <a:ln>
            <a:noFill/>
          </a:ln>
        </p:spPr>
      </p:sp>
      <p:sp>
        <p:nvSpPr>
          <p:cNvPr id="74" name="Google Shape;74;p113"/>
          <p:cNvSpPr>
            <a:spLocks noGrp="1"/>
          </p:cNvSpPr>
          <p:nvPr>
            <p:ph type="pic" idx="4"/>
          </p:nvPr>
        </p:nvSpPr>
        <p:spPr>
          <a:xfrm>
            <a:off x="894819" y="4249683"/>
            <a:ext cx="1815908" cy="1828282"/>
          </a:xfrm>
          <a:prstGeom prst="rect">
            <a:avLst/>
          </a:prstGeom>
          <a:solidFill>
            <a:schemeClr val="lt1"/>
          </a:solidFill>
          <a:ln>
            <a:noFill/>
          </a:ln>
        </p:spPr>
      </p:sp>
      <p:sp>
        <p:nvSpPr>
          <p:cNvPr id="75" name="Google Shape;75;p113"/>
          <p:cNvSpPr>
            <a:spLocks noGrp="1"/>
          </p:cNvSpPr>
          <p:nvPr>
            <p:ph type="pic" idx="5"/>
          </p:nvPr>
        </p:nvSpPr>
        <p:spPr>
          <a:xfrm>
            <a:off x="6841031" y="4249683"/>
            <a:ext cx="1815908" cy="1828282"/>
          </a:xfrm>
          <a:prstGeom prst="rect">
            <a:avLst/>
          </a:prstGeom>
          <a:solidFill>
            <a:schemeClr val="lt1"/>
          </a:solidFill>
          <a:ln>
            <a:noFill/>
          </a:ln>
        </p:spPr>
      </p:sp>
      <p:sp>
        <p:nvSpPr>
          <p:cNvPr id="76" name="Google Shape;76;p113"/>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77" name="Google Shape;77;p113"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78" name="Google Shape;78;p113"/>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172775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lt2"/>
        </a:solidFill>
        <a:effectLst/>
      </p:bgPr>
    </p:bg>
    <p:spTree>
      <p:nvGrpSpPr>
        <p:cNvPr id="1" name="Shape 79"/>
        <p:cNvGrpSpPr/>
        <p:nvPr/>
      </p:nvGrpSpPr>
      <p:grpSpPr>
        <a:xfrm>
          <a:off x="0" y="0"/>
          <a:ext cx="0" cy="0"/>
          <a:chOff x="0" y="0"/>
          <a:chExt cx="0" cy="0"/>
        </a:xfrm>
      </p:grpSpPr>
      <p:sp>
        <p:nvSpPr>
          <p:cNvPr id="80" name="Google Shape;80;p114"/>
          <p:cNvSpPr>
            <a:spLocks noGrp="1"/>
          </p:cNvSpPr>
          <p:nvPr>
            <p:ph type="pic" idx="2"/>
          </p:nvPr>
        </p:nvSpPr>
        <p:spPr>
          <a:xfrm>
            <a:off x="6537979" y="2"/>
            <a:ext cx="5654023" cy="5654023"/>
          </a:xfrm>
          <a:prstGeom prst="rect">
            <a:avLst/>
          </a:prstGeom>
          <a:solidFill>
            <a:schemeClr val="lt1"/>
          </a:solidFill>
          <a:ln>
            <a:noFill/>
          </a:ln>
        </p:spPr>
      </p:sp>
      <p:sp>
        <p:nvSpPr>
          <p:cNvPr id="81" name="Google Shape;81;p114"/>
          <p:cNvSpPr/>
          <p:nvPr/>
        </p:nvSpPr>
        <p:spPr>
          <a:xfrm>
            <a:off x="6065522" y="0"/>
            <a:ext cx="6126479" cy="6126480"/>
          </a:xfrm>
          <a:custGeom>
            <a:avLst/>
            <a:gdLst/>
            <a:ahLst/>
            <a:cxnLst/>
            <a:rect l="l" t="t" r="r" b="b"/>
            <a:pathLst>
              <a:path w="6126479" h="6126480" extrusionOk="0">
                <a:moveTo>
                  <a:pt x="6126479" y="6126480"/>
                </a:moveTo>
                <a:cubicBezTo>
                  <a:pt x="2742918" y="6126480"/>
                  <a:pt x="0" y="3383561"/>
                  <a:pt x="0" y="0"/>
                </a:cubicBezTo>
              </a:path>
            </a:pathLst>
          </a:custGeom>
          <a:noFill/>
          <a:ln w="50800" cap="rnd" cmpd="sng">
            <a:solidFill>
              <a:srgbClr val="FE705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114"/>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83" name="Google Shape;83;p114"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84" name="Google Shape;84;p114"/>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470179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85"/>
        <p:cNvGrpSpPr/>
        <p:nvPr/>
      </p:nvGrpSpPr>
      <p:grpSpPr>
        <a:xfrm>
          <a:off x="0" y="0"/>
          <a:ext cx="0" cy="0"/>
          <a:chOff x="0" y="0"/>
          <a:chExt cx="0" cy="0"/>
        </a:xfrm>
      </p:grpSpPr>
      <p:sp>
        <p:nvSpPr>
          <p:cNvPr id="86" name="Google Shape;86;p115"/>
          <p:cNvSpPr/>
          <p:nvPr/>
        </p:nvSpPr>
        <p:spPr>
          <a:xfrm>
            <a:off x="0" y="731520"/>
            <a:ext cx="12192000" cy="53949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115"/>
          <p:cNvSpPr txBox="1">
            <a:spLocks noGrp="1"/>
          </p:cNvSpPr>
          <p:nvPr>
            <p:ph type="title"/>
          </p:nvPr>
        </p:nvSpPr>
        <p:spPr>
          <a:xfrm>
            <a:off x="838200" y="86881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15"/>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89" name="Google Shape;89;p115"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90" name="Google Shape;90;p115"/>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529414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1"/>
        <p:cNvGrpSpPr/>
        <p:nvPr/>
      </p:nvGrpSpPr>
      <p:grpSpPr>
        <a:xfrm>
          <a:off x="0" y="0"/>
          <a:ext cx="0" cy="0"/>
          <a:chOff x="0" y="0"/>
          <a:chExt cx="0" cy="0"/>
        </a:xfrm>
      </p:grpSpPr>
      <p:sp>
        <p:nvSpPr>
          <p:cNvPr id="92" name="Google Shape;92;p1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dk1"/>
              </a:buClr>
              <a:buSzPts val="3700"/>
              <a:buFont typeface="Century Gothic"/>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93" name="Google Shape;93;p11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3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992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7"/>
        <p:cNvGrpSpPr/>
        <p:nvPr/>
      </p:nvGrpSpPr>
      <p:grpSpPr>
        <a:xfrm>
          <a:off x="0" y="0"/>
          <a:ext cx="0" cy="0"/>
          <a:chOff x="0" y="0"/>
          <a:chExt cx="0" cy="0"/>
        </a:xfrm>
      </p:grpSpPr>
      <p:sp>
        <p:nvSpPr>
          <p:cNvPr id="68" name="Google Shape;68;p59"/>
          <p:cNvSpPr/>
          <p:nvPr/>
        </p:nvSpPr>
        <p:spPr>
          <a:xfrm>
            <a:off x="-100739" y="731520"/>
            <a:ext cx="6903661" cy="53949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 name="Google Shape;69;p59"/>
          <p:cNvSpPr>
            <a:spLocks noGrp="1"/>
          </p:cNvSpPr>
          <p:nvPr>
            <p:ph type="pic" idx="2"/>
          </p:nvPr>
        </p:nvSpPr>
        <p:spPr>
          <a:xfrm>
            <a:off x="6802922" y="731520"/>
            <a:ext cx="5389077" cy="5394960"/>
          </a:xfrm>
          <a:prstGeom prst="rect">
            <a:avLst/>
          </a:prstGeom>
          <a:solidFill>
            <a:schemeClr val="lt1"/>
          </a:solidFill>
          <a:ln>
            <a:noFill/>
          </a:ln>
        </p:spPr>
      </p:sp>
      <p:sp>
        <p:nvSpPr>
          <p:cNvPr id="70" name="Google Shape;70;p59"/>
          <p:cNvSpPr txBox="1">
            <a:spLocks noGrp="1"/>
          </p:cNvSpPr>
          <p:nvPr>
            <p:ph type="title"/>
          </p:nvPr>
        </p:nvSpPr>
        <p:spPr>
          <a:xfrm>
            <a:off x="473990" y="1000555"/>
            <a:ext cx="555226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440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9"/>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72" name="Google Shape;72;p59"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73" name="Google Shape;73;p59"/>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lt2"/>
        </a:solidFill>
        <a:effectLst/>
      </p:bgPr>
    </p:bg>
    <p:spTree>
      <p:nvGrpSpPr>
        <p:cNvPr id="1" name="Shape 94"/>
        <p:cNvGrpSpPr/>
        <p:nvPr/>
      </p:nvGrpSpPr>
      <p:grpSpPr>
        <a:xfrm>
          <a:off x="0" y="0"/>
          <a:ext cx="0" cy="0"/>
          <a:chOff x="0" y="0"/>
          <a:chExt cx="0" cy="0"/>
        </a:xfrm>
      </p:grpSpPr>
      <p:sp>
        <p:nvSpPr>
          <p:cNvPr id="95" name="Google Shape;95;p164"/>
          <p:cNvSpPr>
            <a:spLocks noGrp="1"/>
          </p:cNvSpPr>
          <p:nvPr>
            <p:ph type="pic" idx="2"/>
          </p:nvPr>
        </p:nvSpPr>
        <p:spPr>
          <a:xfrm>
            <a:off x="0" y="0"/>
            <a:ext cx="12191998" cy="3698240"/>
          </a:xfrm>
          <a:prstGeom prst="rect">
            <a:avLst/>
          </a:prstGeom>
          <a:solidFill>
            <a:schemeClr val="lt1"/>
          </a:solidFill>
          <a:ln>
            <a:noFill/>
          </a:ln>
        </p:spPr>
      </p:sp>
      <p:sp>
        <p:nvSpPr>
          <p:cNvPr id="96" name="Google Shape;96;p164"/>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64"/>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SzPts val="1200"/>
              <a:buNone/>
              <a:defRPr/>
            </a:lvl1pPr>
            <a:lvl2pPr marL="0" marR="0" lvl="1" indent="0" algn="ctr">
              <a:lnSpc>
                <a:spcPct val="100000"/>
              </a:lnSpc>
              <a:spcBef>
                <a:spcPts val="0"/>
              </a:spcBef>
              <a:spcAft>
                <a:spcPts val="0"/>
              </a:spcAft>
              <a:buSzPts val="1200"/>
              <a:buNone/>
              <a:defRPr/>
            </a:lvl2pPr>
            <a:lvl3pPr marL="0" marR="0" lvl="2" indent="0" algn="ctr">
              <a:lnSpc>
                <a:spcPct val="100000"/>
              </a:lnSpc>
              <a:spcBef>
                <a:spcPts val="0"/>
              </a:spcBef>
              <a:spcAft>
                <a:spcPts val="0"/>
              </a:spcAft>
              <a:buSzPts val="1200"/>
              <a:buNone/>
              <a:defRPr/>
            </a:lvl3pPr>
            <a:lvl4pPr marL="0" marR="0" lvl="3" indent="0" algn="ctr">
              <a:lnSpc>
                <a:spcPct val="100000"/>
              </a:lnSpc>
              <a:spcBef>
                <a:spcPts val="0"/>
              </a:spcBef>
              <a:spcAft>
                <a:spcPts val="0"/>
              </a:spcAft>
              <a:buSzPts val="1200"/>
              <a:buNone/>
              <a:defRPr/>
            </a:lvl4pPr>
            <a:lvl5pPr marL="0" marR="0" lvl="4" indent="0" algn="ctr">
              <a:lnSpc>
                <a:spcPct val="100000"/>
              </a:lnSpc>
              <a:spcBef>
                <a:spcPts val="0"/>
              </a:spcBef>
              <a:spcAft>
                <a:spcPts val="0"/>
              </a:spcAft>
              <a:buSzPts val="1200"/>
              <a:buNone/>
              <a:defRPr/>
            </a:lvl5pPr>
            <a:lvl6pPr marL="0" marR="0" lvl="5" indent="0" algn="ctr">
              <a:lnSpc>
                <a:spcPct val="100000"/>
              </a:lnSpc>
              <a:spcBef>
                <a:spcPts val="0"/>
              </a:spcBef>
              <a:spcAft>
                <a:spcPts val="0"/>
              </a:spcAft>
              <a:buSzPts val="1200"/>
              <a:buNone/>
              <a:defRPr/>
            </a:lvl6pPr>
            <a:lvl7pPr marL="0" marR="0" lvl="6" indent="0" algn="ctr">
              <a:lnSpc>
                <a:spcPct val="100000"/>
              </a:lnSpc>
              <a:spcBef>
                <a:spcPts val="0"/>
              </a:spcBef>
              <a:spcAft>
                <a:spcPts val="0"/>
              </a:spcAft>
              <a:buSzPts val="1200"/>
              <a:buNone/>
              <a:defRPr/>
            </a:lvl7pPr>
            <a:lvl8pPr marL="0" marR="0" lvl="7" indent="0" algn="ctr">
              <a:lnSpc>
                <a:spcPct val="100000"/>
              </a:lnSpc>
              <a:spcBef>
                <a:spcPts val="0"/>
              </a:spcBef>
              <a:spcAft>
                <a:spcPts val="0"/>
              </a:spcAft>
              <a:buSzPts val="1200"/>
              <a:buNone/>
              <a:defRPr/>
            </a:lvl8pPr>
            <a:lvl9pPr marL="0" marR="0" lvl="8" indent="0" algn="ctr">
              <a:lnSpc>
                <a:spcPct val="100000"/>
              </a:lnSpc>
              <a:spcBef>
                <a:spcPts val="0"/>
              </a:spcBef>
              <a:spcAft>
                <a:spcPts val="0"/>
              </a:spcAft>
              <a:buSzPts val="1200"/>
              <a:buNone/>
              <a:defRPr/>
            </a:lvl9pPr>
          </a:lstStyle>
          <a:p>
            <a:pPr marL="0" lvl="0" indent="0" algn="ctr" rtl="0">
              <a:spcBef>
                <a:spcPts val="0"/>
              </a:spcBef>
              <a:spcAft>
                <a:spcPts val="0"/>
              </a:spcAft>
              <a:buNone/>
            </a:pPr>
            <a:fld id="{00000000-1234-1234-1234-123412341234}" type="slidenum">
              <a:rPr lang="en-US"/>
              <a:t>‹#›</a:t>
            </a:fld>
            <a:endParaRPr/>
          </a:p>
        </p:txBody>
      </p:sp>
      <p:pic>
        <p:nvPicPr>
          <p:cNvPr id="98" name="Google Shape;98;p164"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Tree>
    <p:extLst>
      <p:ext uri="{BB962C8B-B14F-4D97-AF65-F5344CB8AC3E}">
        <p14:creationId xmlns:p14="http://schemas.microsoft.com/office/powerpoint/2010/main" val="10752439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lt2"/>
        </a:solidFill>
        <a:effectLst/>
      </p:bgPr>
    </p:bg>
    <p:spTree>
      <p:nvGrpSpPr>
        <p:cNvPr id="1" name="Shape 141"/>
        <p:cNvGrpSpPr/>
        <p:nvPr/>
      </p:nvGrpSpPr>
      <p:grpSpPr>
        <a:xfrm>
          <a:off x="0" y="0"/>
          <a:ext cx="0" cy="0"/>
          <a:chOff x="0" y="0"/>
          <a:chExt cx="0" cy="0"/>
        </a:xfrm>
      </p:grpSpPr>
      <p:sp>
        <p:nvSpPr>
          <p:cNvPr id="142" name="Google Shape;142;p46"/>
          <p:cNvSpPr>
            <a:spLocks noGrp="1"/>
          </p:cNvSpPr>
          <p:nvPr>
            <p:ph type="pic" idx="2"/>
          </p:nvPr>
        </p:nvSpPr>
        <p:spPr>
          <a:xfrm>
            <a:off x="731519" y="2772698"/>
            <a:ext cx="3181719" cy="3353782"/>
          </a:xfrm>
          <a:prstGeom prst="rect">
            <a:avLst/>
          </a:prstGeom>
          <a:solidFill>
            <a:schemeClr val="lt1"/>
          </a:solidFill>
          <a:ln>
            <a:noFill/>
          </a:ln>
        </p:spPr>
      </p:sp>
      <p:sp>
        <p:nvSpPr>
          <p:cNvPr id="143" name="Google Shape;143;p46"/>
          <p:cNvSpPr>
            <a:spLocks noGrp="1"/>
          </p:cNvSpPr>
          <p:nvPr>
            <p:ph type="pic" idx="3"/>
          </p:nvPr>
        </p:nvSpPr>
        <p:spPr>
          <a:xfrm>
            <a:off x="4505140" y="2772698"/>
            <a:ext cx="3181719" cy="3353782"/>
          </a:xfrm>
          <a:prstGeom prst="rect">
            <a:avLst/>
          </a:prstGeom>
          <a:solidFill>
            <a:schemeClr val="lt1"/>
          </a:solidFill>
          <a:ln>
            <a:noFill/>
          </a:ln>
        </p:spPr>
      </p:sp>
      <p:sp>
        <p:nvSpPr>
          <p:cNvPr id="144" name="Google Shape;144;p46"/>
          <p:cNvSpPr>
            <a:spLocks noGrp="1"/>
          </p:cNvSpPr>
          <p:nvPr>
            <p:ph type="pic" idx="4"/>
          </p:nvPr>
        </p:nvSpPr>
        <p:spPr>
          <a:xfrm>
            <a:off x="8275281" y="2772698"/>
            <a:ext cx="3181719" cy="3353782"/>
          </a:xfrm>
          <a:prstGeom prst="rect">
            <a:avLst/>
          </a:prstGeom>
          <a:solidFill>
            <a:schemeClr val="lt1"/>
          </a:solidFill>
          <a:ln>
            <a:noFill/>
          </a:ln>
        </p:spPr>
      </p:sp>
      <p:sp>
        <p:nvSpPr>
          <p:cNvPr id="145" name="Google Shape;145;p46"/>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46" name="Google Shape;14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6"/>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583892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2"/>
        </a:solidFill>
        <a:effectLst/>
      </p:bgPr>
    </p:bg>
    <p:spTree>
      <p:nvGrpSpPr>
        <p:cNvPr id="1" name="Shape 49"/>
        <p:cNvGrpSpPr/>
        <p:nvPr/>
      </p:nvGrpSpPr>
      <p:grpSpPr>
        <a:xfrm>
          <a:off x="0" y="0"/>
          <a:ext cx="0" cy="0"/>
          <a:chOff x="0" y="0"/>
          <a:chExt cx="0" cy="0"/>
        </a:xfrm>
      </p:grpSpPr>
      <p:sp>
        <p:nvSpPr>
          <p:cNvPr id="50" name="Google Shape;50;p110"/>
          <p:cNvSpPr>
            <a:spLocks noGrp="1"/>
          </p:cNvSpPr>
          <p:nvPr>
            <p:ph type="pic" idx="2"/>
          </p:nvPr>
        </p:nvSpPr>
        <p:spPr>
          <a:xfrm>
            <a:off x="6802922" y="731520"/>
            <a:ext cx="5389077" cy="5394960"/>
          </a:xfrm>
          <a:prstGeom prst="rect">
            <a:avLst/>
          </a:prstGeom>
          <a:solidFill>
            <a:schemeClr val="lt1"/>
          </a:solidFill>
          <a:ln>
            <a:noFill/>
          </a:ln>
        </p:spPr>
      </p:sp>
      <p:sp>
        <p:nvSpPr>
          <p:cNvPr id="51" name="Google Shape;51;p110"/>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52" name="Google Shape;52;p110"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53" name="Google Shape;53;p110"/>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067021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chemeClr val="dk2"/>
        </a:solidFill>
        <a:effectLst/>
      </p:bgPr>
    </p:bg>
    <p:spTree>
      <p:nvGrpSpPr>
        <p:cNvPr id="1" name="Shape 430"/>
        <p:cNvGrpSpPr/>
        <p:nvPr/>
      </p:nvGrpSpPr>
      <p:grpSpPr>
        <a:xfrm>
          <a:off x="0" y="0"/>
          <a:ext cx="0" cy="0"/>
          <a:chOff x="0" y="0"/>
          <a:chExt cx="0" cy="0"/>
        </a:xfrm>
      </p:grpSpPr>
      <p:sp>
        <p:nvSpPr>
          <p:cNvPr id="431" name="Google Shape;431;p25"/>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32" name="Google Shape;432;p25" descr="Logo&#10;&#10;Description automatically generated with medium confidence"/>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040" y="6240920"/>
            <a:ext cx="1531960" cy="512064"/>
          </a:xfrm>
          <a:prstGeom prst="rect">
            <a:avLst/>
          </a:prstGeom>
          <a:noFill/>
          <a:ln>
            <a:noFill/>
          </a:ln>
        </p:spPr>
      </p:pic>
      <p:sp>
        <p:nvSpPr>
          <p:cNvPr id="433" name="Google Shape;433;p25"/>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767491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solidFill>
          <a:schemeClr val="dk2"/>
        </a:solidFill>
        <a:effectLst/>
      </p:bgPr>
    </p:bg>
    <p:spTree>
      <p:nvGrpSpPr>
        <p:cNvPr id="1" name="Shape 434"/>
        <p:cNvGrpSpPr/>
        <p:nvPr/>
      </p:nvGrpSpPr>
      <p:grpSpPr>
        <a:xfrm>
          <a:off x="0" y="0"/>
          <a:ext cx="0" cy="0"/>
          <a:chOff x="0" y="0"/>
          <a:chExt cx="0" cy="0"/>
        </a:xfrm>
      </p:grpSpPr>
      <p:sp>
        <p:nvSpPr>
          <p:cNvPr id="435" name="Google Shape;435;p31"/>
          <p:cNvSpPr>
            <a:spLocks noGrp="1"/>
          </p:cNvSpPr>
          <p:nvPr>
            <p:ph type="pic" idx="2"/>
          </p:nvPr>
        </p:nvSpPr>
        <p:spPr>
          <a:xfrm>
            <a:off x="0" y="0"/>
            <a:ext cx="5333999" cy="6858000"/>
          </a:xfrm>
          <a:prstGeom prst="rect">
            <a:avLst/>
          </a:prstGeom>
          <a:solidFill>
            <a:schemeClr val="lt1"/>
          </a:solidFill>
          <a:ln>
            <a:noFill/>
          </a:ln>
        </p:spPr>
      </p:sp>
      <p:sp>
        <p:nvSpPr>
          <p:cNvPr id="436" name="Google Shape;436;p3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37" name="Google Shape;437;p31" descr="Logo&#10;&#10;Description automatically generated with medium confidence"/>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040" y="6275551"/>
            <a:ext cx="1531960" cy="512064"/>
          </a:xfrm>
          <a:prstGeom prst="rect">
            <a:avLst/>
          </a:prstGeom>
          <a:noFill/>
          <a:ln>
            <a:noFill/>
          </a:ln>
        </p:spPr>
      </p:pic>
      <p:sp>
        <p:nvSpPr>
          <p:cNvPr id="438" name="Google Shape;438;p31"/>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424139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2"/>
        </a:solidFill>
        <a:effectLst/>
      </p:bgPr>
    </p:bg>
    <p:spTree>
      <p:nvGrpSpPr>
        <p:cNvPr id="1" name="Shape 445"/>
        <p:cNvGrpSpPr/>
        <p:nvPr/>
      </p:nvGrpSpPr>
      <p:grpSpPr>
        <a:xfrm>
          <a:off x="0" y="0"/>
          <a:ext cx="0" cy="0"/>
          <a:chOff x="0" y="0"/>
          <a:chExt cx="0" cy="0"/>
        </a:xfrm>
      </p:grpSpPr>
      <p:sp>
        <p:nvSpPr>
          <p:cNvPr id="446" name="Google Shape;446;p37"/>
          <p:cNvSpPr>
            <a:spLocks noGrp="1"/>
          </p:cNvSpPr>
          <p:nvPr>
            <p:ph type="pic" idx="2"/>
          </p:nvPr>
        </p:nvSpPr>
        <p:spPr>
          <a:xfrm>
            <a:off x="6802922" y="731520"/>
            <a:ext cx="5389077" cy="5394960"/>
          </a:xfrm>
          <a:prstGeom prst="rect">
            <a:avLst/>
          </a:prstGeom>
          <a:solidFill>
            <a:schemeClr val="lt1"/>
          </a:solidFill>
          <a:ln>
            <a:noFill/>
          </a:ln>
        </p:spPr>
      </p:sp>
      <p:sp>
        <p:nvSpPr>
          <p:cNvPr id="447" name="Google Shape;447;p37"/>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48" name="Google Shape;448;p37"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44596"/>
            <a:ext cx="1538615" cy="514288"/>
          </a:xfrm>
          <a:prstGeom prst="rect">
            <a:avLst/>
          </a:prstGeom>
          <a:noFill/>
          <a:ln>
            <a:noFill/>
          </a:ln>
        </p:spPr>
      </p:pic>
      <p:sp>
        <p:nvSpPr>
          <p:cNvPr id="449" name="Google Shape;449;p37"/>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039432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50"/>
        <p:cNvGrpSpPr/>
        <p:nvPr/>
      </p:nvGrpSpPr>
      <p:grpSpPr>
        <a:xfrm>
          <a:off x="0" y="0"/>
          <a:ext cx="0" cy="0"/>
          <a:chOff x="0" y="0"/>
          <a:chExt cx="0" cy="0"/>
        </a:xfrm>
      </p:grpSpPr>
      <p:sp>
        <p:nvSpPr>
          <p:cNvPr id="451" name="Google Shape;451;p38"/>
          <p:cNvSpPr>
            <a:spLocks noGrp="1"/>
          </p:cNvSpPr>
          <p:nvPr>
            <p:ph type="pic" idx="2"/>
          </p:nvPr>
        </p:nvSpPr>
        <p:spPr>
          <a:xfrm>
            <a:off x="894819" y="1859067"/>
            <a:ext cx="1815908" cy="1828282"/>
          </a:xfrm>
          <a:prstGeom prst="rect">
            <a:avLst/>
          </a:prstGeom>
          <a:solidFill>
            <a:schemeClr val="lt1"/>
          </a:solidFill>
          <a:ln>
            <a:noFill/>
          </a:ln>
        </p:spPr>
      </p:sp>
      <p:sp>
        <p:nvSpPr>
          <p:cNvPr id="452" name="Google Shape;452;p38"/>
          <p:cNvSpPr>
            <a:spLocks noGrp="1"/>
          </p:cNvSpPr>
          <p:nvPr>
            <p:ph type="pic" idx="3"/>
          </p:nvPr>
        </p:nvSpPr>
        <p:spPr>
          <a:xfrm>
            <a:off x="6841031" y="1859067"/>
            <a:ext cx="1815908" cy="1828282"/>
          </a:xfrm>
          <a:prstGeom prst="rect">
            <a:avLst/>
          </a:prstGeom>
          <a:solidFill>
            <a:schemeClr val="lt1"/>
          </a:solidFill>
          <a:ln>
            <a:noFill/>
          </a:ln>
        </p:spPr>
      </p:sp>
      <p:sp>
        <p:nvSpPr>
          <p:cNvPr id="453" name="Google Shape;453;p38"/>
          <p:cNvSpPr>
            <a:spLocks noGrp="1"/>
          </p:cNvSpPr>
          <p:nvPr>
            <p:ph type="pic" idx="4"/>
          </p:nvPr>
        </p:nvSpPr>
        <p:spPr>
          <a:xfrm>
            <a:off x="894819" y="4249683"/>
            <a:ext cx="1815908" cy="1828282"/>
          </a:xfrm>
          <a:prstGeom prst="rect">
            <a:avLst/>
          </a:prstGeom>
          <a:solidFill>
            <a:schemeClr val="lt1"/>
          </a:solidFill>
          <a:ln>
            <a:noFill/>
          </a:ln>
        </p:spPr>
      </p:sp>
      <p:sp>
        <p:nvSpPr>
          <p:cNvPr id="454" name="Google Shape;454;p38"/>
          <p:cNvSpPr>
            <a:spLocks noGrp="1"/>
          </p:cNvSpPr>
          <p:nvPr>
            <p:ph type="pic" idx="5"/>
          </p:nvPr>
        </p:nvSpPr>
        <p:spPr>
          <a:xfrm>
            <a:off x="6841031" y="4249683"/>
            <a:ext cx="1815908" cy="1828282"/>
          </a:xfrm>
          <a:prstGeom prst="rect">
            <a:avLst/>
          </a:prstGeom>
          <a:solidFill>
            <a:schemeClr val="lt1"/>
          </a:solidFill>
          <a:ln>
            <a:noFill/>
          </a:ln>
        </p:spPr>
      </p:sp>
      <p:sp>
        <p:nvSpPr>
          <p:cNvPr id="455" name="Google Shape;455;p38"/>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56" name="Google Shape;456;p38"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44596"/>
            <a:ext cx="1538615" cy="514288"/>
          </a:xfrm>
          <a:prstGeom prst="rect">
            <a:avLst/>
          </a:prstGeom>
          <a:noFill/>
          <a:ln>
            <a:noFill/>
          </a:ln>
        </p:spPr>
      </p:pic>
      <p:sp>
        <p:nvSpPr>
          <p:cNvPr id="457" name="Google Shape;457;p38"/>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341341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_Title Slide" type="title">
  <p:cSld name="2_Title Slide">
    <p:spTree>
      <p:nvGrpSpPr>
        <p:cNvPr id="1" name="Shape 458"/>
        <p:cNvGrpSpPr/>
        <p:nvPr/>
      </p:nvGrpSpPr>
      <p:grpSpPr>
        <a:xfrm>
          <a:off x="0" y="0"/>
          <a:ext cx="0" cy="0"/>
          <a:chOff x="0" y="0"/>
          <a:chExt cx="0" cy="0"/>
        </a:xfrm>
      </p:grpSpPr>
      <p:sp>
        <p:nvSpPr>
          <p:cNvPr id="459" name="Google Shape;459;g24fef44eba2_0_12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0" name="Google Shape;460;g24fef44eba2_0_12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1" name="Google Shape;461;g24fef44eba2_0_12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2" name="Google Shape;462;g24fef44eba2_0_127"/>
          <p:cNvSpPr txBox="1">
            <a:spLocks noGrp="1"/>
          </p:cNvSpPr>
          <p:nvPr>
            <p:ph type="ftr" idx="11"/>
          </p:nvPr>
        </p:nvSpPr>
        <p:spPr>
          <a:xfrm>
            <a:off x="3480661" y="6356350"/>
            <a:ext cx="7174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g24fef44eba2_0_127"/>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6424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lt2"/>
        </a:solidFill>
        <a:effectLst/>
      </p:bgPr>
    </p:bg>
    <p:spTree>
      <p:nvGrpSpPr>
        <p:cNvPr id="1" name="Shape 464"/>
        <p:cNvGrpSpPr/>
        <p:nvPr/>
      </p:nvGrpSpPr>
      <p:grpSpPr>
        <a:xfrm>
          <a:off x="0" y="0"/>
          <a:ext cx="0" cy="0"/>
          <a:chOff x="0" y="0"/>
          <a:chExt cx="0" cy="0"/>
        </a:xfrm>
      </p:grpSpPr>
      <p:sp>
        <p:nvSpPr>
          <p:cNvPr id="465" name="Google Shape;465;g24fef44eba2_0_558"/>
          <p:cNvSpPr>
            <a:spLocks noGrp="1"/>
          </p:cNvSpPr>
          <p:nvPr>
            <p:ph type="pic" idx="2"/>
          </p:nvPr>
        </p:nvSpPr>
        <p:spPr>
          <a:xfrm>
            <a:off x="731519" y="2772698"/>
            <a:ext cx="3181800" cy="3353700"/>
          </a:xfrm>
          <a:prstGeom prst="rect">
            <a:avLst/>
          </a:prstGeom>
          <a:solidFill>
            <a:schemeClr val="lt1"/>
          </a:solidFill>
          <a:ln>
            <a:noFill/>
          </a:ln>
        </p:spPr>
      </p:sp>
      <p:sp>
        <p:nvSpPr>
          <p:cNvPr id="466" name="Google Shape;466;g24fef44eba2_0_558"/>
          <p:cNvSpPr>
            <a:spLocks noGrp="1"/>
          </p:cNvSpPr>
          <p:nvPr>
            <p:ph type="pic" idx="3"/>
          </p:nvPr>
        </p:nvSpPr>
        <p:spPr>
          <a:xfrm>
            <a:off x="4505140" y="2772698"/>
            <a:ext cx="3181800" cy="3353700"/>
          </a:xfrm>
          <a:prstGeom prst="rect">
            <a:avLst/>
          </a:prstGeom>
          <a:solidFill>
            <a:schemeClr val="lt1"/>
          </a:solidFill>
          <a:ln>
            <a:noFill/>
          </a:ln>
        </p:spPr>
      </p:sp>
      <p:sp>
        <p:nvSpPr>
          <p:cNvPr id="467" name="Google Shape;467;g24fef44eba2_0_558"/>
          <p:cNvSpPr>
            <a:spLocks noGrp="1"/>
          </p:cNvSpPr>
          <p:nvPr>
            <p:ph type="pic" idx="4"/>
          </p:nvPr>
        </p:nvSpPr>
        <p:spPr>
          <a:xfrm>
            <a:off x="8275281" y="2772698"/>
            <a:ext cx="3181800" cy="3353700"/>
          </a:xfrm>
          <a:prstGeom prst="rect">
            <a:avLst/>
          </a:prstGeom>
          <a:solidFill>
            <a:schemeClr val="lt1"/>
          </a:solidFill>
          <a:ln>
            <a:noFill/>
          </a:ln>
        </p:spPr>
      </p:sp>
      <p:sp>
        <p:nvSpPr>
          <p:cNvPr id="468" name="Google Shape;468;g24fef44eba2_0_558"/>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469" name="Google Shape;469;g24fef44eba2_0_5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0" name="Google Shape;470;g24fef44eba2_0_558" descr="Logo&#10;&#10;Description automatically generated"/>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73312" y="6275551"/>
            <a:ext cx="1538615" cy="514288"/>
          </a:xfrm>
          <a:prstGeom prst="rect">
            <a:avLst/>
          </a:prstGeom>
          <a:noFill/>
          <a:ln>
            <a:noFill/>
          </a:ln>
        </p:spPr>
      </p:pic>
      <p:sp>
        <p:nvSpPr>
          <p:cNvPr id="471" name="Google Shape;471;g24fef44eba2_0_558"/>
          <p:cNvSpPr txBox="1">
            <a:spLocks noGrp="1"/>
          </p:cNvSpPr>
          <p:nvPr>
            <p:ph type="ftr" idx="11"/>
          </p:nvPr>
        </p:nvSpPr>
        <p:spPr>
          <a:xfrm>
            <a:off x="2139696" y="6331411"/>
            <a:ext cx="7174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400"/>
              <a:buFont typeface="Arial"/>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Tree>
    <p:extLst>
      <p:ext uri="{BB962C8B-B14F-4D97-AF65-F5344CB8AC3E}">
        <p14:creationId xmlns:p14="http://schemas.microsoft.com/office/powerpoint/2010/main" val="1600688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72"/>
        <p:cNvGrpSpPr/>
        <p:nvPr/>
      </p:nvGrpSpPr>
      <p:grpSpPr>
        <a:xfrm>
          <a:off x="0" y="0"/>
          <a:ext cx="0" cy="0"/>
          <a:chOff x="0" y="0"/>
          <a:chExt cx="0" cy="0"/>
        </a:xfrm>
      </p:grpSpPr>
      <p:sp>
        <p:nvSpPr>
          <p:cNvPr id="473" name="Google Shape;473;g2a016330365_0_1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 name="Google Shape;474;g2a016330365_0_1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g2a016330365_0_1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6" name="Google Shape;476;g2a016330365_0_1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g2a016330365_0_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79824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2"/>
        </a:solidFill>
        <a:effectLst/>
      </p:bgPr>
    </p:bg>
    <p:spTree>
      <p:nvGrpSpPr>
        <p:cNvPr id="1" name="Shape 74"/>
        <p:cNvGrpSpPr/>
        <p:nvPr/>
      </p:nvGrpSpPr>
      <p:grpSpPr>
        <a:xfrm>
          <a:off x="0" y="0"/>
          <a:ext cx="0" cy="0"/>
          <a:chOff x="0" y="0"/>
          <a:chExt cx="0" cy="0"/>
        </a:xfrm>
      </p:grpSpPr>
      <p:sp>
        <p:nvSpPr>
          <p:cNvPr id="75" name="Google Shape;75;p60"/>
          <p:cNvSpPr>
            <a:spLocks noGrp="1"/>
          </p:cNvSpPr>
          <p:nvPr>
            <p:ph type="pic" idx="2"/>
          </p:nvPr>
        </p:nvSpPr>
        <p:spPr>
          <a:xfrm>
            <a:off x="6802922" y="731520"/>
            <a:ext cx="5389077" cy="5394960"/>
          </a:xfrm>
          <a:prstGeom prst="rect">
            <a:avLst/>
          </a:prstGeom>
          <a:solidFill>
            <a:schemeClr val="lt1"/>
          </a:solidFill>
          <a:ln>
            <a:noFill/>
          </a:ln>
        </p:spPr>
      </p:sp>
      <p:sp>
        <p:nvSpPr>
          <p:cNvPr id="76" name="Google Shape;76;p60"/>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77" name="Google Shape;77;p60" descr="Logo&#10;&#10;Description automatically generated"/>
          <p:cNvPicPr preferRelativeResize="0"/>
          <p:nvPr/>
        </p:nvPicPr>
        <p:blipFill rotWithShape="1">
          <a:blip r:embed="rId2">
            <a:alphaModFix/>
          </a:blip>
          <a:srcRect/>
          <a:stretch/>
        </p:blipFill>
        <p:spPr>
          <a:xfrm>
            <a:off x="373312" y="6244596"/>
            <a:ext cx="1538615" cy="514288"/>
          </a:xfrm>
          <a:prstGeom prst="rect">
            <a:avLst/>
          </a:prstGeom>
          <a:noFill/>
          <a:ln>
            <a:noFill/>
          </a:ln>
        </p:spPr>
      </p:pic>
      <p:sp>
        <p:nvSpPr>
          <p:cNvPr id="78" name="Google Shape;78;p60"/>
          <p:cNvSpPr txBox="1">
            <a:spLocks noGrp="1"/>
          </p:cNvSpPr>
          <p:nvPr>
            <p:ph type="ftr" idx="1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4"/>
        <p:cNvGrpSpPr/>
        <p:nvPr/>
      </p:nvGrpSpPr>
      <p:grpSpPr>
        <a:xfrm>
          <a:off x="0" y="0"/>
          <a:ext cx="0" cy="0"/>
          <a:chOff x="0" y="0"/>
          <a:chExt cx="0" cy="0"/>
        </a:xfrm>
      </p:grpSpPr>
      <p:sp>
        <p:nvSpPr>
          <p:cNvPr id="145" name="Google Shape;145;p42"/>
          <p:cNvSpPr/>
          <p:nvPr/>
        </p:nvSpPr>
        <p:spPr>
          <a:xfrm>
            <a:off x="0" y="0"/>
            <a:ext cx="12192000" cy="45720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42"/>
          <p:cNvSpPr>
            <a:spLocks noGrp="1"/>
          </p:cNvSpPr>
          <p:nvPr>
            <p:ph type="pic" idx="2"/>
          </p:nvPr>
        </p:nvSpPr>
        <p:spPr>
          <a:xfrm>
            <a:off x="6888434" y="1245734"/>
            <a:ext cx="4336978" cy="4366532"/>
          </a:xfrm>
          <a:prstGeom prst="rect">
            <a:avLst/>
          </a:prstGeom>
          <a:solidFill>
            <a:schemeClr val="lt1"/>
          </a:solidFill>
          <a:ln>
            <a:noFill/>
          </a:ln>
        </p:spPr>
      </p:sp>
      <p:sp>
        <p:nvSpPr>
          <p:cNvPr id="147" name="Google Shape;147;p42"/>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48" name="Google Shape;148;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9" name="Google Shape;149;p42"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50" name="Google Shape;150;p42"/>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269667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2"/>
        </a:solidFill>
        <a:effectLst/>
      </p:bgPr>
    </p:bg>
    <p:spTree>
      <p:nvGrpSpPr>
        <p:cNvPr id="1" name="Shape 151"/>
        <p:cNvGrpSpPr/>
        <p:nvPr/>
      </p:nvGrpSpPr>
      <p:grpSpPr>
        <a:xfrm>
          <a:off x="0" y="0"/>
          <a:ext cx="0" cy="0"/>
          <a:chOff x="0" y="0"/>
          <a:chExt cx="0" cy="0"/>
        </a:xfrm>
      </p:grpSpPr>
      <p:sp>
        <p:nvSpPr>
          <p:cNvPr id="152" name="Google Shape;152;p43"/>
          <p:cNvSpPr>
            <a:spLocks noGrp="1"/>
          </p:cNvSpPr>
          <p:nvPr>
            <p:ph type="pic" idx="2"/>
          </p:nvPr>
        </p:nvSpPr>
        <p:spPr>
          <a:xfrm>
            <a:off x="0" y="0"/>
            <a:ext cx="12191998" cy="3698240"/>
          </a:xfrm>
          <a:prstGeom prst="rect">
            <a:avLst/>
          </a:prstGeom>
          <a:solidFill>
            <a:schemeClr val="lt1"/>
          </a:solidFill>
          <a:ln>
            <a:noFill/>
          </a:ln>
        </p:spPr>
      </p:sp>
      <p:sp>
        <p:nvSpPr>
          <p:cNvPr id="153" name="Google Shape;153;p43"/>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3"/>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55" name="Google Shape;155;p43"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Tree>
    <p:extLst>
      <p:ext uri="{BB962C8B-B14F-4D97-AF65-F5344CB8AC3E}">
        <p14:creationId xmlns:p14="http://schemas.microsoft.com/office/powerpoint/2010/main" val="5925079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lt2"/>
        </a:solidFill>
        <a:effectLst/>
      </p:bgPr>
    </p:bg>
    <p:spTree>
      <p:nvGrpSpPr>
        <p:cNvPr id="1" name="Shape 156"/>
        <p:cNvGrpSpPr/>
        <p:nvPr/>
      </p:nvGrpSpPr>
      <p:grpSpPr>
        <a:xfrm>
          <a:off x="0" y="0"/>
          <a:ext cx="0" cy="0"/>
          <a:chOff x="0" y="0"/>
          <a:chExt cx="0" cy="0"/>
        </a:xfrm>
      </p:grpSpPr>
      <p:sp>
        <p:nvSpPr>
          <p:cNvPr id="157" name="Google Shape;157;p44"/>
          <p:cNvSpPr/>
          <p:nvPr/>
        </p:nvSpPr>
        <p:spPr>
          <a:xfrm>
            <a:off x="0" y="1"/>
            <a:ext cx="5730238" cy="6075549"/>
          </a:xfrm>
          <a:custGeom>
            <a:avLst/>
            <a:gdLst/>
            <a:ahLst/>
            <a:cxnLst/>
            <a:rect l="l" t="t" r="r" b="b"/>
            <a:pathLst>
              <a:path w="5730238" h="6075549" extrusionOk="0">
                <a:moveTo>
                  <a:pt x="0" y="0"/>
                </a:moveTo>
                <a:lnTo>
                  <a:pt x="4863127" y="0"/>
                </a:lnTo>
                <a:lnTo>
                  <a:pt x="4885739" y="24880"/>
                </a:lnTo>
                <a:cubicBezTo>
                  <a:pt x="5413315" y="664155"/>
                  <a:pt x="5730238" y="1483720"/>
                  <a:pt x="5730238" y="2377306"/>
                </a:cubicBezTo>
                <a:cubicBezTo>
                  <a:pt x="5730238" y="4419789"/>
                  <a:pt x="4074478" y="6075549"/>
                  <a:pt x="2031995" y="6075549"/>
                </a:cubicBezTo>
                <a:cubicBezTo>
                  <a:pt x="1393719" y="6075549"/>
                  <a:pt x="793209" y="5913854"/>
                  <a:pt x="269193" y="5629191"/>
                </a:cubicBezTo>
                <a:lnTo>
                  <a:pt x="0" y="5465653"/>
                </a:lnTo>
                <a:close/>
              </a:path>
            </a:pathLst>
          </a:custGeom>
          <a:solidFill>
            <a:srgbClr val="F2F2F2">
              <a:alpha val="8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44"/>
          <p:cNvSpPr>
            <a:spLocks noGrp="1"/>
          </p:cNvSpPr>
          <p:nvPr>
            <p:ph type="pic" idx="2"/>
          </p:nvPr>
        </p:nvSpPr>
        <p:spPr>
          <a:xfrm>
            <a:off x="1463038" y="731520"/>
            <a:ext cx="3901440" cy="3901440"/>
          </a:xfrm>
          <a:prstGeom prst="rect">
            <a:avLst/>
          </a:prstGeom>
          <a:solidFill>
            <a:schemeClr val="lt1"/>
          </a:solidFill>
          <a:ln>
            <a:noFill/>
          </a:ln>
        </p:spPr>
      </p:sp>
      <p:sp>
        <p:nvSpPr>
          <p:cNvPr id="159" name="Google Shape;159;p44"/>
          <p:cNvSpPr>
            <a:spLocks noGrp="1"/>
          </p:cNvSpPr>
          <p:nvPr>
            <p:ph type="pic" idx="3"/>
          </p:nvPr>
        </p:nvSpPr>
        <p:spPr>
          <a:xfrm>
            <a:off x="731518" y="2956560"/>
            <a:ext cx="3169920" cy="3169920"/>
          </a:xfrm>
          <a:prstGeom prst="rect">
            <a:avLst/>
          </a:prstGeom>
          <a:solidFill>
            <a:schemeClr val="lt1"/>
          </a:solidFill>
          <a:ln w="101600" cap="flat" cmpd="sng">
            <a:solidFill>
              <a:schemeClr val="lt1"/>
            </a:solidFill>
            <a:prstDash val="solid"/>
            <a:round/>
            <a:headEnd type="none" w="sm" len="sm"/>
            <a:tailEnd type="none" w="sm" len="sm"/>
          </a:ln>
        </p:spPr>
      </p:sp>
      <p:sp>
        <p:nvSpPr>
          <p:cNvPr id="160" name="Google Shape;160;p44"/>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61" name="Google Shape;161;p44"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62" name="Google Shape;162;p44"/>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423982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163"/>
        <p:cNvGrpSpPr/>
        <p:nvPr/>
      </p:nvGrpSpPr>
      <p:grpSpPr>
        <a:xfrm>
          <a:off x="0" y="0"/>
          <a:ext cx="0" cy="0"/>
          <a:chOff x="0" y="0"/>
          <a:chExt cx="0" cy="0"/>
        </a:xfrm>
      </p:grpSpPr>
      <p:sp>
        <p:nvSpPr>
          <p:cNvPr id="164" name="Google Shape;164;p45"/>
          <p:cNvSpPr>
            <a:spLocks noGrp="1"/>
          </p:cNvSpPr>
          <p:nvPr>
            <p:ph type="pic" idx="2"/>
          </p:nvPr>
        </p:nvSpPr>
        <p:spPr>
          <a:xfrm>
            <a:off x="0" y="0"/>
            <a:ext cx="12192000" cy="6858000"/>
          </a:xfrm>
          <a:prstGeom prst="rect">
            <a:avLst/>
          </a:prstGeom>
          <a:solidFill>
            <a:schemeClr val="dk2"/>
          </a:solidFill>
          <a:ln>
            <a:noFill/>
          </a:ln>
        </p:spPr>
      </p:sp>
      <p:sp>
        <p:nvSpPr>
          <p:cNvPr id="165" name="Google Shape;165;p45"/>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45"/>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67" name="Google Shape;167;p45" descr="Logo&#10;&#10;Description automatically generated with medium confidence"/>
          <p:cNvPicPr preferRelativeResize="0"/>
          <p:nvPr/>
        </p:nvPicPr>
        <p:blipFill rotWithShape="1">
          <a:blip r:embed="rId2">
            <a:alphaModFix/>
          </a:blip>
          <a:srcRect/>
          <a:stretch/>
        </p:blipFill>
        <p:spPr>
          <a:xfrm>
            <a:off x="373040" y="6275551"/>
            <a:ext cx="1531960" cy="512064"/>
          </a:xfrm>
          <a:prstGeom prst="rect">
            <a:avLst/>
          </a:prstGeom>
          <a:noFill/>
          <a:ln>
            <a:noFill/>
          </a:ln>
        </p:spPr>
      </p:pic>
      <p:sp>
        <p:nvSpPr>
          <p:cNvPr id="168" name="Google Shape;168;p45"/>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02093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solidFill>
          <a:schemeClr val="lt2"/>
        </a:solidFill>
        <a:effectLst/>
      </p:bgPr>
    </p:bg>
    <p:spTree>
      <p:nvGrpSpPr>
        <p:cNvPr id="1" name="Shape 169"/>
        <p:cNvGrpSpPr/>
        <p:nvPr/>
      </p:nvGrpSpPr>
      <p:grpSpPr>
        <a:xfrm>
          <a:off x="0" y="0"/>
          <a:ext cx="0" cy="0"/>
          <a:chOff x="0" y="0"/>
          <a:chExt cx="0" cy="0"/>
        </a:xfrm>
      </p:grpSpPr>
      <p:sp>
        <p:nvSpPr>
          <p:cNvPr id="170" name="Google Shape;170;p46"/>
          <p:cNvSpPr>
            <a:spLocks noGrp="1"/>
          </p:cNvSpPr>
          <p:nvPr>
            <p:ph type="pic" idx="2"/>
          </p:nvPr>
        </p:nvSpPr>
        <p:spPr>
          <a:xfrm>
            <a:off x="1" y="3159760"/>
            <a:ext cx="12191205" cy="2966720"/>
          </a:xfrm>
          <a:prstGeom prst="rect">
            <a:avLst/>
          </a:prstGeom>
          <a:noFill/>
          <a:ln>
            <a:noFill/>
          </a:ln>
        </p:spPr>
      </p:sp>
      <p:sp>
        <p:nvSpPr>
          <p:cNvPr id="171" name="Google Shape;171;p46"/>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72" name="Google Shape;172;p46"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73" name="Google Shape;173;p46"/>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611290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74"/>
        <p:cNvGrpSpPr/>
        <p:nvPr/>
      </p:nvGrpSpPr>
      <p:grpSpPr>
        <a:xfrm>
          <a:off x="0" y="0"/>
          <a:ext cx="0" cy="0"/>
          <a:chOff x="0" y="0"/>
          <a:chExt cx="0" cy="0"/>
        </a:xfrm>
      </p:grpSpPr>
      <p:sp>
        <p:nvSpPr>
          <p:cNvPr id="175" name="Google Shape;175;p47"/>
          <p:cNvSpPr/>
          <p:nvPr/>
        </p:nvSpPr>
        <p:spPr>
          <a:xfrm>
            <a:off x="-100739" y="731520"/>
            <a:ext cx="6903661" cy="53949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47"/>
          <p:cNvSpPr>
            <a:spLocks noGrp="1"/>
          </p:cNvSpPr>
          <p:nvPr>
            <p:ph type="pic" idx="2"/>
          </p:nvPr>
        </p:nvSpPr>
        <p:spPr>
          <a:xfrm>
            <a:off x="6802922" y="731520"/>
            <a:ext cx="5389077" cy="5394960"/>
          </a:xfrm>
          <a:prstGeom prst="rect">
            <a:avLst/>
          </a:prstGeom>
          <a:solidFill>
            <a:schemeClr val="lt1"/>
          </a:solidFill>
          <a:ln>
            <a:noFill/>
          </a:ln>
        </p:spPr>
      </p:sp>
      <p:sp>
        <p:nvSpPr>
          <p:cNvPr id="177" name="Google Shape;177;p47"/>
          <p:cNvSpPr txBox="1">
            <a:spLocks noGrp="1"/>
          </p:cNvSpPr>
          <p:nvPr>
            <p:ph type="title"/>
          </p:nvPr>
        </p:nvSpPr>
        <p:spPr>
          <a:xfrm>
            <a:off x="473990" y="1000555"/>
            <a:ext cx="555226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440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7"/>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79" name="Google Shape;179;p47"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80" name="Google Shape;180;p47"/>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75330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2"/>
        </a:solidFill>
        <a:effectLst/>
      </p:bgPr>
    </p:bg>
    <p:spTree>
      <p:nvGrpSpPr>
        <p:cNvPr id="1" name="Shape 181"/>
        <p:cNvGrpSpPr/>
        <p:nvPr/>
      </p:nvGrpSpPr>
      <p:grpSpPr>
        <a:xfrm>
          <a:off x="0" y="0"/>
          <a:ext cx="0" cy="0"/>
          <a:chOff x="0" y="0"/>
          <a:chExt cx="0" cy="0"/>
        </a:xfrm>
      </p:grpSpPr>
      <p:sp>
        <p:nvSpPr>
          <p:cNvPr id="182" name="Google Shape;182;p48"/>
          <p:cNvSpPr>
            <a:spLocks noGrp="1"/>
          </p:cNvSpPr>
          <p:nvPr>
            <p:ph type="pic" idx="2"/>
          </p:nvPr>
        </p:nvSpPr>
        <p:spPr>
          <a:xfrm>
            <a:off x="6802922" y="731520"/>
            <a:ext cx="5389077" cy="5394960"/>
          </a:xfrm>
          <a:prstGeom prst="rect">
            <a:avLst/>
          </a:prstGeom>
          <a:solidFill>
            <a:schemeClr val="lt1"/>
          </a:solidFill>
          <a:ln>
            <a:noFill/>
          </a:ln>
        </p:spPr>
      </p:sp>
      <p:sp>
        <p:nvSpPr>
          <p:cNvPr id="183" name="Google Shape;183;p48"/>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84" name="Google Shape;184;p48"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85" name="Google Shape;185;p48"/>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666033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chemeClr val="lt2"/>
        </a:solidFill>
        <a:effectLst/>
      </p:bgPr>
    </p:bg>
    <p:spTree>
      <p:nvGrpSpPr>
        <p:cNvPr id="1" name="Shape 186"/>
        <p:cNvGrpSpPr/>
        <p:nvPr/>
      </p:nvGrpSpPr>
      <p:grpSpPr>
        <a:xfrm>
          <a:off x="0" y="0"/>
          <a:ext cx="0" cy="0"/>
          <a:chOff x="0" y="0"/>
          <a:chExt cx="0" cy="0"/>
        </a:xfrm>
      </p:grpSpPr>
      <p:sp>
        <p:nvSpPr>
          <p:cNvPr id="187" name="Google Shape;187;p49"/>
          <p:cNvSpPr>
            <a:spLocks noGrp="1"/>
          </p:cNvSpPr>
          <p:nvPr>
            <p:ph type="pic" idx="2"/>
          </p:nvPr>
        </p:nvSpPr>
        <p:spPr>
          <a:xfrm>
            <a:off x="-795" y="1575550"/>
            <a:ext cx="2425925" cy="2263864"/>
          </a:xfrm>
          <a:prstGeom prst="rect">
            <a:avLst/>
          </a:prstGeom>
          <a:solidFill>
            <a:schemeClr val="lt1"/>
          </a:solidFill>
          <a:ln>
            <a:noFill/>
          </a:ln>
        </p:spPr>
      </p:sp>
      <p:sp>
        <p:nvSpPr>
          <p:cNvPr id="188" name="Google Shape;188;p49"/>
          <p:cNvSpPr>
            <a:spLocks noGrp="1"/>
          </p:cNvSpPr>
          <p:nvPr>
            <p:ph type="pic" idx="3"/>
          </p:nvPr>
        </p:nvSpPr>
        <p:spPr>
          <a:xfrm>
            <a:off x="9765279" y="1575550"/>
            <a:ext cx="2425925" cy="2263864"/>
          </a:xfrm>
          <a:prstGeom prst="rect">
            <a:avLst/>
          </a:prstGeom>
          <a:solidFill>
            <a:schemeClr val="lt1"/>
          </a:solidFill>
          <a:ln>
            <a:noFill/>
          </a:ln>
        </p:spPr>
      </p:sp>
      <p:sp>
        <p:nvSpPr>
          <p:cNvPr id="189" name="Google Shape;189;p49"/>
          <p:cNvSpPr>
            <a:spLocks noGrp="1"/>
          </p:cNvSpPr>
          <p:nvPr>
            <p:ph type="pic" idx="4"/>
          </p:nvPr>
        </p:nvSpPr>
        <p:spPr>
          <a:xfrm>
            <a:off x="7338956" y="1575550"/>
            <a:ext cx="2425925" cy="2263864"/>
          </a:xfrm>
          <a:prstGeom prst="rect">
            <a:avLst/>
          </a:prstGeom>
          <a:solidFill>
            <a:schemeClr val="lt1"/>
          </a:solidFill>
          <a:ln>
            <a:noFill/>
          </a:ln>
        </p:spPr>
      </p:sp>
      <p:sp>
        <p:nvSpPr>
          <p:cNvPr id="190" name="Google Shape;190;p49"/>
          <p:cNvSpPr>
            <a:spLocks noGrp="1"/>
          </p:cNvSpPr>
          <p:nvPr>
            <p:ph type="pic" idx="5"/>
          </p:nvPr>
        </p:nvSpPr>
        <p:spPr>
          <a:xfrm>
            <a:off x="2425130" y="1575550"/>
            <a:ext cx="4913030" cy="2263864"/>
          </a:xfrm>
          <a:prstGeom prst="rect">
            <a:avLst/>
          </a:prstGeom>
          <a:solidFill>
            <a:schemeClr val="lt1"/>
          </a:solidFill>
          <a:ln>
            <a:noFill/>
          </a:ln>
        </p:spPr>
      </p:sp>
      <p:sp>
        <p:nvSpPr>
          <p:cNvPr id="191" name="Google Shape;191;p49"/>
          <p:cNvSpPr txBox="1">
            <a:spLocks noGrp="1"/>
          </p:cNvSpPr>
          <p:nvPr>
            <p:ph type="title"/>
          </p:nvPr>
        </p:nvSpPr>
        <p:spPr>
          <a:xfrm>
            <a:off x="838200" y="249987"/>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49"/>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93" name="Google Shape;193;p49"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194" name="Google Shape;194;p49"/>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31093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195"/>
        <p:cNvGrpSpPr/>
        <p:nvPr/>
      </p:nvGrpSpPr>
      <p:grpSpPr>
        <a:xfrm>
          <a:off x="0" y="0"/>
          <a:ext cx="0" cy="0"/>
          <a:chOff x="0" y="0"/>
          <a:chExt cx="0" cy="0"/>
        </a:xfrm>
      </p:grpSpPr>
      <p:sp>
        <p:nvSpPr>
          <p:cNvPr id="196" name="Google Shape;196;p50"/>
          <p:cNvSpPr>
            <a:spLocks noGrp="1"/>
          </p:cNvSpPr>
          <p:nvPr>
            <p:ph type="pic" idx="2"/>
          </p:nvPr>
        </p:nvSpPr>
        <p:spPr>
          <a:xfrm>
            <a:off x="6837219" y="0"/>
            <a:ext cx="5354782" cy="6858000"/>
          </a:xfrm>
          <a:prstGeom prst="rect">
            <a:avLst/>
          </a:prstGeom>
          <a:solidFill>
            <a:schemeClr val="lt1"/>
          </a:solidFill>
          <a:ln>
            <a:noFill/>
          </a:ln>
        </p:spPr>
      </p:sp>
      <p:sp>
        <p:nvSpPr>
          <p:cNvPr id="197" name="Google Shape;197;p50"/>
          <p:cNvSpPr txBox="1">
            <a:spLocks noGrp="1"/>
          </p:cNvSpPr>
          <p:nvPr>
            <p:ph type="ftr" idx="11"/>
          </p:nvPr>
        </p:nvSpPr>
        <p:spPr>
          <a:xfrm>
            <a:off x="2139696" y="6356350"/>
            <a:ext cx="717442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50"/>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99" name="Google Shape;199;p50" descr="Logo&#10;&#10;Description automatically generated with medium confidence"/>
          <p:cNvPicPr preferRelativeResize="0"/>
          <p:nvPr/>
        </p:nvPicPr>
        <p:blipFill rotWithShape="1">
          <a:blip r:embed="rId2">
            <a:alphaModFix/>
          </a:blip>
          <a:srcRect/>
          <a:stretch/>
        </p:blipFill>
        <p:spPr>
          <a:xfrm>
            <a:off x="373040" y="6275551"/>
            <a:ext cx="1531960" cy="512064"/>
          </a:xfrm>
          <a:prstGeom prst="rect">
            <a:avLst/>
          </a:prstGeom>
          <a:noFill/>
          <a:ln>
            <a:noFill/>
          </a:ln>
        </p:spPr>
      </p:pic>
    </p:spTree>
    <p:extLst>
      <p:ext uri="{BB962C8B-B14F-4D97-AF65-F5344CB8AC3E}">
        <p14:creationId xmlns:p14="http://schemas.microsoft.com/office/powerpoint/2010/main" val="11407291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200"/>
        <p:cNvGrpSpPr/>
        <p:nvPr/>
      </p:nvGrpSpPr>
      <p:grpSpPr>
        <a:xfrm>
          <a:off x="0" y="0"/>
          <a:ext cx="0" cy="0"/>
          <a:chOff x="0" y="0"/>
          <a:chExt cx="0" cy="0"/>
        </a:xfrm>
      </p:grpSpPr>
      <p:sp>
        <p:nvSpPr>
          <p:cNvPr id="201" name="Google Shape;201;p51"/>
          <p:cNvSpPr>
            <a:spLocks noGrp="1"/>
          </p:cNvSpPr>
          <p:nvPr>
            <p:ph type="pic" idx="2"/>
          </p:nvPr>
        </p:nvSpPr>
        <p:spPr>
          <a:xfrm>
            <a:off x="6857999" y="0"/>
            <a:ext cx="5334001" cy="6858000"/>
          </a:xfrm>
          <a:prstGeom prst="rect">
            <a:avLst/>
          </a:prstGeom>
          <a:solidFill>
            <a:schemeClr val="lt1"/>
          </a:solidFill>
          <a:ln>
            <a:noFill/>
          </a:ln>
        </p:spPr>
      </p:sp>
      <p:sp>
        <p:nvSpPr>
          <p:cNvPr id="202" name="Google Shape;202;p51"/>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5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04" name="Google Shape;204;p51" descr="Logo&#10;&#10;Description automatically generated"/>
          <p:cNvPicPr preferRelativeResize="0"/>
          <p:nvPr/>
        </p:nvPicPr>
        <p:blipFill rotWithShape="1">
          <a:blip r:embed="rId2">
            <a:alphaModFix/>
          </a:blip>
          <a:srcRect/>
          <a:stretch/>
        </p:blipFill>
        <p:spPr>
          <a:xfrm>
            <a:off x="373312" y="6275551"/>
            <a:ext cx="1538615" cy="514288"/>
          </a:xfrm>
          <a:prstGeom prst="rect">
            <a:avLst/>
          </a:prstGeom>
          <a:noFill/>
          <a:ln>
            <a:noFill/>
          </a:ln>
        </p:spPr>
      </p:pic>
      <p:sp>
        <p:nvSpPr>
          <p:cNvPr id="205" name="Google Shape;205;p51"/>
          <p:cNvSpPr txBox="1">
            <a:spLocks noGrp="1"/>
          </p:cNvSpPr>
          <p:nvPr>
            <p:ph type="ftr" idx="11"/>
          </p:nvPr>
        </p:nvSpPr>
        <p:spPr>
          <a:xfrm>
            <a:off x="2139696" y="6331411"/>
            <a:ext cx="717442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2299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theme" Target="../theme/theme11.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hyperlink" Target="http://childrensfundingproject.org/"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hyperlink" Target="http://childrensfundingproject.org/" TargetMode="Externa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heme" Target="../theme/theme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theme" Target="../theme/theme8.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theme" Target="../theme/theme9.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ftr" idx="11"/>
          </p:nvPr>
        </p:nvSpPr>
        <p:spPr>
          <a:xfrm>
            <a:off x="3480661" y="6356350"/>
            <a:ext cx="717442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8"/>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18"/>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6"/>
        <p:cNvGrpSpPr/>
        <p:nvPr/>
      </p:nvGrpSpPr>
      <p:grpSpPr>
        <a:xfrm>
          <a:off x="0" y="0"/>
          <a:ext cx="0" cy="0"/>
          <a:chOff x="0" y="0"/>
          <a:chExt cx="0" cy="0"/>
        </a:xfrm>
      </p:grpSpPr>
      <p:sp>
        <p:nvSpPr>
          <p:cNvPr id="277" name="Google Shape;27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8" name="Google Shape;278;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0"/>
          <p:cNvSpPr txBox="1">
            <a:spLocks noGrp="1"/>
          </p:cNvSpPr>
          <p:nvPr>
            <p:ph type="ftr" idx="11"/>
          </p:nvPr>
        </p:nvSpPr>
        <p:spPr>
          <a:xfrm>
            <a:off x="3480661" y="6356350"/>
            <a:ext cx="717442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0" name="Google Shape;280;p20"/>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p20"/>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5891209"/>
      </p:ext>
    </p:extLst>
  </p:cSld>
  <p:clrMap bg1="lt1" tx1="dk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1"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9"/>
          <p:cNvSpPr txBox="1">
            <a:spLocks noGrp="1"/>
          </p:cNvSpPr>
          <p:nvPr>
            <p:ph type="ftr" idx="11"/>
          </p:nvPr>
        </p:nvSpPr>
        <p:spPr>
          <a:xfrm>
            <a:off x="3480661" y="6356350"/>
            <a:ext cx="717442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9"/>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89"/>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06339513"/>
      </p:ext>
    </p:extLst>
  </p:cSld>
  <p:clrMap bg1="lt1" tx1="dk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0"/>
        <p:cNvGrpSpPr/>
        <p:nvPr/>
      </p:nvGrpSpPr>
      <p:grpSpPr>
        <a:xfrm>
          <a:off x="0" y="0"/>
          <a:ext cx="0" cy="0"/>
          <a:chOff x="0" y="0"/>
          <a:chExt cx="0" cy="0"/>
        </a:xfrm>
      </p:grpSpPr>
      <p:sp>
        <p:nvSpPr>
          <p:cNvPr id="421" name="Google Shape;42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2" name="Google Shape;422;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3" name="Google Shape;423;p20"/>
          <p:cNvSpPr txBox="1">
            <a:spLocks noGrp="1"/>
          </p:cNvSpPr>
          <p:nvPr>
            <p:ph type="ftr" idx="11"/>
          </p:nvPr>
        </p:nvSpPr>
        <p:spPr>
          <a:xfrm>
            <a:off x="3480661" y="6356350"/>
            <a:ext cx="717442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4" name="Google Shape;424;p20"/>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Google Shape;425;p20"/>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6" r:id="rId1"/>
    <p:sldLayoutId id="2147483718" r:id="rId2"/>
    <p:sldLayoutId id="2147483720" r:id="rId3"/>
    <p:sldLayoutId id="2147483721" r:id="rId4"/>
    <p:sldLayoutId id="2147483722" r:id="rId5"/>
    <p:sldLayoutId id="2147483723" r:id="rId6"/>
    <p:sldLayoutId id="214748372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0ABDAF-5E1B-45B3-B0BD-3A9E01116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D33D49A-208D-441E-A3BA-F5C396B63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211D35B-20CC-4D54-9DA6-C43503B6011F}"/>
              </a:ext>
            </a:extLst>
          </p:cNvPr>
          <p:cNvSpPr>
            <a:spLocks noGrp="1"/>
          </p:cNvSpPr>
          <p:nvPr>
            <p:ph type="ftr" sz="quarter" idx="3"/>
          </p:nvPr>
        </p:nvSpPr>
        <p:spPr>
          <a:xfrm>
            <a:off x="3480661" y="6356350"/>
            <a:ext cx="7174424" cy="365125"/>
          </a:xfrm>
          <a:prstGeom prst="rect">
            <a:avLst/>
          </a:prstGeom>
        </p:spPr>
        <p:txBody>
          <a:bodyPr vert="horz" lIns="91440" tIns="45720" rIns="91440" bIns="45720" rtlCol="0" anchor="ctr"/>
          <a:lstStyle>
            <a:lvl1pPr algn="ctr">
              <a:defRPr sz="1200">
                <a:solidFill>
                  <a:sysClr val="windowText" lastClr="000000"/>
                </a:solidFill>
                <a:latin typeface="Arial" panose="020B0604020202020204" pitchFamily="34" charset="0"/>
                <a:cs typeface="Arial" panose="020B0604020202020204" pitchFamily="34" charset="0"/>
              </a:defRPr>
            </a:lvl1pPr>
          </a:lstStyle>
          <a:p>
            <a:pPr algn="l"/>
            <a:r>
              <a:rPr lang="en-US" dirty="0">
                <a:latin typeface="Calibri" panose="020F0502020204030204" pitchFamily="34" charset="0"/>
              </a:rPr>
              <a:t>Children’s Funding Project is a nonprofit social impact organization that helps communities and states expand equitable opportunities for children and youth through strategic public financing. </a:t>
            </a:r>
            <a:r>
              <a:rPr lang="en-US" u="sng" dirty="0">
                <a:latin typeface="Calibri" panose="020F0502020204030204" pitchFamily="34" charset="0"/>
                <a:hlinkClick r:id="rId4">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
        <p:nvSpPr>
          <p:cNvPr id="8" name="Oval 7">
            <a:extLst>
              <a:ext uri="{FF2B5EF4-FFF2-40B4-BE49-F238E27FC236}">
                <a16:creationId xmlns:a16="http://schemas.microsoft.com/office/drawing/2014/main" id="{1F685973-CFA3-59D1-C638-737787A16AC3}"/>
              </a:ext>
            </a:extLst>
          </p:cNvPr>
          <p:cNvSpPr/>
          <p:nvPr userDrawn="1"/>
        </p:nvSpPr>
        <p:spPr>
          <a:xfrm>
            <a:off x="11410972" y="6369580"/>
            <a:ext cx="351895" cy="351895"/>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E4EFE9B-71B3-4E16-AA05-4BC38FF8AC6C}"/>
              </a:ext>
            </a:extLst>
          </p:cNvPr>
          <p:cNvSpPr>
            <a:spLocks noGrp="1"/>
          </p:cNvSpPr>
          <p:nvPr>
            <p:ph type="sldNum" sz="quarter" idx="4"/>
          </p:nvPr>
        </p:nvSpPr>
        <p:spPr>
          <a:xfrm>
            <a:off x="11353800" y="6356350"/>
            <a:ext cx="466241" cy="365125"/>
          </a:xfrm>
          <a:prstGeom prst="rect">
            <a:avLst/>
          </a:prstGeom>
        </p:spPr>
        <p:txBody>
          <a:bodyPr vert="horz" lIns="91440" tIns="45720" rIns="91440" bIns="45720" rtlCol="0" anchor="ctr"/>
          <a:lstStyle>
            <a:lvl1pPr algn="ctr">
              <a:defRPr sz="1200">
                <a:solidFill>
                  <a:schemeClr val="bg1"/>
                </a:solidFill>
                <a:latin typeface="+mn-lt"/>
                <a:cs typeface="Arial" panose="020B0604020202020204" pitchFamily="34" charset="0"/>
              </a:defRPr>
            </a:lvl1pPr>
          </a:lstStyle>
          <a:p>
            <a:fld id="{0EFF685A-523B-4AB0-8539-4CA1B7CAFAD7}" type="slidenum">
              <a:rPr lang="en-US" smtClean="0"/>
              <a:pPr/>
              <a:t>‹#›</a:t>
            </a:fld>
            <a:endParaRPr lang="en-US" dirty="0"/>
          </a:p>
        </p:txBody>
      </p:sp>
    </p:spTree>
    <p:extLst>
      <p:ext uri="{BB962C8B-B14F-4D97-AF65-F5344CB8AC3E}">
        <p14:creationId xmlns:p14="http://schemas.microsoft.com/office/powerpoint/2010/main" val="2758387167"/>
      </p:ext>
    </p:extLst>
  </p:cSld>
  <p:clrMap bg1="lt1" tx1="dk1" bg2="lt2" tx2="dk2" accent1="accent1" accent2="accent2" accent3="accent3" accent4="accent4" accent5="accent5" accent6="accent6" hlink="hlink" folHlink="folHlink"/>
  <p:sldLayoutIdLst>
    <p:sldLayoutId id="2147483726" r:id="rId1"/>
    <p:sldLayoutId id="2147483727" r:id="rId2"/>
  </p:sldLayoutIdLst>
  <p:hf hdr="0" dt="0"/>
  <p:txStyles>
    <p:titleStyle>
      <a:lvl1pPr algn="l" defTabSz="914400" rtl="0" eaLnBrk="1" latinLnBrk="0" hangingPunct="1">
        <a:lnSpc>
          <a:spcPct val="90000"/>
        </a:lnSpc>
        <a:spcBef>
          <a:spcPct val="0"/>
        </a:spcBef>
        <a:buNone/>
        <a:defRPr sz="4400" b="1" kern="1200">
          <a:solidFill>
            <a:schemeClr val="tx1"/>
          </a:solidFill>
          <a:latin typeface="Century Gothic" panose="020B0502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0ABDAF-5E1B-45B3-B0BD-3A9E01116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D33D49A-208D-441E-A3BA-F5C396B63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211D35B-20CC-4D54-9DA6-C43503B6011F}"/>
              </a:ext>
            </a:extLst>
          </p:cNvPr>
          <p:cNvSpPr>
            <a:spLocks noGrp="1"/>
          </p:cNvSpPr>
          <p:nvPr>
            <p:ph type="ftr" sz="quarter" idx="3"/>
          </p:nvPr>
        </p:nvSpPr>
        <p:spPr>
          <a:xfrm>
            <a:off x="3480661" y="6356350"/>
            <a:ext cx="7174424" cy="365125"/>
          </a:xfrm>
          <a:prstGeom prst="rect">
            <a:avLst/>
          </a:prstGeom>
        </p:spPr>
        <p:txBody>
          <a:bodyPr vert="horz" lIns="91440" tIns="45720" rIns="91440" bIns="45720" rtlCol="0" anchor="ctr"/>
          <a:lstStyle>
            <a:lvl1pPr algn="ctr">
              <a:defRPr sz="1200">
                <a:solidFill>
                  <a:sysClr val="windowText" lastClr="000000"/>
                </a:solidFill>
                <a:latin typeface="Arial" panose="020B0604020202020204" pitchFamily="34" charset="0"/>
                <a:cs typeface="Arial" panose="020B0604020202020204" pitchFamily="34" charset="0"/>
              </a:defRPr>
            </a:lvl1pPr>
          </a:lstStyle>
          <a:p>
            <a:pPr algn="l"/>
            <a:r>
              <a:rPr lang="en-US" dirty="0">
                <a:latin typeface="Calibri" panose="020F0502020204030204" pitchFamily="34" charset="0"/>
              </a:rPr>
              <a:t>Children’s Funding Project is a nonprofit social impact organization that helps communities, states, and Native nations expand equitable opportunities for children and youth through strategic public financing. </a:t>
            </a:r>
            <a:r>
              <a:rPr lang="en-US" u="sng" dirty="0">
                <a:latin typeface="Calibri" panose="020F0502020204030204" pitchFamily="34" charset="0"/>
                <a:hlinkClick r:id="rId24">
                  <a:extLst>
                    <a:ext uri="{A12FA001-AC4F-418D-AE19-62706E023703}">
                      <ahyp:hlinkClr xmlns:ahyp="http://schemas.microsoft.com/office/drawing/2018/hyperlinkcolor" val="tx"/>
                    </a:ext>
                  </a:extLst>
                </a:hlinkClick>
              </a:rPr>
              <a:t>childrensfundingproject.org</a:t>
            </a:r>
            <a:r>
              <a:rPr lang="en-US" u="sng" dirty="0">
                <a:latin typeface="Calibri" panose="020F0502020204030204" pitchFamily="34" charset="0"/>
              </a:rPr>
              <a:t> </a:t>
            </a:r>
            <a:endParaRPr lang="en-US" dirty="0"/>
          </a:p>
        </p:txBody>
      </p:sp>
      <p:sp>
        <p:nvSpPr>
          <p:cNvPr id="8" name="Oval 7">
            <a:extLst>
              <a:ext uri="{FF2B5EF4-FFF2-40B4-BE49-F238E27FC236}">
                <a16:creationId xmlns:a16="http://schemas.microsoft.com/office/drawing/2014/main" id="{1F685973-CFA3-59D1-C638-737787A16AC3}"/>
              </a:ext>
            </a:extLst>
          </p:cNvPr>
          <p:cNvSpPr/>
          <p:nvPr userDrawn="1"/>
        </p:nvSpPr>
        <p:spPr>
          <a:xfrm>
            <a:off x="11410972" y="6369580"/>
            <a:ext cx="351895" cy="351895"/>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E4EFE9B-71B3-4E16-AA05-4BC38FF8AC6C}"/>
              </a:ext>
            </a:extLst>
          </p:cNvPr>
          <p:cNvSpPr>
            <a:spLocks noGrp="1"/>
          </p:cNvSpPr>
          <p:nvPr>
            <p:ph type="sldNum" sz="quarter" idx="4"/>
          </p:nvPr>
        </p:nvSpPr>
        <p:spPr>
          <a:xfrm>
            <a:off x="11353800" y="6356350"/>
            <a:ext cx="466241" cy="365125"/>
          </a:xfrm>
          <a:prstGeom prst="rect">
            <a:avLst/>
          </a:prstGeom>
        </p:spPr>
        <p:txBody>
          <a:bodyPr vert="horz" lIns="91440" tIns="45720" rIns="91440" bIns="45720" rtlCol="0" anchor="ctr"/>
          <a:lstStyle>
            <a:lvl1pPr algn="ctr">
              <a:defRPr sz="1200">
                <a:solidFill>
                  <a:schemeClr val="bg1"/>
                </a:solidFill>
                <a:latin typeface="+mn-lt"/>
                <a:cs typeface="Arial" panose="020B0604020202020204" pitchFamily="34" charset="0"/>
              </a:defRPr>
            </a:lvl1pPr>
          </a:lstStyle>
          <a:p>
            <a:fld id="{0EFF685A-523B-4AB0-8539-4CA1B7CAFAD7}" type="slidenum">
              <a:rPr lang="en-US" smtClean="0"/>
              <a:pPr/>
              <a:t>‹#›</a:t>
            </a:fld>
            <a:endParaRPr lang="en-US" dirty="0"/>
          </a:p>
        </p:txBody>
      </p:sp>
    </p:spTree>
    <p:extLst>
      <p:ext uri="{BB962C8B-B14F-4D97-AF65-F5344CB8AC3E}">
        <p14:creationId xmlns:p14="http://schemas.microsoft.com/office/powerpoint/2010/main" val="320201033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Lst>
  <p:hf hdr="0" dt="0"/>
  <p:txStyles>
    <p:titleStyle>
      <a:lvl1pPr algn="l" defTabSz="914400" rtl="0" eaLnBrk="1" latinLnBrk="0" hangingPunct="1">
        <a:lnSpc>
          <a:spcPct val="90000"/>
        </a:lnSpc>
        <a:spcBef>
          <a:spcPct val="0"/>
        </a:spcBef>
        <a:buNone/>
        <a:defRPr sz="4400" b="1" kern="1200">
          <a:solidFill>
            <a:schemeClr val="tx1"/>
          </a:solidFill>
          <a:latin typeface="Century Gothic" panose="020B0502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1"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9"/>
          <p:cNvSpPr txBox="1">
            <a:spLocks noGrp="1"/>
          </p:cNvSpPr>
          <p:nvPr>
            <p:ph type="ftr" idx="11"/>
          </p:nvPr>
        </p:nvSpPr>
        <p:spPr>
          <a:xfrm>
            <a:off x="3480661" y="6356350"/>
            <a:ext cx="717442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9"/>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89"/>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2454066"/>
      </p:ext>
    </p:extLst>
  </p:cSld>
  <p:clrMap bg1="lt1" tx1="dk1" bg2="dk2" tx2="lt2" accent1="accent1" accent2="accent2" accent3="accent3" accent4="accent4" accent5="accent5" accent6="accent6" hlink="hlink" folHlink="folHlink"/>
  <p:sldLayoutIdLst>
    <p:sldLayoutId id="2147483752"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9"/>
          <p:cNvSpPr txBox="1">
            <a:spLocks noGrp="1"/>
          </p:cNvSpPr>
          <p:nvPr>
            <p:ph type="ftr" idx="11"/>
          </p:nvPr>
        </p:nvSpPr>
        <p:spPr>
          <a:xfrm>
            <a:off x="3480661" y="6356350"/>
            <a:ext cx="717442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9"/>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9"/>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10079805"/>
      </p:ext>
    </p:extLst>
  </p:cSld>
  <p:clrMap bg1="lt1" tx1="dk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0"/>
        <p:cNvGrpSpPr/>
        <p:nvPr/>
      </p:nvGrpSpPr>
      <p:grpSpPr>
        <a:xfrm>
          <a:off x="0" y="0"/>
          <a:ext cx="0" cy="0"/>
          <a:chOff x="0" y="0"/>
          <a:chExt cx="0" cy="0"/>
        </a:xfrm>
      </p:grpSpPr>
      <p:sp>
        <p:nvSpPr>
          <p:cNvPr id="421" name="Google Shape;42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2" name="Google Shape;422;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3" name="Google Shape;423;p20"/>
          <p:cNvSpPr txBox="1">
            <a:spLocks noGrp="1"/>
          </p:cNvSpPr>
          <p:nvPr>
            <p:ph type="ftr" idx="11"/>
          </p:nvPr>
        </p:nvSpPr>
        <p:spPr>
          <a:xfrm>
            <a:off x="3480661" y="6356350"/>
            <a:ext cx="717442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4" name="Google Shape;424;p20"/>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Google Shape;425;p20"/>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0056722"/>
      </p:ext>
    </p:extLst>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6" name="Google Shape;136;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19"/>
          <p:cNvSpPr txBox="1">
            <a:spLocks noGrp="1"/>
          </p:cNvSpPr>
          <p:nvPr>
            <p:ph type="ftr" idx="11"/>
          </p:nvPr>
        </p:nvSpPr>
        <p:spPr>
          <a:xfrm>
            <a:off x="3480661" y="6356350"/>
            <a:ext cx="717442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19"/>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19"/>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56327713"/>
      </p:ext>
    </p:extLst>
  </p:cSld>
  <p:clrMap bg1="lt1" tx1="dk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0"/>
        <p:cNvGrpSpPr/>
        <p:nvPr/>
      </p:nvGrpSpPr>
      <p:grpSpPr>
        <a:xfrm>
          <a:off x="0" y="0"/>
          <a:ext cx="0" cy="0"/>
          <a:chOff x="0" y="0"/>
          <a:chExt cx="0" cy="0"/>
        </a:xfrm>
      </p:grpSpPr>
      <p:sp>
        <p:nvSpPr>
          <p:cNvPr id="281" name="Google Shape;281;g2b5507da908_0_7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2" name="Google Shape;282;g2b5507da908_0_7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3" name="Google Shape;283;g2b5507da908_0_711"/>
          <p:cNvSpPr txBox="1">
            <a:spLocks noGrp="1"/>
          </p:cNvSpPr>
          <p:nvPr>
            <p:ph type="ftr" idx="11"/>
          </p:nvPr>
        </p:nvSpPr>
        <p:spPr>
          <a:xfrm>
            <a:off x="3480661" y="6356350"/>
            <a:ext cx="71745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4" name="Google Shape;284;g2b5507da908_0_711"/>
          <p:cNvSpPr/>
          <p:nvPr/>
        </p:nvSpPr>
        <p:spPr>
          <a:xfrm>
            <a:off x="11410972" y="6369580"/>
            <a:ext cx="351900" cy="351900"/>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g2b5507da908_0_711"/>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04303759"/>
      </p:ext>
    </p:extLst>
  </p:cSld>
  <p:clrMap bg1="lt1" tx1="dk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4.xml"/><Relationship Id="rId5" Type="http://schemas.openxmlformats.org/officeDocument/2006/relationships/hyperlink" Target="http://childrensfundingproject.org/" TargetMode="External"/><Relationship Id="rId4" Type="http://schemas.openxmlformats.org/officeDocument/2006/relationships/hyperlink" Target="https://storymaps.arcgis.com/stories/373713d8d8bb40198d3e1856e20171c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childrensfundingproject.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childrensfundingproject.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tatic1.squarespace.com/static/5b75d96ccc8fedfce4d3c5a8/t/5d69442a0d618100019e48e7/1567179819797/Innovative+Financing+to+Expand+Programming+and+Services+So+Children+Can+Thrive+Small.pdf"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hyperlink" Target="http://childrensfundingproject.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3.xml"/><Relationship Id="rId4" Type="http://schemas.openxmlformats.org/officeDocument/2006/relationships/hyperlink" Target="http://childrensfundingproject.org/"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childrensfundingproject.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9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notesSlide" Target="../notesSlides/notesSlide16.xml"/><Relationship Id="rId1"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3.xml"/><Relationship Id="rId4" Type="http://schemas.openxmlformats.org/officeDocument/2006/relationships/hyperlink" Target="http://childrensfundingproject.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42.xml"/><Relationship Id="rId6" Type="http://schemas.openxmlformats.org/officeDocument/2006/relationships/hyperlink" Target="http://childrensfundingproject.org/"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hyperlink" Target="http://childrensfundingproject.org/"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jpe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childrensfundingproject.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openxmlformats.org/officeDocument/2006/relationships/hyperlink" Target="https://www.surveymonkey.com/r/ZGTDZZK" TargetMode="External"/><Relationship Id="rId3" Type="http://schemas.openxmlformats.org/officeDocument/2006/relationships/image" Target="../media/image29.jpg"/><Relationship Id="rId7" Type="http://schemas.openxmlformats.org/officeDocument/2006/relationships/hyperlink" Target="https://www.surveymonkey.com/r/childrensfundingcoordinatorapplication" TargetMode="External"/><Relationship Id="rId2" Type="http://schemas.openxmlformats.org/officeDocument/2006/relationships/notesSlide" Target="../notesSlides/notesSlide23.xml"/><Relationship Id="rId1" Type="http://schemas.openxmlformats.org/officeDocument/2006/relationships/slideLayout" Target="../slideLayouts/slideLayout72.xml"/><Relationship Id="rId6" Type="http://schemas.openxmlformats.org/officeDocument/2006/relationships/hyperlink" Target="http://childrensfundingproject.org/" TargetMode="External"/><Relationship Id="rId5" Type="http://schemas.openxmlformats.org/officeDocument/2006/relationships/image" Target="../media/image30.png"/><Relationship Id="rId4" Type="http://schemas.openxmlformats.org/officeDocument/2006/relationships/hyperlink" Target="mailto:Kenny@childrensfundingproject.org" TargetMode="External"/><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childrensfundingproject.org/" TargetMode="External"/><Relationship Id="rId2" Type="http://schemas.openxmlformats.org/officeDocument/2006/relationships/notesSlide" Target="../notesSlides/notesSlide5.xml"/><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0.xml"/><Relationship Id="rId4" Type="http://schemas.openxmlformats.org/officeDocument/2006/relationships/hyperlink" Target="http://childrensfundingproject.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58.xml"/><Relationship Id="rId5" Type="http://schemas.openxmlformats.org/officeDocument/2006/relationships/hyperlink" Target="http://childrensfundingproject.org/"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childrensfundingprojec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
          <p:cNvSpPr txBox="1"/>
          <p:nvPr/>
        </p:nvSpPr>
        <p:spPr>
          <a:xfrm>
            <a:off x="429644" y="2646846"/>
            <a:ext cx="5364480" cy="5761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chemeClr val="lt1"/>
                </a:solidFill>
                <a:latin typeface="Century Gothic"/>
                <a:ea typeface="Century Gothic"/>
                <a:cs typeface="Century Gothic"/>
                <a:sym typeface="Century Gothic"/>
              </a:rPr>
              <a:t>“</a:t>
            </a:r>
            <a:r>
              <a:rPr lang="en-US" sz="2400" b="0" i="1" u="none" strike="noStrike" cap="none">
                <a:solidFill>
                  <a:schemeClr val="lt1"/>
                </a:solidFill>
                <a:latin typeface="Century Gothic"/>
                <a:ea typeface="Century Gothic"/>
                <a:cs typeface="Century Gothic"/>
                <a:sym typeface="Century Gothic"/>
              </a:rPr>
              <a:t>What gets budgeted, gets done”</a:t>
            </a:r>
            <a:endParaRPr sz="2400" b="0" i="1" u="none" strike="noStrike" cap="none">
              <a:solidFill>
                <a:srgbClr val="000000"/>
              </a:solidFill>
              <a:latin typeface="Arial"/>
              <a:ea typeface="Arial"/>
              <a:cs typeface="Arial"/>
              <a:sym typeface="Arial"/>
            </a:endParaRPr>
          </a:p>
        </p:txBody>
      </p:sp>
      <p:sp>
        <p:nvSpPr>
          <p:cNvPr id="484" name="Google Shape;484;p5"/>
          <p:cNvSpPr/>
          <p:nvPr/>
        </p:nvSpPr>
        <p:spPr>
          <a:xfrm>
            <a:off x="6881158" y="1110062"/>
            <a:ext cx="4699792" cy="4731817"/>
          </a:xfrm>
          <a:prstGeom prst="ellipse">
            <a:avLst/>
          </a:prstGeom>
          <a:noFill/>
          <a:ln w="76200" cap="rnd" cmpd="sng">
            <a:solidFill>
              <a:srgbClr val="FCD462"/>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85" name="Google Shape;485;p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062565" y="1292704"/>
            <a:ext cx="4336978" cy="4366532"/>
          </a:xfrm>
          <a:prstGeom prst="ellipse">
            <a:avLst/>
          </a:prstGeom>
          <a:solidFill>
            <a:schemeClr val="lt1"/>
          </a:solidFill>
          <a:ln>
            <a:noFill/>
          </a:ln>
        </p:spPr>
      </p:pic>
      <p:sp>
        <p:nvSpPr>
          <p:cNvPr id="486" name="Google Shape;486;p5"/>
          <p:cNvSpPr txBox="1">
            <a:spLocks noGrp="1"/>
          </p:cNvSpPr>
          <p:nvPr>
            <p:ph type="title"/>
          </p:nvPr>
        </p:nvSpPr>
        <p:spPr>
          <a:xfrm>
            <a:off x="362027" y="1333594"/>
            <a:ext cx="789528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entury Gothic"/>
              <a:buNone/>
            </a:pPr>
            <a:r>
              <a:rPr lang="en-US" sz="4000">
                <a:solidFill>
                  <a:schemeClr val="lt1"/>
                </a:solidFill>
              </a:rPr>
              <a:t>Children’s Funding Project</a:t>
            </a:r>
            <a:endParaRPr/>
          </a:p>
        </p:txBody>
      </p:sp>
      <p:sp>
        <p:nvSpPr>
          <p:cNvPr id="487" name="Google Shape;487;p5"/>
          <p:cNvSpPr txBox="1"/>
          <p:nvPr/>
        </p:nvSpPr>
        <p:spPr>
          <a:xfrm>
            <a:off x="4900690" y="6559937"/>
            <a:ext cx="239062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Children’s Funding Project, 2024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3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1119" name="Google Shape;1119;p31"/>
          <p:cNvSpPr txBox="1"/>
          <p:nvPr/>
        </p:nvSpPr>
        <p:spPr>
          <a:xfrm>
            <a:off x="731520" y="427999"/>
            <a:ext cx="8012430" cy="65530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253B70"/>
                </a:solidFill>
                <a:effectLst/>
                <a:uLnTx/>
                <a:uFillTx/>
                <a:latin typeface="Century Gothic"/>
                <a:ea typeface="Century Gothic"/>
                <a:cs typeface="Century Gothic"/>
                <a:sym typeface="Century Gothic"/>
              </a:rPr>
              <a:t>New Orleans Data Book and Fiscal Map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120" name="Google Shape;1120;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1065" y="1178645"/>
            <a:ext cx="9375809" cy="5053664"/>
          </a:xfrm>
          <a:prstGeom prst="rect">
            <a:avLst/>
          </a:prstGeom>
          <a:noFill/>
          <a:ln>
            <a:noFill/>
          </a:ln>
        </p:spPr>
      </p:pic>
      <p:sp>
        <p:nvSpPr>
          <p:cNvPr id="1121" name="Google Shape;1121;p31"/>
          <p:cNvSpPr/>
          <p:nvPr/>
        </p:nvSpPr>
        <p:spPr>
          <a:xfrm>
            <a:off x="9996415" y="2921168"/>
            <a:ext cx="1823626" cy="101566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Link </a:t>
            </a:r>
            <a:r>
              <a:rPr kumimoji="0" lang="en-US" sz="20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here</a:t>
            </a:r>
            <a:r>
              <a:rPr kumimoji="0" lang="en-US" sz="2000" b="0" i="0" u="sng" strike="noStrike" kern="0" cap="none" spc="0" normalizeH="0" baseline="0" noProof="0" dirty="0">
                <a:ln>
                  <a:noFill/>
                </a:ln>
                <a:solidFill>
                  <a:srgbClr val="000000"/>
                </a:solidFill>
                <a:effectLst/>
                <a:uLnTx/>
                <a:uFillTx/>
                <a:latin typeface="Calibri"/>
                <a:ea typeface="Calibri"/>
                <a:cs typeface="Calibri"/>
                <a:sym typeface="Calibri"/>
              </a:rPr>
              <a:t>.</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Click on “What are we spending?”</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22" name="Google Shape;1122;p31"/>
          <p:cNvSpPr txBox="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public financing. </a:t>
            </a:r>
            <a:r>
              <a:rPr kumimoji="0" lang="en-US" sz="11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childrensfundingproject.org</a:t>
            </a:r>
            <a:endParaRPr kumimoji="0" sz="1100" b="0" i="0" u="sng"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 Children’s Funding Project, 2024</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23"/>
          <p:cNvSpPr/>
          <p:nvPr/>
        </p:nvSpPr>
        <p:spPr>
          <a:xfrm>
            <a:off x="8908948" y="2771132"/>
            <a:ext cx="2546820" cy="3062279"/>
          </a:xfrm>
          <a:prstGeom prst="roundRect">
            <a:avLst>
              <a:gd name="adj" fmla="val 8984"/>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0" name="Google Shape;940;p23"/>
          <p:cNvSpPr/>
          <p:nvPr/>
        </p:nvSpPr>
        <p:spPr>
          <a:xfrm>
            <a:off x="6183139" y="2771132"/>
            <a:ext cx="2546820" cy="3062279"/>
          </a:xfrm>
          <a:prstGeom prst="roundRect">
            <a:avLst>
              <a:gd name="adj" fmla="val 8984"/>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1" name="Google Shape;941;p23"/>
          <p:cNvSpPr/>
          <p:nvPr/>
        </p:nvSpPr>
        <p:spPr>
          <a:xfrm>
            <a:off x="3457328" y="2771132"/>
            <a:ext cx="2546820" cy="3062279"/>
          </a:xfrm>
          <a:prstGeom prst="roundRect">
            <a:avLst>
              <a:gd name="adj" fmla="val 8984"/>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2" name="Google Shape;942;p23"/>
          <p:cNvSpPr txBox="1"/>
          <p:nvPr/>
        </p:nvSpPr>
        <p:spPr>
          <a:xfrm>
            <a:off x="3642360" y="731520"/>
            <a:ext cx="4907280" cy="66146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253B70"/>
                </a:solidFill>
                <a:effectLst/>
                <a:uLnTx/>
                <a:uFillTx/>
                <a:latin typeface="Century Gothic"/>
                <a:ea typeface="Century Gothic"/>
                <a:cs typeface="Century Gothic"/>
                <a:sym typeface="Century Gothic"/>
              </a:rPr>
              <a:t>What Is a Cost Model?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43" name="Google Shape;943;p23"/>
          <p:cNvSpPr txBox="1"/>
          <p:nvPr/>
        </p:nvSpPr>
        <p:spPr>
          <a:xfrm>
            <a:off x="2723625" y="1554038"/>
            <a:ext cx="6744749" cy="6976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A cost model is an approach to measuring the </a:t>
            </a:r>
            <a:r>
              <a:rPr kumimoji="0" lang="en-US" sz="1400" b="0" i="1"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true cost</a:t>
            </a:r>
            <a:r>
              <a:rPr kumimoji="0" lang="en-US" sz="14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 of implementing and maintaining a service or program.</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44" name="Google Shape;944;p23"/>
          <p:cNvSpPr/>
          <p:nvPr/>
        </p:nvSpPr>
        <p:spPr>
          <a:xfrm>
            <a:off x="731519" y="2771132"/>
            <a:ext cx="2546820" cy="3062279"/>
          </a:xfrm>
          <a:prstGeom prst="roundRect">
            <a:avLst>
              <a:gd name="adj" fmla="val 8984"/>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5" name="Google Shape;945;p23"/>
          <p:cNvSpPr txBox="1"/>
          <p:nvPr/>
        </p:nvSpPr>
        <p:spPr>
          <a:xfrm>
            <a:off x="758629" y="3583865"/>
            <a:ext cx="2465277" cy="1969730"/>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Costs of providing a service or program (per child, per classroom, or total)</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How changes in quality variables impact overall costs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How geography or program size impacts overall costs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46" name="Google Shape;946;p23"/>
          <p:cNvSpPr txBox="1"/>
          <p:nvPr/>
        </p:nvSpPr>
        <p:spPr>
          <a:xfrm>
            <a:off x="1039933" y="3197288"/>
            <a:ext cx="192999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Aims to Understand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23"/>
          <p:cNvSpPr/>
          <p:nvPr/>
        </p:nvSpPr>
        <p:spPr>
          <a:xfrm>
            <a:off x="1160936" y="2400948"/>
            <a:ext cx="740369" cy="74036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8" name="Google Shape;948;p23"/>
          <p:cNvSpPr txBox="1"/>
          <p:nvPr/>
        </p:nvSpPr>
        <p:spPr>
          <a:xfrm>
            <a:off x="1160933" y="2586466"/>
            <a:ext cx="740371"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23"/>
          <p:cNvSpPr/>
          <p:nvPr/>
        </p:nvSpPr>
        <p:spPr>
          <a:xfrm>
            <a:off x="3886745" y="2400948"/>
            <a:ext cx="740369" cy="74036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0" name="Google Shape;950;p23"/>
          <p:cNvSpPr txBox="1"/>
          <p:nvPr/>
        </p:nvSpPr>
        <p:spPr>
          <a:xfrm>
            <a:off x="3886742" y="2586466"/>
            <a:ext cx="740371"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23"/>
          <p:cNvSpPr/>
          <p:nvPr/>
        </p:nvSpPr>
        <p:spPr>
          <a:xfrm>
            <a:off x="6612555" y="2400948"/>
            <a:ext cx="740369" cy="740369"/>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2" name="Google Shape;952;p23"/>
          <p:cNvSpPr txBox="1"/>
          <p:nvPr/>
        </p:nvSpPr>
        <p:spPr>
          <a:xfrm>
            <a:off x="6612552" y="2586466"/>
            <a:ext cx="740371"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23"/>
          <p:cNvSpPr/>
          <p:nvPr/>
        </p:nvSpPr>
        <p:spPr>
          <a:xfrm>
            <a:off x="9338364" y="2400948"/>
            <a:ext cx="740369" cy="74036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4" name="Google Shape;954;p23"/>
          <p:cNvSpPr txBox="1"/>
          <p:nvPr/>
        </p:nvSpPr>
        <p:spPr>
          <a:xfrm>
            <a:off x="9338361" y="2586466"/>
            <a:ext cx="740371"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23"/>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200" b="0" i="0" u="none" strike="noStrike" kern="0" cap="none" spc="0" normalizeH="0" baseline="0" noProof="0">
              <a:ln>
                <a:noFill/>
              </a:ln>
              <a:solidFill>
                <a:srgbClr val="FFFFFF"/>
              </a:solidFill>
              <a:effectLst/>
              <a:uLnTx/>
              <a:uFillTx/>
              <a:latin typeface="Calibri"/>
              <a:cs typeface="Calibri"/>
              <a:sym typeface="Calibri"/>
            </a:endParaRPr>
          </a:p>
        </p:txBody>
      </p:sp>
      <p:sp>
        <p:nvSpPr>
          <p:cNvPr id="956" name="Google Shape;956;p23"/>
          <p:cNvSpPr txBox="1"/>
          <p:nvPr/>
        </p:nvSpPr>
        <p:spPr>
          <a:xfrm>
            <a:off x="3801708" y="3197288"/>
            <a:ext cx="192999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Useful for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23"/>
          <p:cNvSpPr txBox="1"/>
          <p:nvPr/>
        </p:nvSpPr>
        <p:spPr>
          <a:xfrm>
            <a:off x="6390787" y="3197288"/>
            <a:ext cx="214045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Structural Cost Drivers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23"/>
          <p:cNvSpPr txBox="1"/>
          <p:nvPr/>
        </p:nvSpPr>
        <p:spPr>
          <a:xfrm>
            <a:off x="9031318" y="3197288"/>
            <a:ext cx="232248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2F2F2"/>
                </a:solidFill>
                <a:effectLst/>
                <a:uLnTx/>
                <a:uFillTx/>
                <a:latin typeface="Century Gothic"/>
                <a:ea typeface="Century Gothic"/>
                <a:cs typeface="Century Gothic"/>
                <a:sym typeface="Century Gothic"/>
              </a:rPr>
              <a:t>Operational Cost Drivers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23"/>
          <p:cNvSpPr txBox="1"/>
          <p:nvPr/>
        </p:nvSpPr>
        <p:spPr>
          <a:xfrm>
            <a:off x="3538870" y="3583865"/>
            <a:ext cx="2383736" cy="1831230"/>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Determining true cost of care against market cost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Setting appropriate rates</a:t>
            </a:r>
          </a:p>
          <a:p>
            <a:pPr marL="285750" marR="0" lvl="0" indent="-285750" algn="l" defTabSz="914400" rtl="0" eaLnBrk="1" fontAlgn="auto" latinLnBrk="0" hangingPunct="1">
              <a:lnSpc>
                <a:spcPct val="100000"/>
              </a:lnSpc>
              <a:spcBef>
                <a:spcPts val="60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Improving staff wages and benefits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Making a case for more funding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60" name="Google Shape;960;p23"/>
          <p:cNvSpPr txBox="1"/>
          <p:nvPr/>
        </p:nvSpPr>
        <p:spPr>
          <a:xfrm>
            <a:off x="6264681" y="3588930"/>
            <a:ext cx="2383736" cy="2046674"/>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Programmatic requirements an/or licensing standards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Ratios/group size or caseload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Geography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Minimum wage requirements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61" name="Google Shape;961;p23"/>
          <p:cNvSpPr txBox="1"/>
          <p:nvPr/>
        </p:nvSpPr>
        <p:spPr>
          <a:xfrm>
            <a:off x="9000690" y="3588930"/>
            <a:ext cx="2383736" cy="2123618"/>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Wages and benefits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Rent/utilities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Food, supplies, transportation, and other </a:t>
            </a:r>
            <a:r>
              <a:rPr kumimoji="0" lang="en-US" sz="1400" b="0" i="0" u="none" strike="noStrike" kern="0" cap="none" spc="0" normalizeH="0" baseline="0" noProof="0" dirty="0" err="1">
                <a:ln>
                  <a:noFill/>
                </a:ln>
                <a:solidFill>
                  <a:srgbClr val="F2F2F2"/>
                </a:solidFill>
                <a:effectLst/>
                <a:uLnTx/>
                <a:uFillTx/>
                <a:latin typeface="Calibri"/>
                <a:ea typeface="Calibri"/>
                <a:cs typeface="Calibri"/>
                <a:sym typeface="Calibri"/>
              </a:rPr>
              <a:t>nonpersonnel</a:t>
            </a: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 costs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ea typeface="Calibri"/>
                <a:cs typeface="Calibri"/>
                <a:sym typeface="Calibri"/>
              </a:rPr>
              <a:t>Professional development</a:t>
            </a:r>
          </a:p>
          <a:p>
            <a:pPr marL="285750" marR="0" lvl="0" indent="-285750" algn="l" defTabSz="914400" rtl="0" eaLnBrk="1" fontAlgn="auto" latinLnBrk="0" hangingPunct="1">
              <a:lnSpc>
                <a:spcPct val="100000"/>
              </a:lnSpc>
              <a:spcBef>
                <a:spcPts val="600"/>
              </a:spcBef>
              <a:spcAft>
                <a:spcPts val="0"/>
              </a:spcAft>
              <a:buClr>
                <a:srgbClr val="F2F2F2"/>
              </a:buClr>
              <a:buSzPts val="1400"/>
              <a:buFont typeface="Arial"/>
              <a:buChar char="•"/>
              <a:tabLst/>
              <a:defRPr/>
            </a:pPr>
            <a:r>
              <a:rPr kumimoji="0" lang="en-US" sz="1400" b="0" i="0" u="none" strike="noStrike" kern="0" cap="none" spc="0" normalizeH="0" baseline="0" noProof="0" dirty="0">
                <a:ln>
                  <a:noFill/>
                </a:ln>
                <a:solidFill>
                  <a:srgbClr val="F2F2F2"/>
                </a:solidFill>
                <a:effectLst/>
                <a:uLnTx/>
                <a:uFillTx/>
                <a:latin typeface="Calibri"/>
                <a:cs typeface="Calibri"/>
                <a:sym typeface="Calibri"/>
              </a:rPr>
              <a:t>Quality add-on components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62" name="Google Shape;962;p23"/>
          <p:cNvSpPr txBox="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public financing. </a:t>
            </a:r>
            <a:r>
              <a:rPr kumimoji="0" lang="en-US" sz="11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childrensfundingproject.org</a:t>
            </a:r>
            <a:endParaRPr kumimoji="0" lang="en-US" sz="1100" b="0" i="0" u="sng"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 Children’s Funding Project, 2024</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F8EF"/>
        </a:solidFill>
        <a:effectLst/>
      </p:bgPr>
    </p:bg>
    <p:spTree>
      <p:nvGrpSpPr>
        <p:cNvPr id="1" name="Shape 656"/>
        <p:cNvGrpSpPr/>
        <p:nvPr/>
      </p:nvGrpSpPr>
      <p:grpSpPr>
        <a:xfrm>
          <a:off x="0" y="0"/>
          <a:ext cx="0" cy="0"/>
          <a:chOff x="0" y="0"/>
          <a:chExt cx="0" cy="0"/>
        </a:xfrm>
      </p:grpSpPr>
      <p:sp>
        <p:nvSpPr>
          <p:cNvPr id="657" name="Google Shape;657;g2a213b546db_0_171"/>
          <p:cNvSpPr/>
          <p:nvPr/>
        </p:nvSpPr>
        <p:spPr>
          <a:xfrm>
            <a:off x="9493675" y="1356466"/>
            <a:ext cx="2027486" cy="984508"/>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8" name="Google Shape;658;g2a213b546db_0_171"/>
          <p:cNvSpPr/>
          <p:nvPr/>
        </p:nvSpPr>
        <p:spPr>
          <a:xfrm>
            <a:off x="7311259" y="1322183"/>
            <a:ext cx="2027486" cy="984508"/>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9" name="Google Shape;659;g2a213b546db_0_171"/>
          <p:cNvSpPr/>
          <p:nvPr/>
        </p:nvSpPr>
        <p:spPr>
          <a:xfrm>
            <a:off x="5157679" y="1336749"/>
            <a:ext cx="2027486" cy="984508"/>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0" name="Google Shape;660;g2a213b546db_0_171"/>
          <p:cNvSpPr/>
          <p:nvPr/>
        </p:nvSpPr>
        <p:spPr>
          <a:xfrm>
            <a:off x="2972173" y="1336749"/>
            <a:ext cx="2027486" cy="984508"/>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1" name="Google Shape;661;g2a213b546db_0_171"/>
          <p:cNvSpPr/>
          <p:nvPr/>
        </p:nvSpPr>
        <p:spPr>
          <a:xfrm>
            <a:off x="782056" y="1337587"/>
            <a:ext cx="2027486" cy="984508"/>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2" name="Google Shape;662;g2a213b546db_0_171"/>
          <p:cNvSpPr txBox="1">
            <a:spLocks noGrp="1"/>
          </p:cNvSpPr>
          <p:nvPr>
            <p:ph type="body" idx="1"/>
          </p:nvPr>
        </p:nvSpPr>
        <p:spPr>
          <a:xfrm>
            <a:off x="868223" y="1351296"/>
            <a:ext cx="1261800" cy="30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D2F57"/>
              </a:buClr>
              <a:buSzPts val="1400"/>
              <a:buNone/>
            </a:pPr>
            <a:r>
              <a:rPr lang="en-US">
                <a:latin typeface="Century Gothic"/>
                <a:ea typeface="Century Gothic"/>
                <a:cs typeface="Century Gothic"/>
                <a:sym typeface="Century Gothic"/>
              </a:rPr>
              <a:t>Lessons 1-6</a:t>
            </a:r>
            <a:endParaRPr/>
          </a:p>
        </p:txBody>
      </p:sp>
      <p:sp>
        <p:nvSpPr>
          <p:cNvPr id="663" name="Google Shape;663;g2a213b546db_0_171"/>
          <p:cNvSpPr txBox="1">
            <a:spLocks noGrp="1"/>
          </p:cNvSpPr>
          <p:nvPr>
            <p:ph type="body" idx="2"/>
          </p:nvPr>
        </p:nvSpPr>
        <p:spPr>
          <a:xfrm>
            <a:off x="3056504" y="1337587"/>
            <a:ext cx="1434600" cy="30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D2F57"/>
              </a:buClr>
              <a:buSzPts val="1400"/>
              <a:buNone/>
            </a:pPr>
            <a:r>
              <a:rPr lang="en-US">
                <a:latin typeface="Century Gothic"/>
                <a:ea typeface="Century Gothic"/>
                <a:cs typeface="Century Gothic"/>
                <a:sym typeface="Century Gothic"/>
              </a:rPr>
              <a:t>Lesson 7</a:t>
            </a:r>
            <a:endParaRPr/>
          </a:p>
        </p:txBody>
      </p:sp>
      <p:sp>
        <p:nvSpPr>
          <p:cNvPr id="664" name="Google Shape;664;g2a213b546db_0_171"/>
          <p:cNvSpPr txBox="1">
            <a:spLocks noGrp="1"/>
          </p:cNvSpPr>
          <p:nvPr>
            <p:ph type="body" idx="3"/>
          </p:nvPr>
        </p:nvSpPr>
        <p:spPr>
          <a:xfrm>
            <a:off x="7340313" y="1351299"/>
            <a:ext cx="1573200" cy="30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D2F57"/>
              </a:buClr>
              <a:buSzPts val="1400"/>
              <a:buNone/>
            </a:pPr>
            <a:r>
              <a:rPr lang="en-US" sz="1400" b="1" i="0" u="none" strike="noStrike" cap="none">
                <a:solidFill>
                  <a:srgbClr val="1D2F57"/>
                </a:solidFill>
                <a:latin typeface="Century Gothic"/>
                <a:ea typeface="Century Gothic"/>
                <a:cs typeface="Century Gothic"/>
                <a:sym typeface="Century Gothic"/>
              </a:rPr>
              <a:t>Lesson</a:t>
            </a:r>
            <a:r>
              <a:rPr lang="en-US">
                <a:latin typeface="Century Gothic"/>
                <a:ea typeface="Century Gothic"/>
                <a:cs typeface="Century Gothic"/>
                <a:sym typeface="Century Gothic"/>
              </a:rPr>
              <a:t> 9</a:t>
            </a:r>
            <a:endParaRPr/>
          </a:p>
        </p:txBody>
      </p:sp>
      <p:sp>
        <p:nvSpPr>
          <p:cNvPr id="665" name="Google Shape;665;g2a213b546db_0_171"/>
          <p:cNvSpPr txBox="1">
            <a:spLocks noGrp="1"/>
          </p:cNvSpPr>
          <p:nvPr>
            <p:ph type="body" idx="4"/>
          </p:nvPr>
        </p:nvSpPr>
        <p:spPr>
          <a:xfrm>
            <a:off x="1113616" y="2774762"/>
            <a:ext cx="15546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dirty="0">
                <a:solidFill>
                  <a:srgbClr val="4E62A3"/>
                </a:solidFill>
                <a:latin typeface="Calibri"/>
                <a:ea typeface="Calibri"/>
                <a:cs typeface="Calibri"/>
                <a:sym typeface="Calibri"/>
              </a:rPr>
              <a:t>Cost Modeling </a:t>
            </a:r>
            <a:endParaRPr dirty="0"/>
          </a:p>
          <a:p>
            <a:pPr marL="0" lvl="0" indent="0" algn="l" rtl="0">
              <a:lnSpc>
                <a:spcPct val="107142"/>
              </a:lnSpc>
              <a:spcBef>
                <a:spcPts val="0"/>
              </a:spcBef>
              <a:spcAft>
                <a:spcPts val="0"/>
              </a:spcAft>
              <a:buClr>
                <a:srgbClr val="4E62A3"/>
              </a:buClr>
              <a:buSzPts val="1400"/>
              <a:buNone/>
            </a:pPr>
            <a:r>
              <a:rPr lang="en-US" sz="1400" b="1" dirty="0">
                <a:solidFill>
                  <a:srgbClr val="4E62A3"/>
                </a:solidFill>
                <a:latin typeface="Calibri"/>
                <a:ea typeface="Calibri"/>
                <a:cs typeface="Calibri"/>
                <a:sym typeface="Calibri"/>
              </a:rPr>
              <a:t>Kick-off</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dirty="0">
                <a:solidFill>
                  <a:srgbClr val="4E62A3"/>
                </a:solidFill>
              </a:rPr>
              <a:t>1</a:t>
            </a:r>
            <a:r>
              <a:rPr lang="en-US" sz="1400" i="1" dirty="0">
                <a:solidFill>
                  <a:srgbClr val="4E62A3"/>
                </a:solidFill>
                <a:latin typeface="Calibri"/>
                <a:ea typeface="Calibri"/>
                <a:cs typeface="Calibri"/>
                <a:sym typeface="Calibri"/>
              </a:rPr>
              <a:t> month</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p:txBody>
      </p:sp>
      <p:sp>
        <p:nvSpPr>
          <p:cNvPr id="666" name="Google Shape;666;g2a213b546db_0_171"/>
          <p:cNvSpPr txBox="1">
            <a:spLocks noGrp="1"/>
          </p:cNvSpPr>
          <p:nvPr>
            <p:ph type="body" idx="5"/>
          </p:nvPr>
        </p:nvSpPr>
        <p:spPr>
          <a:xfrm>
            <a:off x="3258277" y="2768506"/>
            <a:ext cx="15546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dirty="0">
                <a:solidFill>
                  <a:srgbClr val="4E62A3"/>
                </a:solidFill>
                <a:latin typeface="Calibri"/>
                <a:ea typeface="Calibri"/>
                <a:cs typeface="Calibri"/>
                <a:sym typeface="Calibri"/>
              </a:rPr>
              <a:t>Identifying and Collecting Data</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dirty="0">
                <a:solidFill>
                  <a:srgbClr val="4E62A3"/>
                </a:solidFill>
                <a:latin typeface="Calibri"/>
                <a:ea typeface="Calibri"/>
                <a:cs typeface="Calibri"/>
                <a:sym typeface="Calibri"/>
              </a:rPr>
              <a:t>3 months</a:t>
            </a:r>
            <a:endParaRPr dirty="0"/>
          </a:p>
        </p:txBody>
      </p:sp>
      <p:sp>
        <p:nvSpPr>
          <p:cNvPr id="667" name="Google Shape;667;g2a213b546db_0_171"/>
          <p:cNvSpPr txBox="1">
            <a:spLocks noGrp="1"/>
          </p:cNvSpPr>
          <p:nvPr>
            <p:ph type="body" idx="6"/>
          </p:nvPr>
        </p:nvSpPr>
        <p:spPr>
          <a:xfrm>
            <a:off x="5401839" y="2746051"/>
            <a:ext cx="15150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dirty="0">
                <a:solidFill>
                  <a:srgbClr val="4E62A3"/>
                </a:solidFill>
                <a:latin typeface="Calibri"/>
                <a:ea typeface="Calibri"/>
                <a:cs typeface="Calibri"/>
                <a:sym typeface="Calibri"/>
              </a:rPr>
              <a:t>Cleaning and Aggregating </a:t>
            </a:r>
            <a:endParaRPr dirty="0"/>
          </a:p>
          <a:p>
            <a:pPr marL="0" lvl="0" indent="0" algn="l" rtl="0">
              <a:lnSpc>
                <a:spcPct val="107142"/>
              </a:lnSpc>
              <a:spcBef>
                <a:spcPts val="0"/>
              </a:spcBef>
              <a:spcAft>
                <a:spcPts val="0"/>
              </a:spcAft>
              <a:buClr>
                <a:srgbClr val="4E62A3"/>
              </a:buClr>
              <a:buSzPts val="1400"/>
              <a:buNone/>
            </a:pPr>
            <a:r>
              <a:rPr lang="en-US" sz="1400" b="1" dirty="0">
                <a:solidFill>
                  <a:srgbClr val="4E62A3"/>
                </a:solidFill>
                <a:latin typeface="Calibri"/>
                <a:ea typeface="Calibri"/>
                <a:cs typeface="Calibri"/>
                <a:sym typeface="Calibri"/>
              </a:rPr>
              <a:t>Your Data</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dirty="0">
                <a:solidFill>
                  <a:srgbClr val="4E62A3"/>
                </a:solidFill>
              </a:rPr>
              <a:t>1 month</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p:txBody>
      </p:sp>
      <p:sp>
        <p:nvSpPr>
          <p:cNvPr id="668" name="Google Shape;668;g2a213b546db_0_171"/>
          <p:cNvSpPr txBox="1">
            <a:spLocks noGrp="1"/>
          </p:cNvSpPr>
          <p:nvPr>
            <p:ph type="body" idx="7"/>
          </p:nvPr>
        </p:nvSpPr>
        <p:spPr>
          <a:xfrm>
            <a:off x="7475706" y="2768506"/>
            <a:ext cx="15546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dirty="0">
                <a:solidFill>
                  <a:srgbClr val="4E62A3"/>
                </a:solidFill>
                <a:latin typeface="Calibri"/>
                <a:ea typeface="Calibri"/>
                <a:cs typeface="Calibri"/>
                <a:sym typeface="Calibri"/>
              </a:rPr>
              <a:t>Building Your Cost Model and Analysis Memo</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dirty="0">
                <a:solidFill>
                  <a:srgbClr val="4E62A3"/>
                </a:solidFill>
                <a:latin typeface="Calibri"/>
                <a:ea typeface="Calibri"/>
                <a:cs typeface="Calibri"/>
                <a:sym typeface="Calibri"/>
              </a:rPr>
              <a:t>1 month</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p:txBody>
      </p:sp>
      <p:sp>
        <p:nvSpPr>
          <p:cNvPr id="669" name="Google Shape;669;g2a213b546db_0_171"/>
          <p:cNvSpPr txBox="1">
            <a:spLocks noGrp="1"/>
          </p:cNvSpPr>
          <p:nvPr>
            <p:ph type="body" idx="8"/>
          </p:nvPr>
        </p:nvSpPr>
        <p:spPr>
          <a:xfrm>
            <a:off x="9703983" y="2768506"/>
            <a:ext cx="15546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dirty="0">
                <a:solidFill>
                  <a:srgbClr val="4E62A3"/>
                </a:solidFill>
                <a:latin typeface="Calibri"/>
                <a:ea typeface="Calibri"/>
                <a:cs typeface="Calibri"/>
                <a:sym typeface="Calibri"/>
              </a:rPr>
              <a:t>Maintaining and Sustaining Closeout</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dirty="0">
                <a:solidFill>
                  <a:srgbClr val="4E62A3"/>
                </a:solidFill>
                <a:latin typeface="Calibri"/>
                <a:ea typeface="Calibri"/>
                <a:cs typeface="Calibri"/>
                <a:sym typeface="Calibri"/>
              </a:rPr>
              <a:t>1 </a:t>
            </a:r>
            <a:r>
              <a:rPr lang="en-US" sz="1400" i="1" dirty="0">
                <a:solidFill>
                  <a:srgbClr val="4E62A3"/>
                </a:solidFill>
              </a:rPr>
              <a:t>month</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25000"/>
              </a:lnSpc>
              <a:spcBef>
                <a:spcPts val="0"/>
              </a:spcBef>
              <a:spcAft>
                <a:spcPts val="0"/>
              </a:spcAft>
              <a:buClr>
                <a:schemeClr val="dk2"/>
              </a:buClr>
              <a:buSzPts val="1200"/>
              <a:buNone/>
            </a:pPr>
            <a:endParaRPr dirty="0">
              <a:solidFill>
                <a:srgbClr val="4E62A3"/>
              </a:solidFill>
            </a:endParaRPr>
          </a:p>
        </p:txBody>
      </p:sp>
      <p:sp>
        <p:nvSpPr>
          <p:cNvPr id="670" name="Google Shape;670;g2a213b546db_0_171"/>
          <p:cNvSpPr txBox="1">
            <a:spLocks noGrp="1"/>
          </p:cNvSpPr>
          <p:nvPr>
            <p:ph type="body" idx="9"/>
          </p:nvPr>
        </p:nvSpPr>
        <p:spPr>
          <a:xfrm>
            <a:off x="181395" y="4212005"/>
            <a:ext cx="1186200" cy="678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BE5427"/>
              </a:buClr>
              <a:buSzPts val="5400"/>
              <a:buNone/>
            </a:pPr>
            <a:r>
              <a:rPr lang="en-US">
                <a:latin typeface="Century Gothic"/>
                <a:ea typeface="Century Gothic"/>
                <a:cs typeface="Century Gothic"/>
                <a:sym typeface="Century Gothic"/>
              </a:rPr>
              <a:t>1</a:t>
            </a:r>
            <a:endParaRPr/>
          </a:p>
        </p:txBody>
      </p:sp>
      <p:sp>
        <p:nvSpPr>
          <p:cNvPr id="671" name="Google Shape;671;g2a213b546db_0_171"/>
          <p:cNvSpPr txBox="1">
            <a:spLocks noGrp="1"/>
          </p:cNvSpPr>
          <p:nvPr>
            <p:ph type="body" idx="13"/>
          </p:nvPr>
        </p:nvSpPr>
        <p:spPr>
          <a:xfrm>
            <a:off x="2350327" y="5419530"/>
            <a:ext cx="1186200" cy="678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7BE60"/>
              </a:buClr>
              <a:buSzPts val="5400"/>
              <a:buNone/>
            </a:pPr>
            <a:r>
              <a:rPr lang="en-US">
                <a:latin typeface="Century Gothic"/>
                <a:ea typeface="Century Gothic"/>
                <a:cs typeface="Century Gothic"/>
                <a:sym typeface="Century Gothic"/>
              </a:rPr>
              <a:t>2</a:t>
            </a:r>
            <a:endParaRPr/>
          </a:p>
        </p:txBody>
      </p:sp>
      <p:sp>
        <p:nvSpPr>
          <p:cNvPr id="672" name="Google Shape;672;g2a213b546db_0_171"/>
          <p:cNvSpPr txBox="1">
            <a:spLocks noGrp="1"/>
          </p:cNvSpPr>
          <p:nvPr>
            <p:ph type="body" idx="14"/>
          </p:nvPr>
        </p:nvSpPr>
        <p:spPr>
          <a:xfrm>
            <a:off x="4465160" y="4724315"/>
            <a:ext cx="1186200" cy="762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9D191"/>
              </a:buClr>
              <a:buSzPts val="5400"/>
              <a:buNone/>
            </a:pPr>
            <a:r>
              <a:rPr lang="en-US">
                <a:solidFill>
                  <a:srgbClr val="726AA2"/>
                </a:solidFill>
                <a:latin typeface="Century Gothic"/>
                <a:ea typeface="Century Gothic"/>
                <a:cs typeface="Century Gothic"/>
                <a:sym typeface="Century Gothic"/>
              </a:rPr>
              <a:t>3</a:t>
            </a:r>
            <a:endParaRPr>
              <a:solidFill>
                <a:srgbClr val="726AA2"/>
              </a:solidFill>
            </a:endParaRPr>
          </a:p>
        </p:txBody>
      </p:sp>
      <p:sp>
        <p:nvSpPr>
          <p:cNvPr id="673" name="Google Shape;673;g2a213b546db_0_171"/>
          <p:cNvSpPr txBox="1">
            <a:spLocks noGrp="1"/>
          </p:cNvSpPr>
          <p:nvPr>
            <p:ph type="body" idx="15"/>
          </p:nvPr>
        </p:nvSpPr>
        <p:spPr>
          <a:xfrm>
            <a:off x="6592065" y="5780308"/>
            <a:ext cx="1186200" cy="678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CBE7B"/>
              </a:buClr>
              <a:buSzPts val="5400"/>
              <a:buNone/>
            </a:pPr>
            <a:r>
              <a:rPr lang="en-US" dirty="0">
                <a:solidFill>
                  <a:schemeClr val="accent3"/>
                </a:solidFill>
                <a:latin typeface="Century Gothic"/>
                <a:ea typeface="Century Gothic"/>
                <a:cs typeface="Century Gothic"/>
                <a:sym typeface="Century Gothic"/>
              </a:rPr>
              <a:t>4</a:t>
            </a:r>
            <a:endParaRPr dirty="0">
              <a:solidFill>
                <a:schemeClr val="accent3"/>
              </a:solidFill>
            </a:endParaRPr>
          </a:p>
        </p:txBody>
      </p:sp>
      <p:sp>
        <p:nvSpPr>
          <p:cNvPr id="674" name="Google Shape;674;g2a213b546db_0_171"/>
          <p:cNvSpPr txBox="1">
            <a:spLocks noGrp="1"/>
          </p:cNvSpPr>
          <p:nvPr>
            <p:ph type="body" idx="16"/>
          </p:nvPr>
        </p:nvSpPr>
        <p:spPr>
          <a:xfrm>
            <a:off x="8774045" y="3564401"/>
            <a:ext cx="1186200" cy="678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E9C5B"/>
              </a:buClr>
              <a:buSzPts val="5400"/>
              <a:buNone/>
            </a:pPr>
            <a:r>
              <a:rPr lang="en-US">
                <a:solidFill>
                  <a:srgbClr val="3E9C5B"/>
                </a:solidFill>
                <a:latin typeface="Century Gothic"/>
                <a:ea typeface="Century Gothic"/>
                <a:cs typeface="Century Gothic"/>
                <a:sym typeface="Century Gothic"/>
              </a:rPr>
              <a:t>5</a:t>
            </a:r>
            <a:endParaRPr/>
          </a:p>
        </p:txBody>
      </p:sp>
      <p:sp>
        <p:nvSpPr>
          <p:cNvPr id="675" name="Google Shape;675;g2a213b546db_0_171"/>
          <p:cNvSpPr txBox="1"/>
          <p:nvPr/>
        </p:nvSpPr>
        <p:spPr>
          <a:xfrm>
            <a:off x="398055" y="296682"/>
            <a:ext cx="11106600" cy="678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4E62A3"/>
              </a:buClr>
              <a:buSzPts val="4000"/>
              <a:buFont typeface="Arial"/>
              <a:buNone/>
            </a:pPr>
            <a:r>
              <a:rPr lang="en-US" sz="3600" b="1" i="0" u="none" strike="noStrike" cap="none" dirty="0">
                <a:solidFill>
                  <a:srgbClr val="253B70"/>
                </a:solidFill>
                <a:latin typeface="Century Gothic"/>
                <a:ea typeface="Century Gothic"/>
                <a:cs typeface="Century Gothic"/>
                <a:sym typeface="Century Gothic"/>
              </a:rPr>
              <a:t>Cost Modeling Timeline</a:t>
            </a:r>
            <a:endParaRPr sz="3600" b="0" i="0" u="none" strike="noStrike" cap="none" dirty="0">
              <a:solidFill>
                <a:srgbClr val="253B70"/>
              </a:solidFill>
              <a:latin typeface="Arial"/>
              <a:ea typeface="Arial"/>
              <a:cs typeface="Arial"/>
              <a:sym typeface="Arial"/>
            </a:endParaRPr>
          </a:p>
        </p:txBody>
      </p:sp>
      <p:sp>
        <p:nvSpPr>
          <p:cNvPr id="676" name="Google Shape;676;g2a213b546db_0_171"/>
          <p:cNvSpPr txBox="1"/>
          <p:nvPr/>
        </p:nvSpPr>
        <p:spPr>
          <a:xfrm>
            <a:off x="854937" y="1559455"/>
            <a:ext cx="2071800" cy="678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F57"/>
              </a:buClr>
              <a:buSzPts val="1200"/>
              <a:buFont typeface="Arial"/>
              <a:buNone/>
            </a:pPr>
            <a:r>
              <a:rPr lang="en-US" sz="1200" b="0" i="0" u="none" strike="noStrike" cap="none">
                <a:solidFill>
                  <a:srgbClr val="1D2F57"/>
                </a:solidFill>
                <a:latin typeface="Calibri"/>
                <a:ea typeface="Calibri"/>
                <a:cs typeface="Calibri"/>
                <a:sym typeface="Calibri"/>
              </a:rPr>
              <a:t>Overview of cost modeling, prioritizing equity, finalizing goals, and determining parameters</a:t>
            </a:r>
            <a:endParaRPr sz="1400" b="0" i="0" u="none" strike="noStrike" cap="none">
              <a:solidFill>
                <a:srgbClr val="000000"/>
              </a:solidFill>
              <a:latin typeface="Arial"/>
              <a:ea typeface="Arial"/>
              <a:cs typeface="Arial"/>
              <a:sym typeface="Arial"/>
            </a:endParaRPr>
          </a:p>
        </p:txBody>
      </p:sp>
      <p:sp>
        <p:nvSpPr>
          <p:cNvPr id="677" name="Google Shape;677;g2a213b546db_0_171"/>
          <p:cNvSpPr txBox="1"/>
          <p:nvPr/>
        </p:nvSpPr>
        <p:spPr>
          <a:xfrm>
            <a:off x="5182472" y="1337587"/>
            <a:ext cx="1573200" cy="30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F57"/>
              </a:buClr>
              <a:buSzPts val="1400"/>
              <a:buFont typeface="Arial"/>
              <a:buNone/>
            </a:pPr>
            <a:r>
              <a:rPr lang="en-US" sz="1400" b="1" i="0" u="none" strike="noStrike" cap="none">
                <a:solidFill>
                  <a:srgbClr val="1D2F57"/>
                </a:solidFill>
                <a:latin typeface="Century Gothic"/>
                <a:ea typeface="Century Gothic"/>
                <a:cs typeface="Century Gothic"/>
                <a:sym typeface="Century Gothic"/>
              </a:rPr>
              <a:t>Lesson 8</a:t>
            </a:r>
            <a:endParaRPr sz="1400" b="0" i="0" u="none" strike="noStrike" cap="none">
              <a:solidFill>
                <a:srgbClr val="000000"/>
              </a:solidFill>
              <a:latin typeface="Arial"/>
              <a:ea typeface="Arial"/>
              <a:cs typeface="Arial"/>
              <a:sym typeface="Arial"/>
            </a:endParaRPr>
          </a:p>
        </p:txBody>
      </p:sp>
      <p:sp>
        <p:nvSpPr>
          <p:cNvPr id="678" name="Google Shape;678;g2a213b546db_0_171"/>
          <p:cNvSpPr txBox="1"/>
          <p:nvPr/>
        </p:nvSpPr>
        <p:spPr>
          <a:xfrm>
            <a:off x="9533685" y="1351312"/>
            <a:ext cx="1411955" cy="30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F57"/>
              </a:buClr>
              <a:buSzPts val="1400"/>
              <a:buFont typeface="Arial"/>
              <a:buNone/>
            </a:pPr>
            <a:r>
              <a:rPr lang="en-US" sz="1400" b="1" i="0" u="none" strike="noStrike" cap="none" dirty="0">
                <a:solidFill>
                  <a:srgbClr val="1D2F57"/>
                </a:solidFill>
                <a:latin typeface="Century Gothic"/>
                <a:ea typeface="Century Gothic"/>
                <a:cs typeface="Century Gothic"/>
                <a:sym typeface="Century Gothic"/>
              </a:rPr>
              <a:t>Lesson 10</a:t>
            </a:r>
            <a:endParaRPr sz="1400" b="0" i="0" u="none" strike="noStrike" cap="none" dirty="0">
              <a:solidFill>
                <a:srgbClr val="000000"/>
              </a:solidFill>
              <a:latin typeface="Arial"/>
              <a:ea typeface="Arial"/>
              <a:cs typeface="Arial"/>
              <a:sym typeface="Arial"/>
            </a:endParaRPr>
          </a:p>
        </p:txBody>
      </p:sp>
      <p:sp>
        <p:nvSpPr>
          <p:cNvPr id="679" name="Google Shape;679;g2a213b546db_0_171"/>
          <p:cNvSpPr txBox="1"/>
          <p:nvPr/>
        </p:nvSpPr>
        <p:spPr>
          <a:xfrm>
            <a:off x="3042433" y="1563433"/>
            <a:ext cx="2071800" cy="678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F57"/>
              </a:buClr>
              <a:buSzPts val="1200"/>
              <a:buFont typeface="Arial"/>
              <a:buNone/>
            </a:pPr>
            <a:r>
              <a:rPr lang="en-US" sz="1200" b="0" i="0" u="none" strike="noStrike" cap="none">
                <a:solidFill>
                  <a:srgbClr val="1D2F57"/>
                </a:solidFill>
                <a:latin typeface="Calibri"/>
                <a:ea typeface="Calibri"/>
                <a:cs typeface="Calibri"/>
                <a:sym typeface="Calibri"/>
              </a:rPr>
              <a:t>Understanding the data collection process, designing and reviewing your survey, and handling missing data</a:t>
            </a:r>
            <a:endParaRPr sz="1400" b="0" i="0" u="none" strike="noStrike" cap="none">
              <a:solidFill>
                <a:srgbClr val="000000"/>
              </a:solidFill>
              <a:latin typeface="Arial"/>
              <a:ea typeface="Arial"/>
              <a:cs typeface="Arial"/>
              <a:sym typeface="Arial"/>
            </a:endParaRPr>
          </a:p>
        </p:txBody>
      </p:sp>
      <p:sp>
        <p:nvSpPr>
          <p:cNvPr id="680" name="Google Shape;680;g2a213b546db_0_171"/>
          <p:cNvSpPr txBox="1"/>
          <p:nvPr/>
        </p:nvSpPr>
        <p:spPr>
          <a:xfrm>
            <a:off x="5162291" y="1559455"/>
            <a:ext cx="1874400" cy="678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F57"/>
              </a:buClr>
              <a:buSzPts val="1200"/>
              <a:buFont typeface="Arial"/>
              <a:buNone/>
            </a:pPr>
            <a:r>
              <a:rPr lang="en-US" sz="1200" b="0" i="0" u="none" strike="noStrike" cap="none">
                <a:solidFill>
                  <a:srgbClr val="1D2F57"/>
                </a:solidFill>
                <a:latin typeface="Calibri"/>
                <a:ea typeface="Calibri"/>
                <a:cs typeface="Calibri"/>
                <a:sym typeface="Calibri"/>
              </a:rPr>
              <a:t>Creating your data workbook, raw data cleaning, and aggregating data for summary statistics</a:t>
            </a:r>
            <a:endParaRPr sz="1400" b="0" i="0" u="none" strike="noStrike" cap="none">
              <a:solidFill>
                <a:srgbClr val="000000"/>
              </a:solidFill>
              <a:latin typeface="Arial"/>
              <a:ea typeface="Arial"/>
              <a:cs typeface="Arial"/>
              <a:sym typeface="Arial"/>
            </a:endParaRPr>
          </a:p>
        </p:txBody>
      </p:sp>
      <p:sp>
        <p:nvSpPr>
          <p:cNvPr id="681" name="Google Shape;681;g2a213b546db_0_171"/>
          <p:cNvSpPr txBox="1"/>
          <p:nvPr/>
        </p:nvSpPr>
        <p:spPr>
          <a:xfrm>
            <a:off x="7328478" y="1559455"/>
            <a:ext cx="2061900" cy="678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F57"/>
              </a:buClr>
              <a:buSzPts val="1200"/>
              <a:buFont typeface="Arial"/>
              <a:buNone/>
            </a:pPr>
            <a:r>
              <a:rPr lang="en-US" sz="1200" b="0" i="0" u="none" strike="noStrike" cap="none" dirty="0">
                <a:solidFill>
                  <a:srgbClr val="1D2F57"/>
                </a:solidFill>
                <a:latin typeface="Calibri"/>
                <a:ea typeface="Calibri"/>
                <a:cs typeface="Calibri"/>
                <a:sym typeface="Calibri"/>
              </a:rPr>
              <a:t>Formatting your cost model, building your Excel formulas, analyzing your cost model data, and creating a memo</a:t>
            </a:r>
            <a:endParaRPr sz="1400" b="0" i="0" u="none" strike="noStrike" cap="none" dirty="0">
              <a:solidFill>
                <a:srgbClr val="000000"/>
              </a:solidFill>
              <a:latin typeface="Arial"/>
              <a:ea typeface="Arial"/>
              <a:cs typeface="Arial"/>
              <a:sym typeface="Arial"/>
            </a:endParaRPr>
          </a:p>
        </p:txBody>
      </p:sp>
      <p:sp>
        <p:nvSpPr>
          <p:cNvPr id="682" name="Google Shape;682;g2a213b546db_0_171"/>
          <p:cNvSpPr txBox="1"/>
          <p:nvPr/>
        </p:nvSpPr>
        <p:spPr>
          <a:xfrm>
            <a:off x="9498145" y="1559455"/>
            <a:ext cx="2027485" cy="678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F57"/>
              </a:buClr>
              <a:buSzPts val="1200"/>
              <a:buFont typeface="Arial"/>
              <a:buNone/>
            </a:pPr>
            <a:r>
              <a:rPr lang="en-US" sz="1200" b="0" i="0" u="none" strike="noStrike" cap="none" dirty="0">
                <a:solidFill>
                  <a:srgbClr val="1D2F57"/>
                </a:solidFill>
                <a:latin typeface="Calibri"/>
                <a:ea typeface="Calibri"/>
                <a:cs typeface="Calibri"/>
                <a:sym typeface="Calibri"/>
              </a:rPr>
              <a:t>How and when to update your cost model, building relationships for sustainability, and reflection</a:t>
            </a:r>
            <a:endParaRPr sz="1400" b="0" i="0" u="none" strike="noStrike" cap="none" dirty="0">
              <a:solidFill>
                <a:srgbClr val="000000"/>
              </a:solidFill>
              <a:latin typeface="Arial"/>
              <a:ea typeface="Arial"/>
              <a:cs typeface="Arial"/>
              <a:sym typeface="Arial"/>
            </a:endParaRPr>
          </a:p>
        </p:txBody>
      </p:sp>
      <p:pic>
        <p:nvPicPr>
          <p:cNvPr id="683" name="Google Shape;683;g2a213b546db_0_171" descr="Logo&#10;&#10;Description automatically generated"/>
          <p:cNvPicPr preferRelativeResize="0"/>
          <p:nvPr/>
        </p:nvPicPr>
        <p:blipFill rotWithShape="1">
          <a:blip r:embed="rId3">
            <a:alphaModFix/>
          </a:blip>
          <a:srcRect/>
          <a:stretch/>
        </p:blipFill>
        <p:spPr>
          <a:xfrm>
            <a:off x="333010" y="6156077"/>
            <a:ext cx="1538615" cy="514288"/>
          </a:xfrm>
          <a:prstGeom prst="rect">
            <a:avLst/>
          </a:prstGeom>
          <a:noFill/>
          <a:ln>
            <a:noFill/>
          </a:ln>
        </p:spPr>
      </p:pic>
      <p:grpSp>
        <p:nvGrpSpPr>
          <p:cNvPr id="684" name="Google Shape;684;g2a213b546db_0_171"/>
          <p:cNvGrpSpPr/>
          <p:nvPr/>
        </p:nvGrpSpPr>
        <p:grpSpPr>
          <a:xfrm>
            <a:off x="11358520" y="6378755"/>
            <a:ext cx="466200" cy="365100"/>
            <a:chOff x="11304647" y="6307474"/>
            <a:chExt cx="466200" cy="365100"/>
          </a:xfrm>
        </p:grpSpPr>
        <p:sp>
          <p:nvSpPr>
            <p:cNvPr id="685" name="Google Shape;685;g2a213b546db_0_171"/>
            <p:cNvSpPr/>
            <p:nvPr/>
          </p:nvSpPr>
          <p:spPr>
            <a:xfrm>
              <a:off x="11353800" y="6307474"/>
              <a:ext cx="367800" cy="363000"/>
            </a:xfrm>
            <a:prstGeom prst="ellipse">
              <a:avLst/>
            </a:prstGeom>
            <a:solidFill>
              <a:srgbClr val="4E62A3"/>
            </a:solidFill>
            <a:ln w="12700" cap="flat" cmpd="sng">
              <a:solidFill>
                <a:srgbClr val="4E62A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86" name="Google Shape;686;g2a213b546db_0_171"/>
            <p:cNvSpPr txBox="1"/>
            <p:nvPr/>
          </p:nvSpPr>
          <p:spPr>
            <a:xfrm>
              <a:off x="11304647" y="6307474"/>
              <a:ext cx="4662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12</a:t>
              </a:fld>
              <a:endParaRPr sz="1200" b="0" i="0" u="none" strike="noStrike" cap="none">
                <a:solidFill>
                  <a:srgbClr val="FFFFFF"/>
                </a:solidFill>
                <a:latin typeface="Calibri"/>
                <a:ea typeface="Calibri"/>
                <a:cs typeface="Calibri"/>
                <a:sym typeface="Calibri"/>
              </a:endParaRPr>
            </a:p>
          </p:txBody>
        </p:sp>
      </p:grpSp>
      <p:cxnSp>
        <p:nvCxnSpPr>
          <p:cNvPr id="687" name="Google Shape;687;g2a213b546db_0_171"/>
          <p:cNvCxnSpPr/>
          <p:nvPr/>
        </p:nvCxnSpPr>
        <p:spPr>
          <a:xfrm rot="10800000" flipH="1">
            <a:off x="685800" y="2548677"/>
            <a:ext cx="10818855" cy="4871"/>
          </a:xfrm>
          <a:prstGeom prst="straightConnector1">
            <a:avLst/>
          </a:prstGeom>
          <a:noFill/>
          <a:ln w="38100" cap="flat" cmpd="sng">
            <a:solidFill>
              <a:schemeClr val="dk2"/>
            </a:solidFill>
            <a:prstDash val="solid"/>
            <a:round/>
            <a:headEnd type="none" w="sm" len="sm"/>
            <a:tailEnd type="none" w="sm" len="sm"/>
          </a:ln>
        </p:spPr>
      </p:cxnSp>
      <p:grpSp>
        <p:nvGrpSpPr>
          <p:cNvPr id="688" name="Google Shape;688;g2a213b546db_0_171"/>
          <p:cNvGrpSpPr/>
          <p:nvPr/>
        </p:nvGrpSpPr>
        <p:grpSpPr>
          <a:xfrm>
            <a:off x="683287" y="2452421"/>
            <a:ext cx="184930" cy="1782277"/>
            <a:chOff x="683287" y="2452421"/>
            <a:chExt cx="184930" cy="1782277"/>
          </a:xfrm>
        </p:grpSpPr>
        <p:cxnSp>
          <p:nvCxnSpPr>
            <p:cNvPr id="689" name="Google Shape;689;g2a213b546db_0_171"/>
            <p:cNvCxnSpPr/>
            <p:nvPr/>
          </p:nvCxnSpPr>
          <p:spPr>
            <a:xfrm flipH="1">
              <a:off x="774496" y="2548677"/>
              <a:ext cx="1" cy="1655654"/>
            </a:xfrm>
            <a:prstGeom prst="straightConnector1">
              <a:avLst/>
            </a:prstGeom>
            <a:noFill/>
            <a:ln w="38100" cap="flat" cmpd="sng">
              <a:solidFill>
                <a:schemeClr val="dk2"/>
              </a:solidFill>
              <a:prstDash val="solid"/>
              <a:round/>
              <a:headEnd type="none" w="sm" len="sm"/>
              <a:tailEnd type="none" w="sm" len="sm"/>
            </a:ln>
          </p:spPr>
        </p:cxnSp>
        <p:grpSp>
          <p:nvGrpSpPr>
            <p:cNvPr id="690" name="Google Shape;690;g2a213b546db_0_171"/>
            <p:cNvGrpSpPr/>
            <p:nvPr/>
          </p:nvGrpSpPr>
          <p:grpSpPr>
            <a:xfrm>
              <a:off x="683287" y="2452421"/>
              <a:ext cx="184930" cy="1782277"/>
              <a:chOff x="683287" y="2452421"/>
              <a:chExt cx="184930" cy="1782277"/>
            </a:xfrm>
          </p:grpSpPr>
          <p:sp>
            <p:nvSpPr>
              <p:cNvPr id="691" name="Google Shape;691;g2a213b546db_0_171"/>
              <p:cNvSpPr/>
              <p:nvPr/>
            </p:nvSpPr>
            <p:spPr>
              <a:xfrm>
                <a:off x="685800" y="2452421"/>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2" name="Google Shape;692;g2a213b546db_0_171"/>
              <p:cNvSpPr/>
              <p:nvPr/>
            </p:nvSpPr>
            <p:spPr>
              <a:xfrm>
                <a:off x="683287" y="4037324"/>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693" name="Google Shape;693;g2a213b546db_0_171"/>
          <p:cNvGrpSpPr/>
          <p:nvPr/>
        </p:nvGrpSpPr>
        <p:grpSpPr>
          <a:xfrm>
            <a:off x="2850962" y="2467570"/>
            <a:ext cx="188883" cy="2940955"/>
            <a:chOff x="683287" y="1293743"/>
            <a:chExt cx="188883" cy="2940955"/>
          </a:xfrm>
        </p:grpSpPr>
        <p:cxnSp>
          <p:nvCxnSpPr>
            <p:cNvPr id="694" name="Google Shape;694;g2a213b546db_0_171"/>
            <p:cNvCxnSpPr>
              <a:stCxn id="695" idx="0"/>
            </p:cNvCxnSpPr>
            <p:nvPr/>
          </p:nvCxnSpPr>
          <p:spPr>
            <a:xfrm flipH="1">
              <a:off x="774362" y="1293743"/>
              <a:ext cx="6600" cy="2910600"/>
            </a:xfrm>
            <a:prstGeom prst="straightConnector1">
              <a:avLst/>
            </a:prstGeom>
            <a:noFill/>
            <a:ln w="38100" cap="flat" cmpd="sng">
              <a:solidFill>
                <a:schemeClr val="dk2"/>
              </a:solidFill>
              <a:prstDash val="solid"/>
              <a:round/>
              <a:headEnd type="none" w="sm" len="sm"/>
              <a:tailEnd type="none" w="sm" len="sm"/>
            </a:ln>
          </p:spPr>
        </p:cxnSp>
        <p:grpSp>
          <p:nvGrpSpPr>
            <p:cNvPr id="696" name="Google Shape;696;g2a213b546db_0_171"/>
            <p:cNvGrpSpPr/>
            <p:nvPr/>
          </p:nvGrpSpPr>
          <p:grpSpPr>
            <a:xfrm>
              <a:off x="683287" y="1293743"/>
              <a:ext cx="188883" cy="2940955"/>
              <a:chOff x="683287" y="1293743"/>
              <a:chExt cx="188883" cy="2940955"/>
            </a:xfrm>
          </p:grpSpPr>
          <p:sp>
            <p:nvSpPr>
              <p:cNvPr id="695" name="Google Shape;695;g2a213b546db_0_171"/>
              <p:cNvSpPr/>
              <p:nvPr/>
            </p:nvSpPr>
            <p:spPr>
              <a:xfrm>
                <a:off x="689753" y="1293743"/>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7" name="Google Shape;697;g2a213b546db_0_171"/>
              <p:cNvSpPr/>
              <p:nvPr/>
            </p:nvSpPr>
            <p:spPr>
              <a:xfrm>
                <a:off x="683287" y="4037324"/>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698" name="Google Shape;698;g2a213b546db_0_171"/>
          <p:cNvGrpSpPr/>
          <p:nvPr/>
        </p:nvGrpSpPr>
        <p:grpSpPr>
          <a:xfrm>
            <a:off x="4964785" y="2487861"/>
            <a:ext cx="183227" cy="2236454"/>
            <a:chOff x="683287" y="1998244"/>
            <a:chExt cx="183227" cy="2236454"/>
          </a:xfrm>
        </p:grpSpPr>
        <p:cxnSp>
          <p:nvCxnSpPr>
            <p:cNvPr id="699" name="Google Shape;699;g2a213b546db_0_171"/>
            <p:cNvCxnSpPr>
              <a:stCxn id="700" idx="0"/>
            </p:cNvCxnSpPr>
            <p:nvPr/>
          </p:nvCxnSpPr>
          <p:spPr>
            <a:xfrm flipH="1">
              <a:off x="774406" y="1998244"/>
              <a:ext cx="900" cy="2206200"/>
            </a:xfrm>
            <a:prstGeom prst="straightConnector1">
              <a:avLst/>
            </a:prstGeom>
            <a:noFill/>
            <a:ln w="38100" cap="flat" cmpd="sng">
              <a:solidFill>
                <a:schemeClr val="dk2"/>
              </a:solidFill>
              <a:prstDash val="solid"/>
              <a:round/>
              <a:headEnd type="none" w="sm" len="sm"/>
              <a:tailEnd type="none" w="sm" len="sm"/>
            </a:ln>
          </p:spPr>
        </p:cxnSp>
        <p:grpSp>
          <p:nvGrpSpPr>
            <p:cNvPr id="701" name="Google Shape;701;g2a213b546db_0_171"/>
            <p:cNvGrpSpPr/>
            <p:nvPr/>
          </p:nvGrpSpPr>
          <p:grpSpPr>
            <a:xfrm>
              <a:off x="683287" y="1998244"/>
              <a:ext cx="183227" cy="2236454"/>
              <a:chOff x="683287" y="1998244"/>
              <a:chExt cx="183227" cy="2236454"/>
            </a:xfrm>
          </p:grpSpPr>
          <p:sp>
            <p:nvSpPr>
              <p:cNvPr id="700" name="Google Shape;700;g2a213b546db_0_171"/>
              <p:cNvSpPr/>
              <p:nvPr/>
            </p:nvSpPr>
            <p:spPr>
              <a:xfrm>
                <a:off x="684097" y="1998244"/>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2" name="Google Shape;702;g2a213b546db_0_171"/>
              <p:cNvSpPr/>
              <p:nvPr/>
            </p:nvSpPr>
            <p:spPr>
              <a:xfrm>
                <a:off x="683287" y="4037324"/>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703" name="Google Shape;703;g2a213b546db_0_171"/>
          <p:cNvGrpSpPr/>
          <p:nvPr/>
        </p:nvGrpSpPr>
        <p:grpSpPr>
          <a:xfrm>
            <a:off x="7137501" y="2449181"/>
            <a:ext cx="195767" cy="3360848"/>
            <a:chOff x="669937" y="873850"/>
            <a:chExt cx="195767" cy="3360848"/>
          </a:xfrm>
        </p:grpSpPr>
        <p:cxnSp>
          <p:nvCxnSpPr>
            <p:cNvPr id="704" name="Google Shape;704;g2a213b546db_0_171"/>
            <p:cNvCxnSpPr>
              <a:stCxn id="705" idx="0"/>
            </p:cNvCxnSpPr>
            <p:nvPr/>
          </p:nvCxnSpPr>
          <p:spPr>
            <a:xfrm>
              <a:off x="761146" y="873850"/>
              <a:ext cx="13500" cy="3330600"/>
            </a:xfrm>
            <a:prstGeom prst="straightConnector1">
              <a:avLst/>
            </a:prstGeom>
            <a:noFill/>
            <a:ln w="38100" cap="flat" cmpd="sng">
              <a:solidFill>
                <a:schemeClr val="dk2"/>
              </a:solidFill>
              <a:prstDash val="solid"/>
              <a:round/>
              <a:headEnd type="none" w="sm" len="sm"/>
              <a:tailEnd type="none" w="sm" len="sm"/>
            </a:ln>
          </p:spPr>
        </p:cxnSp>
        <p:grpSp>
          <p:nvGrpSpPr>
            <p:cNvPr id="706" name="Google Shape;706;g2a213b546db_0_171"/>
            <p:cNvGrpSpPr/>
            <p:nvPr/>
          </p:nvGrpSpPr>
          <p:grpSpPr>
            <a:xfrm>
              <a:off x="669937" y="873850"/>
              <a:ext cx="195767" cy="3360848"/>
              <a:chOff x="669937" y="873850"/>
              <a:chExt cx="195767" cy="3360848"/>
            </a:xfrm>
          </p:grpSpPr>
          <p:sp>
            <p:nvSpPr>
              <p:cNvPr id="705" name="Google Shape;705;g2a213b546db_0_171"/>
              <p:cNvSpPr/>
              <p:nvPr/>
            </p:nvSpPr>
            <p:spPr>
              <a:xfrm>
                <a:off x="669937" y="873850"/>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7" name="Google Shape;707;g2a213b546db_0_171"/>
              <p:cNvSpPr/>
              <p:nvPr/>
            </p:nvSpPr>
            <p:spPr>
              <a:xfrm>
                <a:off x="683287" y="4037324"/>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708" name="Google Shape;708;g2a213b546db_0_171"/>
          <p:cNvGrpSpPr/>
          <p:nvPr/>
        </p:nvGrpSpPr>
        <p:grpSpPr>
          <a:xfrm>
            <a:off x="9274679" y="2471537"/>
            <a:ext cx="184930" cy="1049028"/>
            <a:chOff x="683287" y="2452421"/>
            <a:chExt cx="184930" cy="1049028"/>
          </a:xfrm>
        </p:grpSpPr>
        <p:cxnSp>
          <p:nvCxnSpPr>
            <p:cNvPr id="709" name="Google Shape;709;g2a213b546db_0_171"/>
            <p:cNvCxnSpPr>
              <a:endCxn id="710" idx="4"/>
            </p:cNvCxnSpPr>
            <p:nvPr/>
          </p:nvCxnSpPr>
          <p:spPr>
            <a:xfrm>
              <a:off x="774496" y="2548649"/>
              <a:ext cx="0" cy="952800"/>
            </a:xfrm>
            <a:prstGeom prst="straightConnector1">
              <a:avLst/>
            </a:prstGeom>
            <a:noFill/>
            <a:ln w="38100" cap="flat" cmpd="sng">
              <a:solidFill>
                <a:schemeClr val="dk2"/>
              </a:solidFill>
              <a:prstDash val="solid"/>
              <a:round/>
              <a:headEnd type="none" w="sm" len="sm"/>
              <a:tailEnd type="none" w="sm" len="sm"/>
            </a:ln>
          </p:spPr>
        </p:cxnSp>
        <p:grpSp>
          <p:nvGrpSpPr>
            <p:cNvPr id="711" name="Google Shape;711;g2a213b546db_0_171"/>
            <p:cNvGrpSpPr/>
            <p:nvPr/>
          </p:nvGrpSpPr>
          <p:grpSpPr>
            <a:xfrm>
              <a:off x="683287" y="2452421"/>
              <a:ext cx="184930" cy="1049028"/>
              <a:chOff x="683287" y="2452421"/>
              <a:chExt cx="184930" cy="1049028"/>
            </a:xfrm>
          </p:grpSpPr>
          <p:sp>
            <p:nvSpPr>
              <p:cNvPr id="712" name="Google Shape;712;g2a213b546db_0_171"/>
              <p:cNvSpPr/>
              <p:nvPr/>
            </p:nvSpPr>
            <p:spPr>
              <a:xfrm>
                <a:off x="685800" y="2452421"/>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0" name="Google Shape;710;g2a213b546db_0_171"/>
              <p:cNvSpPr/>
              <p:nvPr/>
            </p:nvSpPr>
            <p:spPr>
              <a:xfrm>
                <a:off x="683287" y="3304075"/>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sp>
        <p:nvSpPr>
          <p:cNvPr id="2" name="Google Shape;962;p23">
            <a:extLst>
              <a:ext uri="{FF2B5EF4-FFF2-40B4-BE49-F238E27FC236}">
                <a16:creationId xmlns:a16="http://schemas.microsoft.com/office/drawing/2014/main" id="{ADC59A7E-DE82-27BE-C442-2089EB01260D}"/>
              </a:ext>
            </a:extLst>
          </p:cNvPr>
          <p:cNvSpPr txBox="1"/>
          <p:nvPr/>
        </p:nvSpPr>
        <p:spPr>
          <a:xfrm>
            <a:off x="2381860" y="6337968"/>
            <a:ext cx="7174424" cy="53739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public financing. </a:t>
            </a:r>
            <a:r>
              <a:rPr kumimoji="0" lang="en-US" sz="11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childrensfundingproject.org</a:t>
            </a:r>
            <a:endParaRPr kumimoji="0" lang="en-US" sz="1100" b="0" i="0" u="sng"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 Children’s Funding Project, 2024</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7">
          <a:extLst>
            <a:ext uri="{FF2B5EF4-FFF2-40B4-BE49-F238E27FC236}">
              <a16:creationId xmlns:a16="http://schemas.microsoft.com/office/drawing/2014/main" id="{5E89DC35-2C75-2E59-07F7-1832DF4E6885}"/>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2D4EE98-A8F6-3926-E51D-EDC44EBA8F67}"/>
              </a:ext>
            </a:extLst>
          </p:cNvPr>
          <p:cNvPicPr>
            <a:picLocks noGrp="1" noChangeAspect="1"/>
          </p:cNvPicPr>
          <p:nvPr>
            <p:ph type="pic" idx="2"/>
          </p:nvPr>
        </p:nvPicPr>
        <p:blipFill>
          <a:blip r:embed="rId3" cstate="screen">
            <a:alphaModFix amt="35000"/>
            <a:extLst>
              <a:ext uri="{28A0092B-C50C-407E-A947-70E740481C1C}">
                <a14:useLocalDpi xmlns:a14="http://schemas.microsoft.com/office/drawing/2010/main"/>
              </a:ext>
            </a:extLst>
          </a:blip>
          <a:srcRect/>
          <a:stretch/>
        </p:blipFill>
        <p:spPr>
          <a:xfrm>
            <a:off x="0" y="-92075"/>
            <a:ext cx="12192000" cy="2887663"/>
          </a:xfrm>
        </p:spPr>
      </p:pic>
      <p:sp>
        <p:nvSpPr>
          <p:cNvPr id="1000" name="Google Shape;1000;p26">
            <a:extLst>
              <a:ext uri="{FF2B5EF4-FFF2-40B4-BE49-F238E27FC236}">
                <a16:creationId xmlns:a16="http://schemas.microsoft.com/office/drawing/2014/main" id="{1BE3A4BA-001E-5512-E995-BE2A2C843AB0}"/>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01" name="Google Shape;1001;p26">
            <a:extLst>
              <a:ext uri="{FF2B5EF4-FFF2-40B4-BE49-F238E27FC236}">
                <a16:creationId xmlns:a16="http://schemas.microsoft.com/office/drawing/2014/main" id="{0E0F011B-B18E-29E6-3AD1-6A4D0ABDDD51}"/>
              </a:ext>
            </a:extLst>
          </p:cNvPr>
          <p:cNvSpPr txBox="1"/>
          <p:nvPr/>
        </p:nvSpPr>
        <p:spPr>
          <a:xfrm>
            <a:off x="455320" y="1197967"/>
            <a:ext cx="11097130" cy="100536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1600"/>
              </a:spcBef>
              <a:spcAft>
                <a:spcPts val="0"/>
              </a:spcAft>
              <a:buClr>
                <a:srgbClr val="000000"/>
              </a:buClr>
              <a:buSzPts val="358"/>
              <a:buFont typeface="Arial"/>
              <a:buNone/>
              <a:tabLst/>
              <a:defRPr/>
            </a:pPr>
            <a:r>
              <a:rPr kumimoji="0" lang="en-US" sz="2000" b="1" i="0" u="none" strike="noStrike" kern="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sym typeface="Lora"/>
              </a:rPr>
              <a:t>Cost models are used to achieve a variety of goals, by allowing people to understand the impact of different program options and policy choices, backed by real data.  </a:t>
            </a:r>
          </a:p>
        </p:txBody>
      </p:sp>
      <p:sp>
        <p:nvSpPr>
          <p:cNvPr id="1007" name="Google Shape;1007;p26">
            <a:extLst>
              <a:ext uri="{FF2B5EF4-FFF2-40B4-BE49-F238E27FC236}">
                <a16:creationId xmlns:a16="http://schemas.microsoft.com/office/drawing/2014/main" id="{7E8EB639-67DD-B9E2-8D85-2168AAB922F0}"/>
              </a:ext>
            </a:extLst>
          </p:cNvPr>
          <p:cNvSpPr txBox="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public financing. </a:t>
            </a:r>
            <a:r>
              <a:rPr kumimoji="0" lang="en-US" sz="11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childrensfundingproject.org</a:t>
            </a:r>
            <a:endParaRPr kumimoji="0" lang="en-US" sz="1100" b="0" i="0" u="sng"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 Children’s Funding Project, 2024</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Arrow: Pentagon 5">
            <a:extLst>
              <a:ext uri="{FF2B5EF4-FFF2-40B4-BE49-F238E27FC236}">
                <a16:creationId xmlns:a16="http://schemas.microsoft.com/office/drawing/2014/main" id="{3BCB6E3E-81B5-8364-EA2B-D0483F6F93FA}"/>
              </a:ext>
            </a:extLst>
          </p:cNvPr>
          <p:cNvSpPr/>
          <p:nvPr/>
        </p:nvSpPr>
        <p:spPr>
          <a:xfrm>
            <a:off x="0" y="3429000"/>
            <a:ext cx="4635795" cy="1967402"/>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02122E4-A2D1-FD3F-6C1C-D61D6DA7C38E}"/>
              </a:ext>
            </a:extLst>
          </p:cNvPr>
          <p:cNvSpPr txBox="1"/>
          <p:nvPr/>
        </p:nvSpPr>
        <p:spPr>
          <a:xfrm>
            <a:off x="4795283" y="2866378"/>
            <a:ext cx="7174424" cy="2982098"/>
          </a:xfrm>
          <a:prstGeom prst="rect">
            <a:avLst/>
          </a:prstGeom>
          <a:noFill/>
        </p:spPr>
        <p:txBody>
          <a:bodyPr wrap="square">
            <a:spAutoFit/>
          </a:bodyPr>
          <a:lstStyle/>
          <a:p>
            <a:pPr marL="285750" marR="0" lvl="0" indent="-285750" algn="l" defTabSz="914400" rtl="0" eaLnBrk="1" fontAlgn="auto" latinLnBrk="0" hangingPunct="1">
              <a:lnSpc>
                <a:spcPct val="115000"/>
              </a:lnSpc>
              <a:spcBef>
                <a:spcPts val="1600"/>
              </a:spcBef>
              <a:spcAft>
                <a:spcPts val="0"/>
              </a:spcAft>
              <a:buClr>
                <a:srgbClr val="000000"/>
              </a:buClr>
              <a:buSzPct val="49310"/>
              <a:buFont typeface="Arial" panose="020B0604020202020204" pitchFamily="34" charset="0"/>
              <a:buChar char="•"/>
              <a:tabLst/>
              <a:defRPr/>
            </a:pPr>
            <a:endParaRPr kumimoji="0" lang="en-US" sz="16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Lora"/>
            </a:endParaRPr>
          </a:p>
          <a:p>
            <a:pPr marL="457200" marR="0" lvl="0" indent="-344487" algn="l" defTabSz="914400" rtl="0" eaLnBrk="1" fontAlgn="auto" latinLnBrk="0" hangingPunct="1">
              <a:lnSpc>
                <a:spcPct val="80000"/>
              </a:lnSpc>
              <a:spcBef>
                <a:spcPts val="0"/>
              </a:spcBef>
              <a:spcAft>
                <a:spcPts val="0"/>
              </a:spcAft>
              <a:buClr>
                <a:srgbClr val="BE5427"/>
              </a:buClr>
              <a:buSzPct val="100000"/>
              <a:buFont typeface="Arial" panose="020B0604020202020204" pitchFamily="34" charset="0"/>
              <a:buChar char="•"/>
              <a:tabLst/>
              <a:defRPr/>
            </a:pPr>
            <a:r>
              <a:rPr kumimoji="0" lang="en-US" sz="16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Lora"/>
              </a:rPr>
              <a:t>To help state and local leaders compare actual cost of administering a program with the market cost</a:t>
            </a:r>
          </a:p>
          <a:p>
            <a:pPr marL="457200" marR="0" lvl="0" indent="-344487" algn="l" defTabSz="914400" rtl="0" eaLnBrk="1" fontAlgn="auto" latinLnBrk="0" hangingPunct="1">
              <a:lnSpc>
                <a:spcPct val="80000"/>
              </a:lnSpc>
              <a:spcBef>
                <a:spcPts val="1600"/>
              </a:spcBef>
              <a:spcAft>
                <a:spcPts val="0"/>
              </a:spcAft>
              <a:buClr>
                <a:srgbClr val="5CBE7B"/>
              </a:buClr>
              <a:buSzPct val="100000"/>
              <a:buFont typeface="Arial" panose="020B0604020202020204" pitchFamily="34" charset="0"/>
              <a:buChar char="•"/>
              <a:tabLst/>
              <a:defRPr/>
            </a:pPr>
            <a:r>
              <a:rPr kumimoji="0" lang="en-US" sz="16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Lora"/>
              </a:rPr>
              <a:t>To cost out a grant, contract, program, service or initiative</a:t>
            </a:r>
          </a:p>
          <a:p>
            <a:pPr marL="457200" marR="0" lvl="0" indent="-344487" algn="l" defTabSz="914400" rtl="0" eaLnBrk="1" fontAlgn="auto" latinLnBrk="0" hangingPunct="1">
              <a:lnSpc>
                <a:spcPct val="80000"/>
              </a:lnSpc>
              <a:spcBef>
                <a:spcPts val="1600"/>
              </a:spcBef>
              <a:spcAft>
                <a:spcPts val="0"/>
              </a:spcAft>
              <a:buClr>
                <a:srgbClr val="F7BE60"/>
              </a:buClr>
              <a:buSzPct val="100000"/>
              <a:buFont typeface="Arial" panose="020B0604020202020204" pitchFamily="34" charset="0"/>
              <a:buChar char="•"/>
              <a:tabLst/>
              <a:defRPr/>
            </a:pPr>
            <a:r>
              <a:rPr kumimoji="0" lang="en-US" sz="16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Lora"/>
              </a:rPr>
              <a:t>To set a daily rate for subsidy programs</a:t>
            </a:r>
          </a:p>
          <a:p>
            <a:pPr marL="457200" marR="0" lvl="0" indent="-344487" algn="l" defTabSz="914400" rtl="0" eaLnBrk="1" fontAlgn="auto" latinLnBrk="0" hangingPunct="1">
              <a:lnSpc>
                <a:spcPct val="80000"/>
              </a:lnSpc>
              <a:spcBef>
                <a:spcPts val="1600"/>
              </a:spcBef>
              <a:spcAft>
                <a:spcPts val="0"/>
              </a:spcAft>
              <a:buClr>
                <a:srgbClr val="2D2A44"/>
              </a:buClr>
              <a:buSzPct val="100000"/>
              <a:buFont typeface="Arial" panose="020B0604020202020204" pitchFamily="34" charset="0"/>
              <a:buChar char="•"/>
              <a:tabLst/>
              <a:defRPr/>
            </a:pPr>
            <a:r>
              <a:rPr kumimoji="0" lang="en-US" sz="16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Lora"/>
              </a:rPr>
              <a:t>To cost out the impact of a policy change</a:t>
            </a:r>
          </a:p>
          <a:p>
            <a:pPr marL="457200" marR="0" lvl="0" indent="-344487" algn="l" defTabSz="914400" rtl="0" eaLnBrk="1" fontAlgn="auto" latinLnBrk="0" hangingPunct="1">
              <a:lnSpc>
                <a:spcPct val="80000"/>
              </a:lnSpc>
              <a:spcBef>
                <a:spcPts val="1600"/>
              </a:spcBef>
              <a:spcAft>
                <a:spcPts val="0"/>
              </a:spcAft>
              <a:buClr>
                <a:srgbClr val="BE5427"/>
              </a:buClr>
              <a:buSzPct val="100000"/>
              <a:buFont typeface="Arial" panose="020B0604020202020204" pitchFamily="34" charset="0"/>
              <a:buChar char="•"/>
              <a:tabLst/>
              <a:defRPr/>
            </a:pPr>
            <a:r>
              <a:rPr kumimoji="0" lang="en-US" sz="16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Lora"/>
              </a:rPr>
              <a:t>To cost out a desired system and/or fiscal planning</a:t>
            </a:r>
          </a:p>
          <a:p>
            <a:pPr marL="457200" marR="0" lvl="0" indent="-344487" algn="l" defTabSz="914400" rtl="0" eaLnBrk="1" fontAlgn="auto" latinLnBrk="0" hangingPunct="1">
              <a:lnSpc>
                <a:spcPct val="80000"/>
              </a:lnSpc>
              <a:spcBef>
                <a:spcPts val="1600"/>
              </a:spcBef>
              <a:spcAft>
                <a:spcPts val="0"/>
              </a:spcAft>
              <a:buClr>
                <a:srgbClr val="5CBE7B"/>
              </a:buClr>
              <a:buSzPct val="100000"/>
              <a:buFont typeface="Arial" panose="020B0604020202020204" pitchFamily="34" charset="0"/>
              <a:buChar char="•"/>
              <a:tabLst/>
              <a:defRPr/>
            </a:pPr>
            <a:r>
              <a:rPr kumimoji="0" lang="en-US" sz="16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Lora"/>
              </a:rPr>
              <a:t>To advocate for increased investment in programs and services for children and families</a:t>
            </a:r>
          </a:p>
        </p:txBody>
      </p:sp>
      <p:sp>
        <p:nvSpPr>
          <p:cNvPr id="5" name="TextBox 4">
            <a:extLst>
              <a:ext uri="{FF2B5EF4-FFF2-40B4-BE49-F238E27FC236}">
                <a16:creationId xmlns:a16="http://schemas.microsoft.com/office/drawing/2014/main" id="{8D18B3FA-F4D9-77F1-47E8-DCCC64667041}"/>
              </a:ext>
            </a:extLst>
          </p:cNvPr>
          <p:cNvSpPr txBox="1"/>
          <p:nvPr/>
        </p:nvSpPr>
        <p:spPr>
          <a:xfrm>
            <a:off x="402157" y="3635178"/>
            <a:ext cx="3047114" cy="1475532"/>
          </a:xfrm>
          <a:prstGeom prst="rect">
            <a:avLst/>
          </a:prstGeom>
          <a:noFill/>
        </p:spPr>
        <p:txBody>
          <a:bodyPr wrap="square">
            <a:spAutoFit/>
          </a:bodyPr>
          <a:lstStyle/>
          <a:p>
            <a:pPr marL="0" marR="0" lvl="0" indent="0" algn="ctr" defTabSz="914400" rtl="0" eaLnBrk="1" fontAlgn="auto" latinLnBrk="0" hangingPunct="1">
              <a:lnSpc>
                <a:spcPct val="115000"/>
              </a:lnSpc>
              <a:spcBef>
                <a:spcPts val="1600"/>
              </a:spcBef>
              <a:spcAft>
                <a:spcPts val="0"/>
              </a:spcAft>
              <a:buClr>
                <a:srgbClr val="000000"/>
              </a:buClr>
              <a:buSzPts val="358"/>
              <a:buFont typeface="Arial"/>
              <a:buNone/>
              <a:tabLst/>
              <a:defRPr/>
            </a:pPr>
            <a:r>
              <a:rPr kumimoji="0" lang="en-US" sz="2000" b="1" i="0" u="none" strike="noStrike" kern="0" cap="none" spc="0" normalizeH="0" baseline="0" noProof="0" dirty="0">
                <a:ln>
                  <a:noFill/>
                </a:ln>
                <a:solidFill>
                  <a:schemeClr val="tx2"/>
                </a:solidFill>
                <a:effectLst/>
                <a:uLnTx/>
                <a:uFillTx/>
                <a:latin typeface="Century Gothic" panose="020B0502020202020204" pitchFamily="34" charset="0"/>
                <a:ea typeface="Calibri" panose="020F0502020204030204" pitchFamily="34" charset="0"/>
                <a:cs typeface="Calibri" panose="020F0502020204030204" pitchFamily="34" charset="0"/>
                <a:sym typeface="Lora"/>
              </a:rPr>
              <a:t>Some of the most common reasons people invest in cost models</a:t>
            </a:r>
          </a:p>
        </p:txBody>
      </p:sp>
      <p:sp>
        <p:nvSpPr>
          <p:cNvPr id="999" name="Google Shape;999;p26">
            <a:extLst>
              <a:ext uri="{FF2B5EF4-FFF2-40B4-BE49-F238E27FC236}">
                <a16:creationId xmlns:a16="http://schemas.microsoft.com/office/drawing/2014/main" id="{0D5C72A4-2371-B82D-9C37-95A1AB18E25C}"/>
              </a:ext>
            </a:extLst>
          </p:cNvPr>
          <p:cNvSpPr txBox="1"/>
          <p:nvPr/>
        </p:nvSpPr>
        <p:spPr>
          <a:xfrm>
            <a:off x="420848" y="227389"/>
            <a:ext cx="11166075"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chemeClr val="accent1"/>
                </a:solidFill>
                <a:effectLst/>
                <a:uLnTx/>
                <a:uFillTx/>
                <a:latin typeface="Century Gothic"/>
                <a:ea typeface="Century Gothic"/>
                <a:cs typeface="Century Gothic"/>
                <a:sym typeface="Century Gothic"/>
              </a:rPr>
              <a:t>Tangible Benefits of </a:t>
            </a:r>
            <a:r>
              <a:rPr lang="en-US" sz="2800" b="1" dirty="0">
                <a:solidFill>
                  <a:schemeClr val="accent1"/>
                </a:solidFill>
                <a:latin typeface="Century Gothic"/>
                <a:ea typeface="Century Gothic"/>
                <a:cs typeface="Century Gothic"/>
                <a:sym typeface="Century Gothic"/>
              </a:rPr>
              <a:t>Cost Modeling</a:t>
            </a:r>
            <a:endParaRPr kumimoji="0" lang="en-US" sz="1400" b="0" i="0" u="none" strike="noStrike" kern="0" cap="none" spc="0" normalizeH="0" baseline="0" noProof="0" dirty="0">
              <a:ln>
                <a:noFill/>
              </a:ln>
              <a:solidFill>
                <a:schemeClr val="accent1"/>
              </a:solidFill>
              <a:effectLst/>
              <a:uLnTx/>
              <a:uFillTx/>
              <a:latin typeface="Arial"/>
              <a:ea typeface="Arial"/>
              <a:cs typeface="Arial"/>
              <a:sym typeface="Arial"/>
            </a:endParaRPr>
          </a:p>
        </p:txBody>
      </p:sp>
    </p:spTree>
    <p:extLst>
      <p:ext uri="{BB962C8B-B14F-4D97-AF65-F5344CB8AC3E}">
        <p14:creationId xmlns:p14="http://schemas.microsoft.com/office/powerpoint/2010/main" val="412037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g2a016330365_0_225"/>
          <p:cNvSpPr/>
          <p:nvPr/>
        </p:nvSpPr>
        <p:spPr>
          <a:xfrm>
            <a:off x="660195" y="3559048"/>
            <a:ext cx="1639800" cy="1083300"/>
          </a:xfrm>
          <a:prstGeom prst="roundRect">
            <a:avLst>
              <a:gd name="adj" fmla="val 16667"/>
            </a:avLst>
          </a:prstGeom>
          <a:solidFill>
            <a:srgbClr val="FCE4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National foundations</a:t>
            </a:r>
            <a:endParaRPr sz="1600" b="0" i="0" u="none" strike="noStrike" cap="none">
              <a:solidFill>
                <a:srgbClr val="000000"/>
              </a:solidFill>
              <a:latin typeface="Calibri"/>
              <a:ea typeface="Calibri"/>
              <a:cs typeface="Calibri"/>
              <a:sym typeface="Calibri"/>
            </a:endParaRPr>
          </a:p>
        </p:txBody>
      </p:sp>
      <p:sp>
        <p:nvSpPr>
          <p:cNvPr id="720" name="Google Shape;720;g2a016330365_0_225"/>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
        <p:nvSpPr>
          <p:cNvPr id="721" name="Google Shape;721;g2a016330365_0_225"/>
          <p:cNvSpPr txBox="1"/>
          <p:nvPr/>
        </p:nvSpPr>
        <p:spPr>
          <a:xfrm>
            <a:off x="0" y="248278"/>
            <a:ext cx="12192000" cy="123722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2"/>
              </a:buClr>
              <a:buSzPts val="4000"/>
              <a:buFont typeface="Arial"/>
              <a:buNone/>
            </a:pPr>
            <a:r>
              <a:rPr lang="en-US" sz="3600" b="1" i="0" u="none" strike="noStrike" cap="none" dirty="0">
                <a:solidFill>
                  <a:srgbClr val="253B70"/>
                </a:solidFill>
                <a:latin typeface="Century Gothic" panose="020B0502020202020204" pitchFamily="34" charset="0"/>
                <a:ea typeface="Century Gothic"/>
                <a:cs typeface="Century Gothic"/>
                <a:sym typeface="Century Gothic"/>
              </a:rPr>
              <a:t>Revenue and Funding Options Research</a:t>
            </a:r>
            <a:endParaRPr lang="en-US" sz="3600" b="0" i="0" u="none" strike="noStrike" cap="none" dirty="0">
              <a:solidFill>
                <a:srgbClr val="253B70"/>
              </a:solidFill>
              <a:latin typeface="Century Gothic" panose="020B0502020202020204" pitchFamily="34" charset="0"/>
              <a:sym typeface="Arial"/>
            </a:endParaRPr>
          </a:p>
          <a:p>
            <a:pPr marL="0" marR="0" lvl="0" indent="0" algn="ctr" rtl="0">
              <a:lnSpc>
                <a:spcPct val="150000"/>
              </a:lnSpc>
              <a:spcBef>
                <a:spcPts val="0"/>
              </a:spcBef>
              <a:spcAft>
                <a:spcPts val="0"/>
              </a:spcAft>
              <a:buClr>
                <a:srgbClr val="253B70"/>
              </a:buClr>
              <a:buSzPts val="2800"/>
              <a:buFont typeface="Arial"/>
              <a:buNone/>
            </a:pPr>
            <a:endParaRPr sz="2800" b="1" i="0" u="none" strike="noStrike" cap="none" dirty="0">
              <a:solidFill>
                <a:srgbClr val="253B70"/>
              </a:solidFill>
              <a:latin typeface="Century Gothic"/>
              <a:ea typeface="Century Gothic"/>
              <a:cs typeface="Century Gothic"/>
              <a:sym typeface="Century Gothic"/>
            </a:endParaRPr>
          </a:p>
        </p:txBody>
      </p:sp>
      <p:sp>
        <p:nvSpPr>
          <p:cNvPr id="722" name="Google Shape;722;g2a016330365_0_225"/>
          <p:cNvSpPr txBox="1"/>
          <p:nvPr/>
        </p:nvSpPr>
        <p:spPr>
          <a:xfrm>
            <a:off x="1836564" y="1669631"/>
            <a:ext cx="2676000" cy="5763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rgbClr val="253B70"/>
              </a:buClr>
              <a:buSzPts val="1700"/>
              <a:buFont typeface="Arial"/>
              <a:buNone/>
            </a:pPr>
            <a:r>
              <a:rPr lang="en-US" sz="1800" b="1" i="0" u="none" strike="noStrike" cap="none" dirty="0">
                <a:solidFill>
                  <a:srgbClr val="253B70"/>
                </a:solidFill>
                <a:latin typeface="Century Gothic"/>
                <a:ea typeface="Century Gothic"/>
                <a:cs typeface="Century Gothic"/>
                <a:sym typeface="Century Gothic"/>
              </a:rPr>
              <a:t>What are your typical sources of funding?</a:t>
            </a:r>
            <a:endParaRPr sz="1800" b="0" i="0" u="none" strike="noStrike" cap="none" dirty="0">
              <a:solidFill>
                <a:srgbClr val="253B70"/>
              </a:solidFill>
              <a:latin typeface="Century Gothic"/>
              <a:ea typeface="Century Gothic"/>
              <a:cs typeface="Century Gothic"/>
              <a:sym typeface="Century Gothic"/>
            </a:endParaRPr>
          </a:p>
        </p:txBody>
      </p:sp>
      <p:sp>
        <p:nvSpPr>
          <p:cNvPr id="723" name="Google Shape;723;g2a016330365_0_225"/>
          <p:cNvSpPr txBox="1"/>
          <p:nvPr/>
        </p:nvSpPr>
        <p:spPr>
          <a:xfrm>
            <a:off x="2720392" y="5893559"/>
            <a:ext cx="6012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E61A2"/>
              </a:buClr>
              <a:buSzPts val="1800"/>
              <a:buFont typeface="Arial"/>
              <a:buNone/>
            </a:pPr>
            <a:r>
              <a:rPr lang="en-US" sz="1600" b="0" i="0" u="sng" strike="noStrike" cap="none">
                <a:solidFill>
                  <a:srgbClr val="4E61A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READ: </a:t>
            </a:r>
            <a:r>
              <a:rPr lang="en-US" sz="1600" b="0" i="1" u="sng" strike="noStrike" cap="none">
                <a:solidFill>
                  <a:srgbClr val="4E61A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Innovative Financing to Expand Services So Children Can Thrive</a:t>
            </a:r>
            <a:endParaRPr sz="1600" b="0" i="1" u="none" strike="noStrike" cap="none">
              <a:solidFill>
                <a:srgbClr val="4E61A2"/>
              </a:solidFill>
              <a:latin typeface="Calibri"/>
              <a:ea typeface="Calibri"/>
              <a:cs typeface="Calibri"/>
              <a:sym typeface="Calibri"/>
            </a:endParaRPr>
          </a:p>
        </p:txBody>
      </p:sp>
      <p:sp>
        <p:nvSpPr>
          <p:cNvPr id="724" name="Google Shape;724;g2a016330365_0_225"/>
          <p:cNvSpPr txBox="1"/>
          <p:nvPr/>
        </p:nvSpPr>
        <p:spPr>
          <a:xfrm>
            <a:off x="2139592" y="6320700"/>
            <a:ext cx="7174500" cy="537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rgbClr val="000000"/>
                </a:solidFill>
                <a:latin typeface="Calibri"/>
                <a:ea typeface="Calibri"/>
                <a:cs typeface="Calibri"/>
                <a:sym typeface="Calibri"/>
              </a:rPr>
              <a:t>Children’s Funding Project is a nonprofit social impact organization that helps communities and states expand equitable opportunities for children and youth through strategic finance planning. </a:t>
            </a:r>
            <a:r>
              <a:rPr lang="en-US" sz="1100" b="0" i="0" u="sng" strike="noStrike" cap="non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childrensfundingproject.org</a:t>
            </a:r>
            <a:endParaRPr sz="1100" b="0" i="0" u="sng"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rgbClr val="000000"/>
                </a:solidFill>
                <a:latin typeface="Calibri"/>
                <a:ea typeface="Calibri"/>
                <a:cs typeface="Calibri"/>
                <a:sym typeface="Calibri"/>
              </a:rPr>
              <a:t>© Children’s Funding Project, 2024</a:t>
            </a:r>
            <a:endParaRPr sz="1100" b="0" i="0" u="none" strike="noStrike" cap="none" dirty="0">
              <a:solidFill>
                <a:srgbClr val="000000"/>
              </a:solidFill>
              <a:latin typeface="Arial"/>
              <a:ea typeface="Arial"/>
              <a:cs typeface="Arial"/>
              <a:sym typeface="Arial"/>
            </a:endParaRPr>
          </a:p>
        </p:txBody>
      </p:sp>
      <p:sp>
        <p:nvSpPr>
          <p:cNvPr id="725" name="Google Shape;725;g2a016330365_0_225"/>
          <p:cNvSpPr txBox="1"/>
          <p:nvPr/>
        </p:nvSpPr>
        <p:spPr>
          <a:xfrm>
            <a:off x="0" y="719325"/>
            <a:ext cx="121920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323338"/>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323338"/>
                </a:solidFill>
                <a:latin typeface="Calibri"/>
                <a:ea typeface="Calibri"/>
                <a:cs typeface="Calibri"/>
                <a:sym typeface="Calibri"/>
              </a:rPr>
              <a:t>Filling the gaps in funding for children and youth will require thinking beyond your current sources of funding.</a:t>
            </a:r>
            <a:endParaRPr sz="2000" b="0" i="0" u="none" strike="noStrike" cap="none" dirty="0">
              <a:solidFill>
                <a:schemeClr val="accent5"/>
              </a:solidFill>
              <a:latin typeface="Calibri"/>
              <a:ea typeface="Calibri"/>
              <a:cs typeface="Calibri"/>
              <a:sym typeface="Calibri"/>
            </a:endParaRPr>
          </a:p>
        </p:txBody>
      </p:sp>
      <p:sp>
        <p:nvSpPr>
          <p:cNvPr id="726" name="Google Shape;726;g2a016330365_0_225"/>
          <p:cNvSpPr txBox="1"/>
          <p:nvPr/>
        </p:nvSpPr>
        <p:spPr>
          <a:xfrm>
            <a:off x="6937717" y="1711288"/>
            <a:ext cx="3591300" cy="5763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rgbClr val="253B70"/>
              </a:buClr>
              <a:buSzPts val="1700"/>
              <a:buFont typeface="Arial"/>
              <a:buNone/>
            </a:pPr>
            <a:r>
              <a:rPr lang="en-US" sz="1800" b="1" i="0" u="none" strike="noStrike" cap="none">
                <a:solidFill>
                  <a:srgbClr val="253B70"/>
                </a:solidFill>
                <a:latin typeface="Century Gothic"/>
                <a:ea typeface="Century Gothic"/>
                <a:cs typeface="Century Gothic"/>
                <a:sym typeface="Century Gothic"/>
              </a:rPr>
              <a:t>What other sources of funding should you consider?</a:t>
            </a:r>
            <a:endParaRPr sz="1800" b="0" i="0" u="none" strike="noStrike" cap="none">
              <a:solidFill>
                <a:srgbClr val="253B70"/>
              </a:solidFill>
              <a:latin typeface="Century Gothic"/>
              <a:ea typeface="Century Gothic"/>
              <a:cs typeface="Century Gothic"/>
              <a:sym typeface="Century Gothic"/>
            </a:endParaRPr>
          </a:p>
        </p:txBody>
      </p:sp>
      <p:sp>
        <p:nvSpPr>
          <p:cNvPr id="727" name="Google Shape;727;g2a016330365_0_225"/>
          <p:cNvSpPr/>
          <p:nvPr/>
        </p:nvSpPr>
        <p:spPr>
          <a:xfrm>
            <a:off x="660195" y="2345779"/>
            <a:ext cx="1639800" cy="1083300"/>
          </a:xfrm>
          <a:prstGeom prst="roundRect">
            <a:avLst>
              <a:gd name="adj" fmla="val 16667"/>
            </a:avLst>
          </a:prstGeom>
          <a:solidFill>
            <a:srgbClr val="FCE4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Federal grants</a:t>
            </a:r>
            <a:endParaRPr sz="1600" b="0" i="0" u="none" strike="noStrike" cap="none">
              <a:solidFill>
                <a:srgbClr val="000000"/>
              </a:solidFill>
              <a:latin typeface="Calibri"/>
              <a:ea typeface="Calibri"/>
              <a:cs typeface="Calibri"/>
              <a:sym typeface="Calibri"/>
            </a:endParaRPr>
          </a:p>
        </p:txBody>
      </p:sp>
      <p:sp>
        <p:nvSpPr>
          <p:cNvPr id="728" name="Google Shape;728;g2a016330365_0_225"/>
          <p:cNvSpPr/>
          <p:nvPr/>
        </p:nvSpPr>
        <p:spPr>
          <a:xfrm>
            <a:off x="660195" y="4772317"/>
            <a:ext cx="1639800" cy="1083300"/>
          </a:xfrm>
          <a:prstGeom prst="roundRect">
            <a:avLst>
              <a:gd name="adj" fmla="val 16667"/>
            </a:avLst>
          </a:prstGeom>
          <a:solidFill>
            <a:srgbClr val="FCE4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Corporate giving</a:t>
            </a:r>
            <a:endParaRPr sz="1600" b="0" i="0" u="none" strike="noStrike" cap="none">
              <a:solidFill>
                <a:srgbClr val="000000"/>
              </a:solidFill>
              <a:latin typeface="Calibri"/>
              <a:ea typeface="Calibri"/>
              <a:cs typeface="Calibri"/>
              <a:sym typeface="Calibri"/>
            </a:endParaRPr>
          </a:p>
        </p:txBody>
      </p:sp>
      <p:sp>
        <p:nvSpPr>
          <p:cNvPr id="729" name="Google Shape;729;g2a016330365_0_225"/>
          <p:cNvSpPr/>
          <p:nvPr/>
        </p:nvSpPr>
        <p:spPr>
          <a:xfrm>
            <a:off x="2354760" y="3559048"/>
            <a:ext cx="1639800" cy="1083300"/>
          </a:xfrm>
          <a:prstGeom prst="roundRect">
            <a:avLst>
              <a:gd name="adj" fmla="val 16667"/>
            </a:avLst>
          </a:prstGeom>
          <a:solidFill>
            <a:srgbClr val="FCE4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Local foundations</a:t>
            </a:r>
            <a:endParaRPr sz="1600" b="0" i="0" u="none" strike="noStrike" cap="none">
              <a:solidFill>
                <a:srgbClr val="000000"/>
              </a:solidFill>
              <a:latin typeface="Calibri"/>
              <a:ea typeface="Calibri"/>
              <a:cs typeface="Calibri"/>
              <a:sym typeface="Calibri"/>
            </a:endParaRPr>
          </a:p>
        </p:txBody>
      </p:sp>
      <p:sp>
        <p:nvSpPr>
          <p:cNvPr id="730" name="Google Shape;730;g2a016330365_0_225"/>
          <p:cNvSpPr/>
          <p:nvPr/>
        </p:nvSpPr>
        <p:spPr>
          <a:xfrm>
            <a:off x="2354760" y="2345779"/>
            <a:ext cx="1639800" cy="1083300"/>
          </a:xfrm>
          <a:prstGeom prst="roundRect">
            <a:avLst>
              <a:gd name="adj" fmla="val 16667"/>
            </a:avLst>
          </a:prstGeom>
          <a:solidFill>
            <a:srgbClr val="FCE4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alibri"/>
                <a:ea typeface="Calibri"/>
                <a:cs typeface="Calibri"/>
                <a:sym typeface="Calibri"/>
              </a:rPr>
              <a:t>State budget allocations</a:t>
            </a:r>
            <a:endParaRPr sz="1600" b="0" i="0" u="none" strike="noStrike" cap="none" dirty="0">
              <a:solidFill>
                <a:srgbClr val="000000"/>
              </a:solidFill>
              <a:latin typeface="Calibri"/>
              <a:ea typeface="Calibri"/>
              <a:cs typeface="Calibri"/>
              <a:sym typeface="Calibri"/>
            </a:endParaRPr>
          </a:p>
        </p:txBody>
      </p:sp>
      <p:sp>
        <p:nvSpPr>
          <p:cNvPr id="731" name="Google Shape;731;g2a016330365_0_225"/>
          <p:cNvSpPr/>
          <p:nvPr/>
        </p:nvSpPr>
        <p:spPr>
          <a:xfrm>
            <a:off x="2354760" y="4772317"/>
            <a:ext cx="1639800" cy="1083300"/>
          </a:xfrm>
          <a:prstGeom prst="roundRect">
            <a:avLst>
              <a:gd name="adj" fmla="val 16667"/>
            </a:avLst>
          </a:prstGeom>
          <a:solidFill>
            <a:srgbClr val="FCE4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Individual donors</a:t>
            </a:r>
            <a:endParaRPr sz="1600" b="0" i="0" u="none" strike="noStrike" cap="none">
              <a:solidFill>
                <a:srgbClr val="000000"/>
              </a:solidFill>
              <a:latin typeface="Calibri"/>
              <a:ea typeface="Calibri"/>
              <a:cs typeface="Calibri"/>
              <a:sym typeface="Calibri"/>
            </a:endParaRPr>
          </a:p>
        </p:txBody>
      </p:sp>
      <p:sp>
        <p:nvSpPr>
          <p:cNvPr id="732" name="Google Shape;732;g2a016330365_0_225"/>
          <p:cNvSpPr/>
          <p:nvPr/>
        </p:nvSpPr>
        <p:spPr>
          <a:xfrm>
            <a:off x="4045058" y="3559048"/>
            <a:ext cx="1639800" cy="1083300"/>
          </a:xfrm>
          <a:prstGeom prst="roundRect">
            <a:avLst>
              <a:gd name="adj" fmla="val 16667"/>
            </a:avLst>
          </a:prstGeom>
          <a:solidFill>
            <a:srgbClr val="FCE4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Local United Way</a:t>
            </a:r>
            <a:endParaRPr sz="1600" b="0" i="0" u="none" strike="noStrike" cap="none">
              <a:solidFill>
                <a:srgbClr val="000000"/>
              </a:solidFill>
              <a:latin typeface="Calibri"/>
              <a:ea typeface="Calibri"/>
              <a:cs typeface="Calibri"/>
              <a:sym typeface="Calibri"/>
            </a:endParaRPr>
          </a:p>
        </p:txBody>
      </p:sp>
      <p:sp>
        <p:nvSpPr>
          <p:cNvPr id="733" name="Google Shape;733;g2a016330365_0_225"/>
          <p:cNvSpPr/>
          <p:nvPr/>
        </p:nvSpPr>
        <p:spPr>
          <a:xfrm>
            <a:off x="4045058" y="2345779"/>
            <a:ext cx="1639800" cy="1083300"/>
          </a:xfrm>
          <a:prstGeom prst="roundRect">
            <a:avLst>
              <a:gd name="adj" fmla="val 16667"/>
            </a:avLst>
          </a:prstGeom>
          <a:solidFill>
            <a:srgbClr val="FCE4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City or county budget allocations</a:t>
            </a:r>
            <a:endParaRPr sz="1600" b="0" i="0" u="none" strike="noStrike" cap="none">
              <a:solidFill>
                <a:srgbClr val="000000"/>
              </a:solidFill>
              <a:latin typeface="Calibri"/>
              <a:ea typeface="Calibri"/>
              <a:cs typeface="Calibri"/>
              <a:sym typeface="Calibri"/>
            </a:endParaRPr>
          </a:p>
        </p:txBody>
      </p:sp>
      <p:sp>
        <p:nvSpPr>
          <p:cNvPr id="734" name="Google Shape;734;g2a016330365_0_225"/>
          <p:cNvSpPr/>
          <p:nvPr/>
        </p:nvSpPr>
        <p:spPr>
          <a:xfrm>
            <a:off x="4045058" y="4772317"/>
            <a:ext cx="1639800" cy="1083300"/>
          </a:xfrm>
          <a:prstGeom prst="roundRect">
            <a:avLst>
              <a:gd name="adj" fmla="val 16667"/>
            </a:avLst>
          </a:prstGeom>
          <a:solidFill>
            <a:srgbClr val="FCE4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Fee-based services</a:t>
            </a:r>
            <a:endParaRPr sz="1600" b="0" i="0" u="none" strike="noStrike" cap="none">
              <a:solidFill>
                <a:srgbClr val="000000"/>
              </a:solidFill>
              <a:latin typeface="Calibri"/>
              <a:ea typeface="Calibri"/>
              <a:cs typeface="Calibri"/>
              <a:sym typeface="Calibri"/>
            </a:endParaRPr>
          </a:p>
        </p:txBody>
      </p:sp>
      <p:sp>
        <p:nvSpPr>
          <p:cNvPr id="735" name="Google Shape;735;g2a016330365_0_225"/>
          <p:cNvSpPr/>
          <p:nvPr/>
        </p:nvSpPr>
        <p:spPr>
          <a:xfrm>
            <a:off x="6219030" y="3559048"/>
            <a:ext cx="1639800" cy="1083300"/>
          </a:xfrm>
          <a:prstGeom prst="roundRect">
            <a:avLst>
              <a:gd name="adj" fmla="val 16667"/>
            </a:avLst>
          </a:prstGeom>
          <a:solidFill>
            <a:srgbClr val="CCCCE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Pay for Success</a:t>
            </a:r>
            <a:endParaRPr sz="1600" b="0" i="0" u="none" strike="noStrike" cap="none">
              <a:solidFill>
                <a:srgbClr val="000000"/>
              </a:solidFill>
              <a:latin typeface="Calibri"/>
              <a:ea typeface="Calibri"/>
              <a:cs typeface="Calibri"/>
              <a:sym typeface="Calibri"/>
            </a:endParaRPr>
          </a:p>
        </p:txBody>
      </p:sp>
      <p:sp>
        <p:nvSpPr>
          <p:cNvPr id="736" name="Google Shape;736;g2a016330365_0_225"/>
          <p:cNvSpPr/>
          <p:nvPr/>
        </p:nvSpPr>
        <p:spPr>
          <a:xfrm>
            <a:off x="6219030" y="2345779"/>
            <a:ext cx="1639800" cy="1083300"/>
          </a:xfrm>
          <a:prstGeom prst="roundRect">
            <a:avLst>
              <a:gd name="adj" fmla="val 16667"/>
            </a:avLst>
          </a:prstGeom>
          <a:solidFill>
            <a:srgbClr val="CCCCE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Dedicated public funding stream</a:t>
            </a:r>
            <a:endParaRPr sz="1600" b="0" i="0" u="none" strike="noStrike" cap="none">
              <a:solidFill>
                <a:srgbClr val="000000"/>
              </a:solidFill>
              <a:latin typeface="Calibri"/>
              <a:ea typeface="Calibri"/>
              <a:cs typeface="Calibri"/>
              <a:sym typeface="Calibri"/>
            </a:endParaRPr>
          </a:p>
        </p:txBody>
      </p:sp>
      <p:sp>
        <p:nvSpPr>
          <p:cNvPr id="737" name="Google Shape;737;g2a016330365_0_225"/>
          <p:cNvSpPr/>
          <p:nvPr/>
        </p:nvSpPr>
        <p:spPr>
          <a:xfrm>
            <a:off x="6219030" y="4772317"/>
            <a:ext cx="1639800" cy="1083300"/>
          </a:xfrm>
          <a:prstGeom prst="roundRect">
            <a:avLst>
              <a:gd name="adj" fmla="val 16667"/>
            </a:avLst>
          </a:prstGeom>
          <a:solidFill>
            <a:srgbClr val="CCCCE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Profits from publicly held assets</a:t>
            </a:r>
            <a:endParaRPr sz="1600" b="0" i="0" u="none" strike="noStrike" cap="none">
              <a:solidFill>
                <a:srgbClr val="000000"/>
              </a:solidFill>
              <a:latin typeface="Calibri"/>
              <a:ea typeface="Calibri"/>
              <a:cs typeface="Calibri"/>
              <a:sym typeface="Calibri"/>
            </a:endParaRPr>
          </a:p>
        </p:txBody>
      </p:sp>
      <p:sp>
        <p:nvSpPr>
          <p:cNvPr id="738" name="Google Shape;738;g2a016330365_0_225"/>
          <p:cNvSpPr/>
          <p:nvPr/>
        </p:nvSpPr>
        <p:spPr>
          <a:xfrm>
            <a:off x="7858688" y="3559048"/>
            <a:ext cx="1694700" cy="1083300"/>
          </a:xfrm>
          <a:prstGeom prst="roundRect">
            <a:avLst>
              <a:gd name="adj" fmla="val 16667"/>
            </a:avLst>
          </a:prstGeom>
          <a:solidFill>
            <a:srgbClr val="CCCCE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Medicaid reimbursements</a:t>
            </a:r>
            <a:endParaRPr sz="1600" b="0" i="0" u="none" strike="noStrike" cap="none">
              <a:solidFill>
                <a:srgbClr val="000000"/>
              </a:solidFill>
              <a:latin typeface="Calibri"/>
              <a:ea typeface="Calibri"/>
              <a:cs typeface="Calibri"/>
              <a:sym typeface="Calibri"/>
            </a:endParaRPr>
          </a:p>
        </p:txBody>
      </p:sp>
      <p:sp>
        <p:nvSpPr>
          <p:cNvPr id="739" name="Google Shape;739;g2a016330365_0_225"/>
          <p:cNvSpPr/>
          <p:nvPr/>
        </p:nvSpPr>
        <p:spPr>
          <a:xfrm>
            <a:off x="7913595" y="2345779"/>
            <a:ext cx="1639800" cy="1083300"/>
          </a:xfrm>
          <a:prstGeom prst="roundRect">
            <a:avLst>
              <a:gd name="adj" fmla="val 16667"/>
            </a:avLst>
          </a:prstGeom>
          <a:solidFill>
            <a:srgbClr val="CCCCE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Community Benefits Agreements</a:t>
            </a:r>
            <a:endParaRPr sz="1600" b="0" i="0" u="none" strike="noStrike" cap="none">
              <a:solidFill>
                <a:srgbClr val="000000"/>
              </a:solidFill>
              <a:latin typeface="Calibri"/>
              <a:ea typeface="Calibri"/>
              <a:cs typeface="Calibri"/>
              <a:sym typeface="Calibri"/>
            </a:endParaRPr>
          </a:p>
        </p:txBody>
      </p:sp>
      <p:sp>
        <p:nvSpPr>
          <p:cNvPr id="740" name="Google Shape;740;g2a016330365_0_225"/>
          <p:cNvSpPr/>
          <p:nvPr/>
        </p:nvSpPr>
        <p:spPr>
          <a:xfrm>
            <a:off x="7913595" y="4772317"/>
            <a:ext cx="1639800" cy="1083300"/>
          </a:xfrm>
          <a:prstGeom prst="roundRect">
            <a:avLst>
              <a:gd name="adj" fmla="val 16667"/>
            </a:avLst>
          </a:prstGeom>
          <a:solidFill>
            <a:srgbClr val="CCCCE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In-kind facilities usage</a:t>
            </a:r>
            <a:endParaRPr sz="1600" b="0" i="0" u="none" strike="noStrike" cap="none">
              <a:solidFill>
                <a:srgbClr val="000000"/>
              </a:solidFill>
              <a:latin typeface="Calibri"/>
              <a:ea typeface="Calibri"/>
              <a:cs typeface="Calibri"/>
              <a:sym typeface="Calibri"/>
            </a:endParaRPr>
          </a:p>
        </p:txBody>
      </p:sp>
      <p:sp>
        <p:nvSpPr>
          <p:cNvPr id="741" name="Google Shape;741;g2a016330365_0_225"/>
          <p:cNvSpPr/>
          <p:nvPr/>
        </p:nvSpPr>
        <p:spPr>
          <a:xfrm>
            <a:off x="9603893" y="3559048"/>
            <a:ext cx="1639800" cy="1083300"/>
          </a:xfrm>
          <a:prstGeom prst="roundRect">
            <a:avLst>
              <a:gd name="adj" fmla="val 16667"/>
            </a:avLst>
          </a:prstGeom>
          <a:solidFill>
            <a:srgbClr val="CCCCE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Community Reinvestment Act agreements</a:t>
            </a:r>
            <a:endParaRPr sz="1600" b="0" i="0" u="none" strike="noStrike" cap="none">
              <a:solidFill>
                <a:srgbClr val="000000"/>
              </a:solidFill>
              <a:latin typeface="Calibri"/>
              <a:ea typeface="Calibri"/>
              <a:cs typeface="Calibri"/>
              <a:sym typeface="Calibri"/>
            </a:endParaRPr>
          </a:p>
        </p:txBody>
      </p:sp>
      <p:sp>
        <p:nvSpPr>
          <p:cNvPr id="742" name="Google Shape;742;g2a016330365_0_225"/>
          <p:cNvSpPr/>
          <p:nvPr/>
        </p:nvSpPr>
        <p:spPr>
          <a:xfrm>
            <a:off x="9603893" y="2345779"/>
            <a:ext cx="1639800" cy="1083300"/>
          </a:xfrm>
          <a:prstGeom prst="roundRect">
            <a:avLst>
              <a:gd name="adj" fmla="val 16667"/>
            </a:avLst>
          </a:prstGeom>
          <a:solidFill>
            <a:srgbClr val="CCCCE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Tax credits (individual or business)</a:t>
            </a:r>
            <a:endParaRPr sz="1600" b="0" i="0" u="none" strike="noStrike" cap="none">
              <a:solidFill>
                <a:srgbClr val="000000"/>
              </a:solidFill>
              <a:latin typeface="Calibri"/>
              <a:ea typeface="Calibri"/>
              <a:cs typeface="Calibri"/>
              <a:sym typeface="Calibri"/>
            </a:endParaRPr>
          </a:p>
        </p:txBody>
      </p:sp>
      <p:sp>
        <p:nvSpPr>
          <p:cNvPr id="743" name="Google Shape;743;g2a016330365_0_225"/>
          <p:cNvSpPr/>
          <p:nvPr/>
        </p:nvSpPr>
        <p:spPr>
          <a:xfrm>
            <a:off x="9603893" y="4772317"/>
            <a:ext cx="1639800" cy="1083300"/>
          </a:xfrm>
          <a:prstGeom prst="roundRect">
            <a:avLst>
              <a:gd name="adj" fmla="val 16667"/>
            </a:avLst>
          </a:prstGeom>
          <a:solidFill>
            <a:srgbClr val="CCCCE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Fee-based services</a:t>
            </a: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2b5507da908_0_652"/>
          <p:cNvSpPr/>
          <p:nvPr/>
        </p:nvSpPr>
        <p:spPr>
          <a:xfrm>
            <a:off x="9465847" y="1337587"/>
            <a:ext cx="2027400" cy="984600"/>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48" name="Google Shape;848;g2b5507da908_0_652"/>
          <p:cNvSpPr/>
          <p:nvPr/>
        </p:nvSpPr>
        <p:spPr>
          <a:xfrm>
            <a:off x="7274033" y="1337587"/>
            <a:ext cx="2027400" cy="984600"/>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49" name="Google Shape;849;g2b5507da908_0_652"/>
          <p:cNvSpPr/>
          <p:nvPr/>
        </p:nvSpPr>
        <p:spPr>
          <a:xfrm>
            <a:off x="5123256" y="1351296"/>
            <a:ext cx="2027400" cy="984600"/>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50" name="Google Shape;850;g2b5507da908_0_652"/>
          <p:cNvSpPr/>
          <p:nvPr/>
        </p:nvSpPr>
        <p:spPr>
          <a:xfrm>
            <a:off x="2990693" y="1362301"/>
            <a:ext cx="2027400" cy="984600"/>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51" name="Google Shape;851;g2b5507da908_0_652"/>
          <p:cNvSpPr/>
          <p:nvPr/>
        </p:nvSpPr>
        <p:spPr>
          <a:xfrm>
            <a:off x="803440" y="1361477"/>
            <a:ext cx="2027400" cy="984600"/>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52" name="Google Shape;852;g2b5507da908_0_652"/>
          <p:cNvSpPr txBox="1">
            <a:spLocks noGrp="1"/>
          </p:cNvSpPr>
          <p:nvPr>
            <p:ph type="body" idx="1"/>
          </p:nvPr>
        </p:nvSpPr>
        <p:spPr>
          <a:xfrm>
            <a:off x="985857" y="1375186"/>
            <a:ext cx="1261800" cy="30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D2F57"/>
              </a:buClr>
              <a:buSzPts val="1400"/>
              <a:buNone/>
            </a:pPr>
            <a:r>
              <a:rPr lang="en-US">
                <a:latin typeface="Century Gothic"/>
                <a:ea typeface="Century Gothic"/>
                <a:cs typeface="Century Gothic"/>
                <a:sym typeface="Century Gothic"/>
              </a:rPr>
              <a:t>Lessons 1-2</a:t>
            </a:r>
            <a:endParaRPr/>
          </a:p>
        </p:txBody>
      </p:sp>
      <p:sp>
        <p:nvSpPr>
          <p:cNvPr id="853" name="Google Shape;853;g2b5507da908_0_652"/>
          <p:cNvSpPr txBox="1">
            <a:spLocks noGrp="1"/>
          </p:cNvSpPr>
          <p:nvPr>
            <p:ph type="body" idx="2"/>
          </p:nvPr>
        </p:nvSpPr>
        <p:spPr>
          <a:xfrm>
            <a:off x="3091380" y="1362301"/>
            <a:ext cx="1434600" cy="30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D2F57"/>
              </a:buClr>
              <a:buSzPts val="1400"/>
              <a:buNone/>
            </a:pPr>
            <a:r>
              <a:rPr lang="en-US" dirty="0">
                <a:latin typeface="Century Gothic"/>
                <a:ea typeface="Century Gothic"/>
                <a:cs typeface="Century Gothic"/>
                <a:sym typeface="Century Gothic"/>
              </a:rPr>
              <a:t>Lessons 3-4</a:t>
            </a:r>
            <a:endParaRPr dirty="0"/>
          </a:p>
        </p:txBody>
      </p:sp>
      <p:sp>
        <p:nvSpPr>
          <p:cNvPr id="854" name="Google Shape;854;g2b5507da908_0_652"/>
          <p:cNvSpPr txBox="1">
            <a:spLocks noGrp="1"/>
          </p:cNvSpPr>
          <p:nvPr>
            <p:ph type="body" idx="3"/>
          </p:nvPr>
        </p:nvSpPr>
        <p:spPr>
          <a:xfrm>
            <a:off x="7256826" y="1337974"/>
            <a:ext cx="1573200" cy="30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D2F57"/>
              </a:buClr>
              <a:buSzPts val="1400"/>
              <a:buNone/>
            </a:pPr>
            <a:r>
              <a:rPr lang="en-US" sz="1400" b="1" i="0" u="none" strike="noStrike" cap="none">
                <a:solidFill>
                  <a:srgbClr val="1D2F57"/>
                </a:solidFill>
                <a:latin typeface="Century Gothic"/>
                <a:ea typeface="Century Gothic"/>
                <a:cs typeface="Century Gothic"/>
                <a:sym typeface="Century Gothic"/>
              </a:rPr>
              <a:t>L</a:t>
            </a:r>
            <a:r>
              <a:rPr lang="en-US">
                <a:latin typeface="Century Gothic"/>
                <a:ea typeface="Century Gothic"/>
                <a:cs typeface="Century Gothic"/>
                <a:sym typeface="Century Gothic"/>
              </a:rPr>
              <a:t>esson 6</a:t>
            </a:r>
            <a:endParaRPr/>
          </a:p>
        </p:txBody>
      </p:sp>
      <p:sp>
        <p:nvSpPr>
          <p:cNvPr id="855" name="Google Shape;855;g2b5507da908_0_652"/>
          <p:cNvSpPr txBox="1">
            <a:spLocks noGrp="1"/>
          </p:cNvSpPr>
          <p:nvPr>
            <p:ph type="body" idx="4"/>
          </p:nvPr>
        </p:nvSpPr>
        <p:spPr>
          <a:xfrm>
            <a:off x="1113616" y="2774762"/>
            <a:ext cx="15546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dirty="0">
                <a:solidFill>
                  <a:srgbClr val="4E62A3"/>
                </a:solidFill>
              </a:rPr>
              <a:t>Sourcing Additional Funding </a:t>
            </a:r>
            <a:r>
              <a:rPr lang="en-US" sz="1400" b="1" dirty="0">
                <a:solidFill>
                  <a:srgbClr val="4E62A3"/>
                </a:solidFill>
                <a:latin typeface="Calibri"/>
                <a:ea typeface="Calibri"/>
                <a:cs typeface="Calibri"/>
                <a:sym typeface="Calibri"/>
              </a:rPr>
              <a:t>Kick-Off</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dirty="0">
                <a:solidFill>
                  <a:srgbClr val="4E62A3"/>
                </a:solidFill>
                <a:latin typeface="Calibri"/>
                <a:ea typeface="Calibri"/>
                <a:cs typeface="Calibri"/>
                <a:sym typeface="Calibri"/>
              </a:rPr>
              <a:t>1 month</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p:txBody>
      </p:sp>
      <p:sp>
        <p:nvSpPr>
          <p:cNvPr id="856" name="Google Shape;856;g2b5507da908_0_652"/>
          <p:cNvSpPr txBox="1">
            <a:spLocks noGrp="1"/>
          </p:cNvSpPr>
          <p:nvPr>
            <p:ph type="body" idx="5"/>
          </p:nvPr>
        </p:nvSpPr>
        <p:spPr>
          <a:xfrm>
            <a:off x="3258277" y="2768506"/>
            <a:ext cx="15546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a:solidFill>
                  <a:srgbClr val="4E62A3"/>
                </a:solidFill>
              </a:rPr>
              <a:t>Research</a:t>
            </a:r>
            <a:endParaRPr/>
          </a:p>
          <a:p>
            <a:pPr marL="0" lvl="0" indent="0" algn="l" rtl="0">
              <a:lnSpc>
                <a:spcPct val="107142"/>
              </a:lnSpc>
              <a:spcBef>
                <a:spcPts val="0"/>
              </a:spcBef>
              <a:spcAft>
                <a:spcPts val="0"/>
              </a:spcAft>
              <a:buClr>
                <a:schemeClr val="dk2"/>
              </a:buClr>
              <a:buSzPts val="1400"/>
              <a:buNone/>
            </a:pPr>
            <a:endParaRPr sz="140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a:solidFill>
                  <a:srgbClr val="4E62A3"/>
                </a:solidFill>
              </a:rPr>
              <a:t>2</a:t>
            </a:r>
            <a:r>
              <a:rPr lang="en-US" sz="1400" i="1">
                <a:solidFill>
                  <a:srgbClr val="4E62A3"/>
                </a:solidFill>
                <a:latin typeface="Calibri"/>
                <a:ea typeface="Calibri"/>
                <a:cs typeface="Calibri"/>
                <a:sym typeface="Calibri"/>
              </a:rPr>
              <a:t> months</a:t>
            </a:r>
            <a:endParaRPr/>
          </a:p>
        </p:txBody>
      </p:sp>
      <p:sp>
        <p:nvSpPr>
          <p:cNvPr id="857" name="Google Shape;857;g2b5507da908_0_652"/>
          <p:cNvSpPr txBox="1">
            <a:spLocks noGrp="1"/>
          </p:cNvSpPr>
          <p:nvPr>
            <p:ph type="body" idx="6"/>
          </p:nvPr>
        </p:nvSpPr>
        <p:spPr>
          <a:xfrm>
            <a:off x="5401839" y="2746051"/>
            <a:ext cx="15150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a:solidFill>
                  <a:srgbClr val="4E62A3"/>
                </a:solidFill>
              </a:rPr>
              <a:t>Power mapping</a:t>
            </a:r>
            <a:endParaRPr/>
          </a:p>
          <a:p>
            <a:pPr marL="0" lvl="0" indent="0" algn="l" rtl="0">
              <a:lnSpc>
                <a:spcPct val="107142"/>
              </a:lnSpc>
              <a:spcBef>
                <a:spcPts val="0"/>
              </a:spcBef>
              <a:spcAft>
                <a:spcPts val="0"/>
              </a:spcAft>
              <a:buClr>
                <a:srgbClr val="4E62A3"/>
              </a:buClr>
              <a:buSzPts val="1400"/>
              <a:buNone/>
            </a:pPr>
            <a:endParaRPr sz="1400" b="1">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a:solidFill>
                  <a:srgbClr val="4E62A3"/>
                </a:solidFill>
                <a:latin typeface="Calibri"/>
                <a:ea typeface="Calibri"/>
                <a:cs typeface="Calibri"/>
                <a:sym typeface="Calibri"/>
              </a:rPr>
              <a:t>2 weeks</a:t>
            </a:r>
            <a:endParaRPr sz="1400" i="1"/>
          </a:p>
          <a:p>
            <a:pPr marL="0" lvl="0" indent="0" algn="l" rtl="0">
              <a:lnSpc>
                <a:spcPct val="107142"/>
              </a:lnSpc>
              <a:spcBef>
                <a:spcPts val="0"/>
              </a:spcBef>
              <a:spcAft>
                <a:spcPts val="0"/>
              </a:spcAft>
              <a:buClr>
                <a:schemeClr val="dk2"/>
              </a:buClr>
              <a:buSzPts val="1400"/>
              <a:buNone/>
            </a:pPr>
            <a:endParaRPr sz="140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endParaRPr/>
          </a:p>
          <a:p>
            <a:pPr marL="0" lvl="0" indent="0" algn="l" rtl="0">
              <a:lnSpc>
                <a:spcPct val="107142"/>
              </a:lnSpc>
              <a:spcBef>
                <a:spcPts val="0"/>
              </a:spcBef>
              <a:spcAft>
                <a:spcPts val="0"/>
              </a:spcAft>
              <a:buClr>
                <a:schemeClr val="dk2"/>
              </a:buClr>
              <a:buSzPts val="1400"/>
              <a:buNone/>
            </a:pPr>
            <a:endParaRPr sz="1400">
              <a:solidFill>
                <a:srgbClr val="4E62A3"/>
              </a:solidFill>
              <a:latin typeface="Calibri"/>
              <a:ea typeface="Calibri"/>
              <a:cs typeface="Calibri"/>
              <a:sym typeface="Calibri"/>
            </a:endParaRPr>
          </a:p>
        </p:txBody>
      </p:sp>
      <p:sp>
        <p:nvSpPr>
          <p:cNvPr id="858" name="Google Shape;858;g2b5507da908_0_652"/>
          <p:cNvSpPr txBox="1">
            <a:spLocks noGrp="1"/>
          </p:cNvSpPr>
          <p:nvPr>
            <p:ph type="body" idx="7"/>
          </p:nvPr>
        </p:nvSpPr>
        <p:spPr>
          <a:xfrm>
            <a:off x="7475706" y="2768506"/>
            <a:ext cx="15546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dirty="0">
                <a:solidFill>
                  <a:srgbClr val="4E62A3"/>
                </a:solidFill>
              </a:rPr>
              <a:t>Feasibility Assessment</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dirty="0">
                <a:solidFill>
                  <a:srgbClr val="4E62A3"/>
                </a:solidFill>
              </a:rPr>
              <a:t>2-3</a:t>
            </a:r>
            <a:r>
              <a:rPr lang="en-US" sz="1400" i="1" dirty="0">
                <a:solidFill>
                  <a:srgbClr val="4E62A3"/>
                </a:solidFill>
                <a:latin typeface="Calibri"/>
                <a:ea typeface="Calibri"/>
                <a:cs typeface="Calibri"/>
                <a:sym typeface="Calibri"/>
              </a:rPr>
              <a:t> months</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p:txBody>
      </p:sp>
      <p:sp>
        <p:nvSpPr>
          <p:cNvPr id="859" name="Google Shape;859;g2b5507da908_0_652"/>
          <p:cNvSpPr txBox="1">
            <a:spLocks noGrp="1"/>
          </p:cNvSpPr>
          <p:nvPr>
            <p:ph type="body" idx="8"/>
          </p:nvPr>
        </p:nvSpPr>
        <p:spPr>
          <a:xfrm>
            <a:off x="9703983" y="2768506"/>
            <a:ext cx="15546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a:solidFill>
                  <a:srgbClr val="4E62A3"/>
                </a:solidFill>
              </a:rPr>
              <a:t>Plan Development and Implementation</a:t>
            </a:r>
            <a:endParaRPr/>
          </a:p>
          <a:p>
            <a:pPr marL="0" lvl="0" indent="0" algn="l" rtl="0">
              <a:lnSpc>
                <a:spcPct val="107142"/>
              </a:lnSpc>
              <a:spcBef>
                <a:spcPts val="0"/>
              </a:spcBef>
              <a:spcAft>
                <a:spcPts val="0"/>
              </a:spcAft>
              <a:buClr>
                <a:schemeClr val="dk2"/>
              </a:buClr>
              <a:buSzPts val="1400"/>
              <a:buNone/>
            </a:pPr>
            <a:endParaRPr sz="140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a:solidFill>
                  <a:srgbClr val="4E62A3"/>
                </a:solidFill>
              </a:rPr>
              <a:t>TBD</a:t>
            </a:r>
            <a:endParaRPr/>
          </a:p>
          <a:p>
            <a:pPr marL="0" lvl="0" indent="0" algn="l" rtl="0">
              <a:lnSpc>
                <a:spcPct val="107142"/>
              </a:lnSpc>
              <a:spcBef>
                <a:spcPts val="0"/>
              </a:spcBef>
              <a:spcAft>
                <a:spcPts val="0"/>
              </a:spcAft>
              <a:buClr>
                <a:schemeClr val="dk2"/>
              </a:buClr>
              <a:buSzPts val="1400"/>
              <a:buNone/>
            </a:pPr>
            <a:endParaRPr sz="1400">
              <a:solidFill>
                <a:srgbClr val="4E62A3"/>
              </a:solidFill>
              <a:latin typeface="Calibri"/>
              <a:ea typeface="Calibri"/>
              <a:cs typeface="Calibri"/>
              <a:sym typeface="Calibri"/>
            </a:endParaRPr>
          </a:p>
          <a:p>
            <a:pPr marL="0" lvl="0" indent="0" algn="l" rtl="0">
              <a:lnSpc>
                <a:spcPct val="125000"/>
              </a:lnSpc>
              <a:spcBef>
                <a:spcPts val="0"/>
              </a:spcBef>
              <a:spcAft>
                <a:spcPts val="0"/>
              </a:spcAft>
              <a:buClr>
                <a:schemeClr val="dk2"/>
              </a:buClr>
              <a:buSzPts val="1200"/>
              <a:buNone/>
            </a:pPr>
            <a:endParaRPr>
              <a:solidFill>
                <a:srgbClr val="4E62A3"/>
              </a:solidFill>
            </a:endParaRPr>
          </a:p>
        </p:txBody>
      </p:sp>
      <p:sp>
        <p:nvSpPr>
          <p:cNvPr id="860" name="Google Shape;860;g2b5507da908_0_652"/>
          <p:cNvSpPr txBox="1">
            <a:spLocks noGrp="1"/>
          </p:cNvSpPr>
          <p:nvPr>
            <p:ph type="body" idx="9"/>
          </p:nvPr>
        </p:nvSpPr>
        <p:spPr>
          <a:xfrm>
            <a:off x="181395" y="4178387"/>
            <a:ext cx="1186200" cy="678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BE5427"/>
              </a:buClr>
              <a:buSzPts val="5400"/>
              <a:buNone/>
            </a:pPr>
            <a:r>
              <a:rPr lang="en-US">
                <a:latin typeface="Century Gothic"/>
                <a:ea typeface="Century Gothic"/>
                <a:cs typeface="Century Gothic"/>
                <a:sym typeface="Century Gothic"/>
              </a:rPr>
              <a:t>1</a:t>
            </a:r>
            <a:endParaRPr/>
          </a:p>
        </p:txBody>
      </p:sp>
      <p:sp>
        <p:nvSpPr>
          <p:cNvPr id="861" name="Google Shape;861;g2b5507da908_0_652"/>
          <p:cNvSpPr txBox="1">
            <a:spLocks noGrp="1"/>
          </p:cNvSpPr>
          <p:nvPr>
            <p:ph type="body" idx="13"/>
          </p:nvPr>
        </p:nvSpPr>
        <p:spPr>
          <a:xfrm>
            <a:off x="2350327" y="5419530"/>
            <a:ext cx="1186200" cy="678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7BE60"/>
              </a:buClr>
              <a:buSzPts val="5400"/>
              <a:buNone/>
            </a:pPr>
            <a:r>
              <a:rPr lang="en-US">
                <a:latin typeface="Century Gothic"/>
                <a:ea typeface="Century Gothic"/>
                <a:cs typeface="Century Gothic"/>
                <a:sym typeface="Century Gothic"/>
              </a:rPr>
              <a:t>2</a:t>
            </a:r>
            <a:endParaRPr/>
          </a:p>
        </p:txBody>
      </p:sp>
      <p:sp>
        <p:nvSpPr>
          <p:cNvPr id="862" name="Google Shape;862;g2b5507da908_0_652"/>
          <p:cNvSpPr txBox="1">
            <a:spLocks noGrp="1"/>
          </p:cNvSpPr>
          <p:nvPr>
            <p:ph type="body" idx="14"/>
          </p:nvPr>
        </p:nvSpPr>
        <p:spPr>
          <a:xfrm>
            <a:off x="4465160" y="4724315"/>
            <a:ext cx="1186200" cy="762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9D191"/>
              </a:buClr>
              <a:buSzPts val="5400"/>
              <a:buNone/>
            </a:pPr>
            <a:r>
              <a:rPr lang="en-US">
                <a:solidFill>
                  <a:srgbClr val="726AA2"/>
                </a:solidFill>
                <a:latin typeface="Century Gothic"/>
                <a:ea typeface="Century Gothic"/>
                <a:cs typeface="Century Gothic"/>
                <a:sym typeface="Century Gothic"/>
              </a:rPr>
              <a:t>3</a:t>
            </a:r>
            <a:endParaRPr>
              <a:solidFill>
                <a:srgbClr val="726AA2"/>
              </a:solidFill>
            </a:endParaRPr>
          </a:p>
        </p:txBody>
      </p:sp>
      <p:sp>
        <p:nvSpPr>
          <p:cNvPr id="863" name="Google Shape;863;g2b5507da908_0_652"/>
          <p:cNvSpPr txBox="1">
            <a:spLocks noGrp="1"/>
          </p:cNvSpPr>
          <p:nvPr>
            <p:ph type="body" idx="15"/>
          </p:nvPr>
        </p:nvSpPr>
        <p:spPr>
          <a:xfrm>
            <a:off x="6611141" y="5725399"/>
            <a:ext cx="1186200" cy="678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CBE7B"/>
              </a:buClr>
              <a:buSzPts val="5400"/>
              <a:buNone/>
            </a:pPr>
            <a:r>
              <a:rPr lang="en-US" dirty="0">
                <a:solidFill>
                  <a:schemeClr val="accent3"/>
                </a:solidFill>
                <a:latin typeface="Century Gothic"/>
                <a:ea typeface="Century Gothic"/>
                <a:cs typeface="Century Gothic"/>
                <a:sym typeface="Century Gothic"/>
              </a:rPr>
              <a:t>4</a:t>
            </a:r>
            <a:endParaRPr dirty="0">
              <a:solidFill>
                <a:schemeClr val="accent3"/>
              </a:solidFill>
            </a:endParaRPr>
          </a:p>
        </p:txBody>
      </p:sp>
      <p:sp>
        <p:nvSpPr>
          <p:cNvPr id="864" name="Google Shape;864;g2b5507da908_0_652"/>
          <p:cNvSpPr txBox="1">
            <a:spLocks noGrp="1"/>
          </p:cNvSpPr>
          <p:nvPr>
            <p:ph type="body" idx="16"/>
          </p:nvPr>
        </p:nvSpPr>
        <p:spPr>
          <a:xfrm>
            <a:off x="8725626" y="3498061"/>
            <a:ext cx="1186200" cy="678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E9C5B"/>
              </a:buClr>
              <a:buSzPts val="5400"/>
              <a:buNone/>
            </a:pPr>
            <a:r>
              <a:rPr lang="en-US">
                <a:solidFill>
                  <a:schemeClr val="accent6"/>
                </a:solidFill>
                <a:latin typeface="Century Gothic"/>
                <a:ea typeface="Century Gothic"/>
                <a:cs typeface="Century Gothic"/>
                <a:sym typeface="Century Gothic"/>
              </a:rPr>
              <a:t>5</a:t>
            </a:r>
            <a:endParaRPr>
              <a:solidFill>
                <a:schemeClr val="accent6"/>
              </a:solidFill>
            </a:endParaRPr>
          </a:p>
        </p:txBody>
      </p:sp>
      <p:sp>
        <p:nvSpPr>
          <p:cNvPr id="865" name="Google Shape;865;g2b5507da908_0_652"/>
          <p:cNvSpPr txBox="1"/>
          <p:nvPr/>
        </p:nvSpPr>
        <p:spPr>
          <a:xfrm>
            <a:off x="398055" y="296682"/>
            <a:ext cx="11106600" cy="6780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4E62A3"/>
              </a:buClr>
              <a:buSzPts val="4000"/>
              <a:buFont typeface="Arial"/>
              <a:buNone/>
              <a:tabLst/>
              <a:defRPr/>
            </a:pPr>
            <a:r>
              <a:rPr kumimoji="0" lang="en-US" sz="3600" b="1" i="0" u="none" strike="noStrike" kern="0" cap="none" spc="0" normalizeH="0" baseline="0" noProof="0" dirty="0">
                <a:ln>
                  <a:noFill/>
                </a:ln>
                <a:solidFill>
                  <a:schemeClr val="accent1"/>
                </a:solidFill>
                <a:effectLst/>
                <a:uLnTx/>
                <a:uFillTx/>
                <a:latin typeface="Century Gothic"/>
                <a:ea typeface="Century Gothic"/>
                <a:cs typeface="Century Gothic"/>
                <a:sym typeface="Century Gothic"/>
              </a:rPr>
              <a:t>Sourcing Additional Funding Timeline</a:t>
            </a:r>
            <a:endParaRPr kumimoji="0" sz="3600" b="0" i="0" u="none" strike="noStrike" kern="0" cap="none" spc="0" normalizeH="0" baseline="0" noProof="0" dirty="0">
              <a:ln>
                <a:noFill/>
              </a:ln>
              <a:solidFill>
                <a:schemeClr val="accent1"/>
              </a:solidFill>
              <a:effectLst/>
              <a:uLnTx/>
              <a:uFillTx/>
              <a:latin typeface="Arial"/>
              <a:ea typeface="Arial"/>
              <a:cs typeface="Arial"/>
              <a:sym typeface="Arial"/>
            </a:endParaRPr>
          </a:p>
        </p:txBody>
      </p:sp>
      <p:sp>
        <p:nvSpPr>
          <p:cNvPr id="866" name="Google Shape;866;g2b5507da908_0_652"/>
          <p:cNvSpPr txBox="1"/>
          <p:nvPr/>
        </p:nvSpPr>
        <p:spPr>
          <a:xfrm>
            <a:off x="972577" y="1583345"/>
            <a:ext cx="2071800" cy="678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D2F57"/>
              </a:buClr>
              <a:buSzPts val="1200"/>
              <a:buFont typeface="Arial"/>
              <a:buNone/>
              <a:tabLst/>
              <a:defRPr/>
            </a:pPr>
            <a:r>
              <a:rPr kumimoji="0" lang="en-US" sz="1200" b="0" i="0" u="none" strike="noStrike" kern="0" cap="none" spc="0" normalizeH="0" baseline="0" noProof="0">
                <a:ln>
                  <a:noFill/>
                </a:ln>
                <a:solidFill>
                  <a:srgbClr val="1D2F57"/>
                </a:solidFill>
                <a:effectLst/>
                <a:uLnTx/>
                <a:uFillTx/>
                <a:latin typeface="Calibri"/>
                <a:ea typeface="Calibri"/>
                <a:cs typeface="Calibri"/>
                <a:sym typeface="Calibri"/>
              </a:rPr>
              <a:t>Overview of sourcing additional funding and initial assessment</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7" name="Google Shape;867;g2b5507da908_0_652"/>
          <p:cNvSpPr txBox="1"/>
          <p:nvPr/>
        </p:nvSpPr>
        <p:spPr>
          <a:xfrm>
            <a:off x="5182472" y="1337587"/>
            <a:ext cx="1573200" cy="30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D2F57"/>
              </a:buClr>
              <a:buSzPts val="1400"/>
              <a:buFont typeface="Arial"/>
              <a:buNone/>
              <a:tabLst/>
              <a:defRPr/>
            </a:pPr>
            <a:r>
              <a:rPr kumimoji="0" lang="en-US" sz="1400" b="1" i="0" u="none" strike="noStrike" kern="0" cap="none" spc="0" normalizeH="0" baseline="0" noProof="0">
                <a:ln>
                  <a:noFill/>
                </a:ln>
                <a:solidFill>
                  <a:srgbClr val="1D2F57"/>
                </a:solidFill>
                <a:effectLst/>
                <a:uLnTx/>
                <a:uFillTx/>
                <a:latin typeface="Century Gothic"/>
                <a:ea typeface="Century Gothic"/>
                <a:cs typeface="Century Gothic"/>
                <a:sym typeface="Century Gothic"/>
              </a:rPr>
              <a:t>Lesson 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8" name="Google Shape;868;g2b5507da908_0_652"/>
          <p:cNvSpPr txBox="1"/>
          <p:nvPr/>
        </p:nvSpPr>
        <p:spPr>
          <a:xfrm>
            <a:off x="9424810" y="1337587"/>
            <a:ext cx="1573200" cy="30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D2F57"/>
              </a:buClr>
              <a:buSzPts val="1400"/>
              <a:buFont typeface="Arial"/>
              <a:buNone/>
              <a:tabLst/>
              <a:defRPr/>
            </a:pPr>
            <a:r>
              <a:rPr kumimoji="0" lang="en-US" sz="1400" b="1" i="0" u="none" strike="noStrike" kern="0" cap="none" spc="0" normalizeH="0" baseline="0" noProof="0">
                <a:ln>
                  <a:noFill/>
                </a:ln>
                <a:solidFill>
                  <a:srgbClr val="1D2F57"/>
                </a:solidFill>
                <a:effectLst/>
                <a:uLnTx/>
                <a:uFillTx/>
                <a:latin typeface="Century Gothic"/>
                <a:ea typeface="Century Gothic"/>
                <a:cs typeface="Century Gothic"/>
                <a:sym typeface="Century Gothic"/>
              </a:rPr>
              <a:t>Lesson 7</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9" name="Google Shape;869;g2b5507da908_0_652"/>
          <p:cNvSpPr txBox="1"/>
          <p:nvPr/>
        </p:nvSpPr>
        <p:spPr>
          <a:xfrm>
            <a:off x="3077309" y="1588147"/>
            <a:ext cx="2071800" cy="678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D2F57"/>
              </a:buClr>
              <a:buSzPts val="1200"/>
              <a:buFont typeface="Arial"/>
              <a:buNone/>
              <a:tabLst/>
              <a:defRPr/>
            </a:pPr>
            <a:r>
              <a:rPr kumimoji="0" lang="en-US" sz="1200" b="0" i="0" u="none" strike="noStrike" kern="0" cap="none" spc="0" normalizeH="0" baseline="0" noProof="0" dirty="0">
                <a:ln>
                  <a:noFill/>
                </a:ln>
                <a:solidFill>
                  <a:srgbClr val="1D2F57"/>
                </a:solidFill>
                <a:effectLst/>
                <a:uLnTx/>
                <a:uFillTx/>
                <a:latin typeface="Calibri"/>
                <a:ea typeface="Calibri"/>
                <a:cs typeface="Calibri"/>
                <a:sym typeface="Calibri"/>
              </a:rPr>
              <a:t>Researching and gathering foundational information about local funding options</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70" name="Google Shape;870;g2b5507da908_0_652"/>
          <p:cNvSpPr txBox="1"/>
          <p:nvPr/>
        </p:nvSpPr>
        <p:spPr>
          <a:xfrm>
            <a:off x="5162289" y="1559455"/>
            <a:ext cx="2061899" cy="678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D2F57"/>
              </a:buClr>
              <a:buSzPts val="1200"/>
              <a:buFont typeface="Arial"/>
              <a:buNone/>
              <a:tabLst/>
              <a:defRPr/>
            </a:pPr>
            <a:r>
              <a:rPr kumimoji="0" lang="en-US" sz="1200" b="0" i="0" u="none" strike="noStrike" kern="0" cap="none" spc="0" normalizeH="0" baseline="0" noProof="0" dirty="0">
                <a:ln>
                  <a:noFill/>
                </a:ln>
                <a:solidFill>
                  <a:srgbClr val="1D2F57"/>
                </a:solidFill>
                <a:effectLst/>
                <a:uLnTx/>
                <a:uFillTx/>
                <a:latin typeface="Calibri"/>
                <a:ea typeface="Calibri"/>
                <a:cs typeface="Calibri"/>
                <a:sym typeface="Calibri"/>
              </a:rPr>
              <a:t>Power mapping. Identifying critical partners and key community members needed to pursue funding options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71" name="Google Shape;871;g2b5507da908_0_652"/>
          <p:cNvSpPr txBox="1"/>
          <p:nvPr/>
        </p:nvSpPr>
        <p:spPr>
          <a:xfrm>
            <a:off x="7256826" y="1559455"/>
            <a:ext cx="2061900" cy="678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D2F57"/>
              </a:buClr>
              <a:buSzPts val="1200"/>
              <a:buFont typeface="Arial"/>
              <a:buNone/>
              <a:tabLst/>
              <a:defRPr/>
            </a:pPr>
            <a:r>
              <a:rPr kumimoji="0" lang="en-US" sz="1200" b="0" i="0" u="none" strike="noStrike" kern="0" cap="none" spc="0" normalizeH="0" baseline="0" noProof="0" dirty="0">
                <a:ln>
                  <a:noFill/>
                </a:ln>
                <a:solidFill>
                  <a:srgbClr val="1D2F57"/>
                </a:solidFill>
                <a:effectLst/>
                <a:uLnTx/>
                <a:uFillTx/>
                <a:latin typeface="Calibri"/>
                <a:ea typeface="Calibri"/>
                <a:cs typeface="Calibri"/>
                <a:sym typeface="Calibri"/>
              </a:rPr>
              <a:t>Feasibility assessment. Determining likelihood of implementation and success of funding options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72" name="Google Shape;872;g2b5507da908_0_652"/>
          <p:cNvSpPr txBox="1"/>
          <p:nvPr/>
        </p:nvSpPr>
        <p:spPr>
          <a:xfrm>
            <a:off x="9424810" y="1559455"/>
            <a:ext cx="1933800" cy="678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D2F57"/>
              </a:buClr>
              <a:buSzPts val="1200"/>
              <a:buFont typeface="Arial"/>
              <a:buNone/>
              <a:tabLst/>
              <a:defRPr/>
            </a:pPr>
            <a:r>
              <a:rPr kumimoji="0" lang="en-US" sz="1200" b="0" i="0" u="none" strike="noStrike" kern="0" cap="none" spc="0" normalizeH="0" baseline="0" noProof="0" dirty="0">
                <a:ln>
                  <a:noFill/>
                </a:ln>
                <a:solidFill>
                  <a:srgbClr val="1D2F57"/>
                </a:solidFill>
                <a:effectLst/>
                <a:uLnTx/>
                <a:uFillTx/>
                <a:latin typeface="Calibri"/>
                <a:ea typeface="Calibri"/>
                <a:cs typeface="Calibri"/>
                <a:sym typeface="Calibri"/>
              </a:rPr>
              <a:t>Plan development and implementation. Designing and implementing a strategy for funding options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873" name="Google Shape;873;g2b5507da908_0_652" descr="Logo&#10;&#10;Description automatically generated"/>
          <p:cNvPicPr preferRelativeResize="0"/>
          <p:nvPr/>
        </p:nvPicPr>
        <p:blipFill rotWithShape="1">
          <a:blip r:embed="rId3">
            <a:alphaModFix/>
          </a:blip>
          <a:srcRect/>
          <a:stretch/>
        </p:blipFill>
        <p:spPr>
          <a:xfrm>
            <a:off x="333010" y="6156077"/>
            <a:ext cx="1538615" cy="514288"/>
          </a:xfrm>
          <a:prstGeom prst="rect">
            <a:avLst/>
          </a:prstGeom>
          <a:noFill/>
          <a:ln>
            <a:noFill/>
          </a:ln>
        </p:spPr>
      </p:pic>
      <p:grpSp>
        <p:nvGrpSpPr>
          <p:cNvPr id="874" name="Google Shape;874;g2b5507da908_0_652"/>
          <p:cNvGrpSpPr/>
          <p:nvPr/>
        </p:nvGrpSpPr>
        <p:grpSpPr>
          <a:xfrm>
            <a:off x="11358520" y="6378755"/>
            <a:ext cx="466200" cy="365100"/>
            <a:chOff x="11304647" y="6307474"/>
            <a:chExt cx="466200" cy="365100"/>
          </a:xfrm>
        </p:grpSpPr>
        <p:sp>
          <p:nvSpPr>
            <p:cNvPr id="875" name="Google Shape;875;g2b5507da908_0_652"/>
            <p:cNvSpPr/>
            <p:nvPr/>
          </p:nvSpPr>
          <p:spPr>
            <a:xfrm>
              <a:off x="11353800" y="6307474"/>
              <a:ext cx="367800" cy="363000"/>
            </a:xfrm>
            <a:prstGeom prst="ellipse">
              <a:avLst/>
            </a:prstGeom>
            <a:solidFill>
              <a:srgbClr val="4E62A3"/>
            </a:solidFill>
            <a:ln w="12700" cap="flat" cmpd="sng">
              <a:solidFill>
                <a:srgbClr val="4E62A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76" name="Google Shape;876;g2b5507da908_0_652"/>
            <p:cNvSpPr txBox="1"/>
            <p:nvPr/>
          </p:nvSpPr>
          <p:spPr>
            <a:xfrm>
              <a:off x="11304647" y="6307474"/>
              <a:ext cx="4662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sz="12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cxnSp>
        <p:nvCxnSpPr>
          <p:cNvPr id="877" name="Google Shape;877;g2b5507da908_0_652"/>
          <p:cNvCxnSpPr/>
          <p:nvPr/>
        </p:nvCxnSpPr>
        <p:spPr>
          <a:xfrm rot="10800000" flipH="1">
            <a:off x="685800" y="2548748"/>
            <a:ext cx="10818900" cy="4800"/>
          </a:xfrm>
          <a:prstGeom prst="straightConnector1">
            <a:avLst/>
          </a:prstGeom>
          <a:noFill/>
          <a:ln w="38100" cap="flat" cmpd="sng">
            <a:solidFill>
              <a:schemeClr val="dk2"/>
            </a:solidFill>
            <a:prstDash val="solid"/>
            <a:round/>
            <a:headEnd type="none" w="sm" len="sm"/>
            <a:tailEnd type="none" w="sm" len="sm"/>
          </a:ln>
        </p:spPr>
      </p:cxnSp>
      <p:grpSp>
        <p:nvGrpSpPr>
          <p:cNvPr id="878" name="Google Shape;878;g2b5507da908_0_652"/>
          <p:cNvGrpSpPr/>
          <p:nvPr/>
        </p:nvGrpSpPr>
        <p:grpSpPr>
          <a:xfrm>
            <a:off x="683287" y="2452421"/>
            <a:ext cx="184913" cy="1782303"/>
            <a:chOff x="683287" y="2452421"/>
            <a:chExt cx="184913" cy="1782303"/>
          </a:xfrm>
        </p:grpSpPr>
        <p:cxnSp>
          <p:nvCxnSpPr>
            <p:cNvPr id="879" name="Google Shape;879;g2b5507da908_0_652"/>
            <p:cNvCxnSpPr/>
            <p:nvPr/>
          </p:nvCxnSpPr>
          <p:spPr>
            <a:xfrm>
              <a:off x="774497" y="2548677"/>
              <a:ext cx="0" cy="1655700"/>
            </a:xfrm>
            <a:prstGeom prst="straightConnector1">
              <a:avLst/>
            </a:prstGeom>
            <a:noFill/>
            <a:ln w="38100" cap="flat" cmpd="sng">
              <a:solidFill>
                <a:schemeClr val="dk2"/>
              </a:solidFill>
              <a:prstDash val="solid"/>
              <a:round/>
              <a:headEnd type="none" w="sm" len="sm"/>
              <a:tailEnd type="none" w="sm" len="sm"/>
            </a:ln>
          </p:spPr>
        </p:cxnSp>
        <p:grpSp>
          <p:nvGrpSpPr>
            <p:cNvPr id="880" name="Google Shape;880;g2b5507da908_0_652"/>
            <p:cNvGrpSpPr/>
            <p:nvPr/>
          </p:nvGrpSpPr>
          <p:grpSpPr>
            <a:xfrm>
              <a:off x="683287" y="2452421"/>
              <a:ext cx="184913" cy="1782303"/>
              <a:chOff x="683287" y="2452421"/>
              <a:chExt cx="184913" cy="1782303"/>
            </a:xfrm>
          </p:grpSpPr>
          <p:sp>
            <p:nvSpPr>
              <p:cNvPr id="881" name="Google Shape;881;g2b5507da908_0_652"/>
              <p:cNvSpPr/>
              <p:nvPr/>
            </p:nvSpPr>
            <p:spPr>
              <a:xfrm>
                <a:off x="685800" y="2452421"/>
                <a:ext cx="182400" cy="1974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82" name="Google Shape;882;g2b5507da908_0_652"/>
              <p:cNvSpPr/>
              <p:nvPr/>
            </p:nvSpPr>
            <p:spPr>
              <a:xfrm>
                <a:off x="683287" y="4037324"/>
                <a:ext cx="182400" cy="1974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grpSp>
        <p:nvGrpSpPr>
          <p:cNvPr id="883" name="Google Shape;883;g2b5507da908_0_652"/>
          <p:cNvGrpSpPr/>
          <p:nvPr/>
        </p:nvGrpSpPr>
        <p:grpSpPr>
          <a:xfrm>
            <a:off x="2850962" y="2467570"/>
            <a:ext cx="188866" cy="2940981"/>
            <a:chOff x="683287" y="1293743"/>
            <a:chExt cx="188866" cy="2940981"/>
          </a:xfrm>
        </p:grpSpPr>
        <p:cxnSp>
          <p:nvCxnSpPr>
            <p:cNvPr id="884" name="Google Shape;884;g2b5507da908_0_652"/>
            <p:cNvCxnSpPr>
              <a:stCxn id="885" idx="0"/>
            </p:cNvCxnSpPr>
            <p:nvPr/>
          </p:nvCxnSpPr>
          <p:spPr>
            <a:xfrm flipH="1">
              <a:off x="774353" y="1293743"/>
              <a:ext cx="6600" cy="2910600"/>
            </a:xfrm>
            <a:prstGeom prst="straightConnector1">
              <a:avLst/>
            </a:prstGeom>
            <a:noFill/>
            <a:ln w="38100" cap="flat" cmpd="sng">
              <a:solidFill>
                <a:schemeClr val="dk2"/>
              </a:solidFill>
              <a:prstDash val="solid"/>
              <a:round/>
              <a:headEnd type="none" w="sm" len="sm"/>
              <a:tailEnd type="none" w="sm" len="sm"/>
            </a:ln>
          </p:spPr>
        </p:cxnSp>
        <p:grpSp>
          <p:nvGrpSpPr>
            <p:cNvPr id="886" name="Google Shape;886;g2b5507da908_0_652"/>
            <p:cNvGrpSpPr/>
            <p:nvPr/>
          </p:nvGrpSpPr>
          <p:grpSpPr>
            <a:xfrm>
              <a:off x="683287" y="1293743"/>
              <a:ext cx="188866" cy="2940981"/>
              <a:chOff x="683287" y="1293743"/>
              <a:chExt cx="188866" cy="2940981"/>
            </a:xfrm>
          </p:grpSpPr>
          <p:sp>
            <p:nvSpPr>
              <p:cNvPr id="885" name="Google Shape;885;g2b5507da908_0_652"/>
              <p:cNvSpPr/>
              <p:nvPr/>
            </p:nvSpPr>
            <p:spPr>
              <a:xfrm>
                <a:off x="689753" y="1293743"/>
                <a:ext cx="182400" cy="1974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87" name="Google Shape;887;g2b5507da908_0_652"/>
              <p:cNvSpPr/>
              <p:nvPr/>
            </p:nvSpPr>
            <p:spPr>
              <a:xfrm>
                <a:off x="683287" y="4037324"/>
                <a:ext cx="182400" cy="1974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grpSp>
        <p:nvGrpSpPr>
          <p:cNvPr id="888" name="Google Shape;888;g2b5507da908_0_652"/>
          <p:cNvGrpSpPr/>
          <p:nvPr/>
        </p:nvGrpSpPr>
        <p:grpSpPr>
          <a:xfrm>
            <a:off x="4964785" y="2487861"/>
            <a:ext cx="183210" cy="2236480"/>
            <a:chOff x="683287" y="1998244"/>
            <a:chExt cx="183210" cy="2236480"/>
          </a:xfrm>
        </p:grpSpPr>
        <p:cxnSp>
          <p:nvCxnSpPr>
            <p:cNvPr id="889" name="Google Shape;889;g2b5507da908_0_652"/>
            <p:cNvCxnSpPr>
              <a:stCxn id="890" idx="0"/>
            </p:cNvCxnSpPr>
            <p:nvPr/>
          </p:nvCxnSpPr>
          <p:spPr>
            <a:xfrm flipH="1">
              <a:off x="774397" y="1998244"/>
              <a:ext cx="900" cy="2206200"/>
            </a:xfrm>
            <a:prstGeom prst="straightConnector1">
              <a:avLst/>
            </a:prstGeom>
            <a:noFill/>
            <a:ln w="38100" cap="flat" cmpd="sng">
              <a:solidFill>
                <a:schemeClr val="dk2"/>
              </a:solidFill>
              <a:prstDash val="solid"/>
              <a:round/>
              <a:headEnd type="none" w="sm" len="sm"/>
              <a:tailEnd type="none" w="sm" len="sm"/>
            </a:ln>
          </p:spPr>
        </p:cxnSp>
        <p:grpSp>
          <p:nvGrpSpPr>
            <p:cNvPr id="891" name="Google Shape;891;g2b5507da908_0_652"/>
            <p:cNvGrpSpPr/>
            <p:nvPr/>
          </p:nvGrpSpPr>
          <p:grpSpPr>
            <a:xfrm>
              <a:off x="683287" y="1998244"/>
              <a:ext cx="183210" cy="2236480"/>
              <a:chOff x="683287" y="1998244"/>
              <a:chExt cx="183210" cy="2236480"/>
            </a:xfrm>
          </p:grpSpPr>
          <p:sp>
            <p:nvSpPr>
              <p:cNvPr id="890" name="Google Shape;890;g2b5507da908_0_652"/>
              <p:cNvSpPr/>
              <p:nvPr/>
            </p:nvSpPr>
            <p:spPr>
              <a:xfrm>
                <a:off x="684097" y="1998244"/>
                <a:ext cx="182400" cy="1974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92" name="Google Shape;892;g2b5507da908_0_652"/>
              <p:cNvSpPr/>
              <p:nvPr/>
            </p:nvSpPr>
            <p:spPr>
              <a:xfrm>
                <a:off x="683287" y="4037324"/>
                <a:ext cx="182400" cy="1974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grpSp>
        <p:nvGrpSpPr>
          <p:cNvPr id="893" name="Google Shape;893;g2b5507da908_0_652"/>
          <p:cNvGrpSpPr/>
          <p:nvPr/>
        </p:nvGrpSpPr>
        <p:grpSpPr>
          <a:xfrm>
            <a:off x="7150656" y="2440475"/>
            <a:ext cx="208410" cy="3331791"/>
            <a:chOff x="669937" y="873850"/>
            <a:chExt cx="195750" cy="3360874"/>
          </a:xfrm>
        </p:grpSpPr>
        <p:cxnSp>
          <p:nvCxnSpPr>
            <p:cNvPr id="894" name="Google Shape;894;g2b5507da908_0_652"/>
            <p:cNvCxnSpPr>
              <a:stCxn id="895" idx="0"/>
            </p:cNvCxnSpPr>
            <p:nvPr/>
          </p:nvCxnSpPr>
          <p:spPr>
            <a:xfrm>
              <a:off x="761137" y="873850"/>
              <a:ext cx="13500" cy="3330600"/>
            </a:xfrm>
            <a:prstGeom prst="straightConnector1">
              <a:avLst/>
            </a:prstGeom>
            <a:noFill/>
            <a:ln w="38100" cap="flat" cmpd="sng">
              <a:solidFill>
                <a:schemeClr val="dk2"/>
              </a:solidFill>
              <a:prstDash val="solid"/>
              <a:round/>
              <a:headEnd type="none" w="sm" len="sm"/>
              <a:tailEnd type="none" w="sm" len="sm"/>
            </a:ln>
          </p:spPr>
        </p:cxnSp>
        <p:grpSp>
          <p:nvGrpSpPr>
            <p:cNvPr id="896" name="Google Shape;896;g2b5507da908_0_652"/>
            <p:cNvGrpSpPr/>
            <p:nvPr/>
          </p:nvGrpSpPr>
          <p:grpSpPr>
            <a:xfrm>
              <a:off x="669937" y="873850"/>
              <a:ext cx="195750" cy="3360874"/>
              <a:chOff x="669937" y="873850"/>
              <a:chExt cx="195750" cy="3360874"/>
            </a:xfrm>
          </p:grpSpPr>
          <p:sp>
            <p:nvSpPr>
              <p:cNvPr id="895" name="Google Shape;895;g2b5507da908_0_652"/>
              <p:cNvSpPr/>
              <p:nvPr/>
            </p:nvSpPr>
            <p:spPr>
              <a:xfrm>
                <a:off x="669937" y="873850"/>
                <a:ext cx="182400" cy="1974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97" name="Google Shape;897;g2b5507da908_0_652"/>
              <p:cNvSpPr/>
              <p:nvPr/>
            </p:nvSpPr>
            <p:spPr>
              <a:xfrm>
                <a:off x="683287" y="4037324"/>
                <a:ext cx="182400" cy="1974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grpSp>
        <p:nvGrpSpPr>
          <p:cNvPr id="898" name="Google Shape;898;g2b5507da908_0_652"/>
          <p:cNvGrpSpPr/>
          <p:nvPr/>
        </p:nvGrpSpPr>
        <p:grpSpPr>
          <a:xfrm>
            <a:off x="9274679" y="2471537"/>
            <a:ext cx="184913" cy="1049054"/>
            <a:chOff x="683287" y="2452421"/>
            <a:chExt cx="184913" cy="1049054"/>
          </a:xfrm>
        </p:grpSpPr>
        <p:cxnSp>
          <p:nvCxnSpPr>
            <p:cNvPr id="899" name="Google Shape;899;g2b5507da908_0_652"/>
            <p:cNvCxnSpPr>
              <a:endCxn id="900" idx="4"/>
            </p:cNvCxnSpPr>
            <p:nvPr/>
          </p:nvCxnSpPr>
          <p:spPr>
            <a:xfrm>
              <a:off x="774487" y="2548675"/>
              <a:ext cx="0" cy="952800"/>
            </a:xfrm>
            <a:prstGeom prst="straightConnector1">
              <a:avLst/>
            </a:prstGeom>
            <a:noFill/>
            <a:ln w="38100" cap="flat" cmpd="sng">
              <a:solidFill>
                <a:schemeClr val="dk2"/>
              </a:solidFill>
              <a:prstDash val="solid"/>
              <a:round/>
              <a:headEnd type="none" w="sm" len="sm"/>
              <a:tailEnd type="none" w="sm" len="sm"/>
            </a:ln>
          </p:spPr>
        </p:cxnSp>
        <p:grpSp>
          <p:nvGrpSpPr>
            <p:cNvPr id="901" name="Google Shape;901;g2b5507da908_0_652"/>
            <p:cNvGrpSpPr/>
            <p:nvPr/>
          </p:nvGrpSpPr>
          <p:grpSpPr>
            <a:xfrm>
              <a:off x="683287" y="2452421"/>
              <a:ext cx="184913" cy="1049054"/>
              <a:chOff x="683287" y="2452421"/>
              <a:chExt cx="184913" cy="1049054"/>
            </a:xfrm>
          </p:grpSpPr>
          <p:sp>
            <p:nvSpPr>
              <p:cNvPr id="902" name="Google Shape;902;g2b5507da908_0_652"/>
              <p:cNvSpPr/>
              <p:nvPr/>
            </p:nvSpPr>
            <p:spPr>
              <a:xfrm>
                <a:off x="685800" y="2452421"/>
                <a:ext cx="182400" cy="1974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00" name="Google Shape;900;g2b5507da908_0_652"/>
              <p:cNvSpPr/>
              <p:nvPr/>
            </p:nvSpPr>
            <p:spPr>
              <a:xfrm>
                <a:off x="683287" y="3304075"/>
                <a:ext cx="182400" cy="1974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sp>
        <p:nvSpPr>
          <p:cNvPr id="2" name="Google Shape;724;g2a016330365_0_225">
            <a:extLst>
              <a:ext uri="{FF2B5EF4-FFF2-40B4-BE49-F238E27FC236}">
                <a16:creationId xmlns:a16="http://schemas.microsoft.com/office/drawing/2014/main" id="{14B07B7C-45D9-1C67-6FEE-868049134C77}"/>
              </a:ext>
            </a:extLst>
          </p:cNvPr>
          <p:cNvSpPr txBox="1"/>
          <p:nvPr/>
        </p:nvSpPr>
        <p:spPr>
          <a:xfrm>
            <a:off x="2139696" y="6300550"/>
            <a:ext cx="7174500" cy="537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rgbClr val="000000"/>
                </a:solidFill>
                <a:latin typeface="Calibri"/>
                <a:ea typeface="Calibri"/>
                <a:cs typeface="Calibri"/>
                <a:sym typeface="Calibri"/>
              </a:rPr>
              <a:t>Children’s Funding Project is a nonprofit social impact organization that helps communities and states expand equitable opportunities for children and youth through strategic finance planning. </a:t>
            </a:r>
            <a:r>
              <a:rPr lang="en-US" sz="1100" b="0" i="0" u="sng" strike="noStrike" cap="non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childrensfundingproject.org</a:t>
            </a:r>
            <a:endParaRPr sz="1100" b="0" i="0" u="sng"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rgbClr val="000000"/>
                </a:solidFill>
                <a:latin typeface="Calibri"/>
                <a:ea typeface="Calibri"/>
                <a:cs typeface="Calibri"/>
                <a:sym typeface="Calibri"/>
              </a:rPr>
              <a:t>© Children’s Funding Project, 2024</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31" name="Title 2">
            <a:extLst>
              <a:ext uri="{FF2B5EF4-FFF2-40B4-BE49-F238E27FC236}">
                <a16:creationId xmlns:a16="http://schemas.microsoft.com/office/drawing/2014/main" id="{036299AC-B0D8-159D-0D9C-C2F2131E0E11}"/>
              </a:ext>
            </a:extLst>
          </p:cNvPr>
          <p:cNvSpPr>
            <a:spLocks noGrp="1"/>
          </p:cNvSpPr>
          <p:nvPr>
            <p:ph type="title"/>
          </p:nvPr>
        </p:nvSpPr>
        <p:spPr>
          <a:xfrm>
            <a:off x="0" y="2553567"/>
            <a:ext cx="6547179" cy="1325563"/>
          </a:xfrm>
        </p:spPr>
        <p:txBody>
          <a:bodyPr>
            <a:normAutofit fontScale="90000"/>
          </a:bodyPr>
          <a:lstStyle/>
          <a:p>
            <a:pPr algn="r"/>
            <a:r>
              <a:rPr lang="en-US" dirty="0"/>
              <a:t>In this phase of the process, children’s funding coordinators learn how to</a:t>
            </a:r>
          </a:p>
        </p:txBody>
      </p:sp>
      <p:sp>
        <p:nvSpPr>
          <p:cNvPr id="723" name="Google Shape;723;p3"/>
          <p:cNvSpPr txBox="1">
            <a:spLocks/>
          </p:cNvSpPr>
          <p:nvPr/>
        </p:nvSpPr>
        <p:spPr>
          <a:xfrm>
            <a:off x="11742636" y="5003739"/>
            <a:ext cx="249953" cy="195745"/>
          </a:xfrm>
          <a:prstGeom prst="rect">
            <a:avLst/>
          </a:prstGeom>
          <a:noFill/>
          <a:ln>
            <a:noFill/>
          </a:ln>
        </p:spPr>
        <p:txBody>
          <a:bodyPr spcFirstLastPara="1" wrap="square" lIns="91425" tIns="45700" rIns="91425" bIns="45700" anchor="ctr" anchorCtr="0">
            <a:noAutofit/>
          </a:bodyPr>
          <a:lstStyle/>
          <a:p>
            <a:pPr algn="ctr" defTabSz="484632">
              <a:spcAft>
                <a:spcPts val="600"/>
              </a:spcAft>
              <a:buClr>
                <a:srgbClr val="FFFFFF"/>
              </a:buClr>
              <a:buSzPts val="1200"/>
              <a:defRPr/>
            </a:pPr>
            <a:fld id="{00000000-1234-1234-1234-123412341234}" type="slidenum">
              <a:rPr lang="en-US" sz="636" b="0" i="0" u="none" strike="noStrike" cap="none">
                <a:solidFill>
                  <a:srgbClr val="FFFFFF"/>
                </a:solidFill>
                <a:latin typeface="Calibri"/>
                <a:ea typeface="Arial"/>
                <a:cs typeface="Calibri"/>
                <a:sym typeface="Calibri"/>
              </a:rPr>
              <a:pPr algn="ctr" defTabSz="484632">
                <a:spcAft>
                  <a:spcPts val="600"/>
                </a:spcAft>
                <a:buClr>
                  <a:srgbClr val="FFFFFF"/>
                </a:buClr>
                <a:buSzPts val="1200"/>
                <a:defRPr/>
              </a:pPr>
              <a:t>16</a:t>
            </a:fld>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8" name="Diagram 7">
            <a:extLst>
              <a:ext uri="{FF2B5EF4-FFF2-40B4-BE49-F238E27FC236}">
                <a16:creationId xmlns:a16="http://schemas.microsoft.com/office/drawing/2014/main" id="{C8F88106-B8D8-5C8C-8E7D-F773703D21F5}"/>
              </a:ext>
            </a:extLst>
          </p:cNvPr>
          <p:cNvGraphicFramePr/>
          <p:nvPr>
            <p:extLst>
              <p:ext uri="{D42A27DB-BD31-4B8C-83A1-F6EECF244321}">
                <p14:modId xmlns:p14="http://schemas.microsoft.com/office/powerpoint/2010/main" val="3075594140"/>
              </p:ext>
            </p:extLst>
          </p:nvPr>
        </p:nvGraphicFramePr>
        <p:xfrm>
          <a:off x="7047784" y="803018"/>
          <a:ext cx="4944805" cy="5278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721;g2a016330365_0_225">
            <a:extLst>
              <a:ext uri="{FF2B5EF4-FFF2-40B4-BE49-F238E27FC236}">
                <a16:creationId xmlns:a16="http://schemas.microsoft.com/office/drawing/2014/main" id="{9BE33DE3-C12E-9F7C-907F-840D91ED2156}"/>
              </a:ext>
            </a:extLst>
          </p:cNvPr>
          <p:cNvSpPr txBox="1"/>
          <p:nvPr/>
        </p:nvSpPr>
        <p:spPr>
          <a:xfrm>
            <a:off x="0" y="248278"/>
            <a:ext cx="6815470" cy="794023"/>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chemeClr val="dk2"/>
              </a:buClr>
              <a:buSzPts val="4000"/>
              <a:buFont typeface="Arial"/>
              <a:buNone/>
            </a:pPr>
            <a:r>
              <a:rPr lang="en-US" sz="2400" b="1" u="none" strike="noStrike" cap="none" dirty="0">
                <a:solidFill>
                  <a:srgbClr val="253B70"/>
                </a:solidFill>
                <a:latin typeface="Century Gothic"/>
                <a:ea typeface="Century Gothic"/>
                <a:cs typeface="Century Gothic"/>
                <a:sym typeface="Century Gothic"/>
              </a:rPr>
              <a:t>Revenue and Funding Options Research</a:t>
            </a:r>
            <a:endParaRPr lang="en-US" sz="1000" b="1" u="none" strike="noStrike" cap="none" dirty="0">
              <a:solidFill>
                <a:srgbClr val="253B70"/>
              </a:solidFill>
              <a:latin typeface="Arial"/>
              <a:ea typeface="Arial"/>
              <a:cs typeface="Arial"/>
              <a:sym typeface="Arial"/>
            </a:endParaRPr>
          </a:p>
          <a:p>
            <a:pPr marL="0" marR="0" lvl="0" indent="0" rtl="0">
              <a:lnSpc>
                <a:spcPct val="150000"/>
              </a:lnSpc>
              <a:spcBef>
                <a:spcPts val="0"/>
              </a:spcBef>
              <a:spcAft>
                <a:spcPts val="0"/>
              </a:spcAft>
              <a:buClr>
                <a:srgbClr val="253B70"/>
              </a:buClr>
              <a:buSzPts val="2800"/>
              <a:buFont typeface="Arial"/>
              <a:buNone/>
            </a:pPr>
            <a:endParaRPr sz="1600" b="1" u="none" strike="noStrike" cap="none" dirty="0">
              <a:solidFill>
                <a:srgbClr val="253B70"/>
              </a:solidFill>
              <a:latin typeface="Century Gothic"/>
              <a:ea typeface="Century Gothic"/>
              <a:cs typeface="Century Gothic"/>
              <a:sym typeface="Century Gothic"/>
            </a:endParaRPr>
          </a:p>
        </p:txBody>
      </p:sp>
      <p:sp>
        <p:nvSpPr>
          <p:cNvPr id="2" name="Google Shape;724;g2a016330365_0_225">
            <a:extLst>
              <a:ext uri="{FF2B5EF4-FFF2-40B4-BE49-F238E27FC236}">
                <a16:creationId xmlns:a16="http://schemas.microsoft.com/office/drawing/2014/main" id="{C41DF6D5-628C-CFA1-9742-6B54659CE1AD}"/>
              </a:ext>
            </a:extLst>
          </p:cNvPr>
          <p:cNvSpPr txBox="1"/>
          <p:nvPr/>
        </p:nvSpPr>
        <p:spPr>
          <a:xfrm>
            <a:off x="2508750" y="6257326"/>
            <a:ext cx="7174500" cy="537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rgbClr val="000000"/>
                </a:solidFill>
                <a:latin typeface="Calibri"/>
                <a:ea typeface="Calibri"/>
                <a:cs typeface="Calibri"/>
                <a:sym typeface="Calibri"/>
              </a:rPr>
              <a:t>Children’s Funding Project is a nonprofit social impact organization that helps communities and states expand equitable opportunities for children and youth through strategic finance planning. </a:t>
            </a:r>
            <a:r>
              <a:rPr lang="en-US" sz="1100" b="0" i="0" u="sng" strike="noStrike" cap="none" dirty="0">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childrensfundingproject.org</a:t>
            </a:r>
            <a:endParaRPr sz="1100" b="0" i="0" u="sng"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rgbClr val="000000"/>
                </a:solidFill>
                <a:latin typeface="Calibri"/>
                <a:ea typeface="Calibri"/>
                <a:cs typeface="Calibri"/>
                <a:sym typeface="Calibri"/>
              </a:rPr>
              <a:t>© Children’s Funding Project, 2024</a:t>
            </a:r>
            <a:endParaRPr sz="1100" b="0" i="0" u="none" strike="noStrike" cap="none" dirty="0">
              <a:solidFill>
                <a:srgbClr val="000000"/>
              </a:solidFill>
              <a:latin typeface="Arial"/>
              <a:ea typeface="Arial"/>
              <a:cs typeface="Arial"/>
              <a:sym typeface="Arial"/>
            </a:endParaRPr>
          </a:p>
        </p:txBody>
      </p:sp>
      <p:grpSp>
        <p:nvGrpSpPr>
          <p:cNvPr id="3" name="Google Shape;874;g2b5507da908_0_652">
            <a:extLst>
              <a:ext uri="{FF2B5EF4-FFF2-40B4-BE49-F238E27FC236}">
                <a16:creationId xmlns:a16="http://schemas.microsoft.com/office/drawing/2014/main" id="{0D1112EE-2421-0DAF-B189-CF9B49C2322D}"/>
              </a:ext>
            </a:extLst>
          </p:cNvPr>
          <p:cNvGrpSpPr/>
          <p:nvPr/>
        </p:nvGrpSpPr>
        <p:grpSpPr>
          <a:xfrm>
            <a:off x="11358520" y="6378755"/>
            <a:ext cx="466200" cy="365100"/>
            <a:chOff x="11304647" y="6307474"/>
            <a:chExt cx="466200" cy="365100"/>
          </a:xfrm>
        </p:grpSpPr>
        <p:sp>
          <p:nvSpPr>
            <p:cNvPr id="4" name="Google Shape;875;g2b5507da908_0_652">
              <a:extLst>
                <a:ext uri="{FF2B5EF4-FFF2-40B4-BE49-F238E27FC236}">
                  <a16:creationId xmlns:a16="http://schemas.microsoft.com/office/drawing/2014/main" id="{CA4BD14F-FFE8-114F-A946-2C2F23FA606F}"/>
                </a:ext>
              </a:extLst>
            </p:cNvPr>
            <p:cNvSpPr/>
            <p:nvPr/>
          </p:nvSpPr>
          <p:spPr>
            <a:xfrm>
              <a:off x="11353800" y="6307474"/>
              <a:ext cx="367800" cy="363000"/>
            </a:xfrm>
            <a:prstGeom prst="ellipse">
              <a:avLst/>
            </a:prstGeom>
            <a:solidFill>
              <a:srgbClr val="4E62A3"/>
            </a:solidFill>
            <a:ln w="12700" cap="flat" cmpd="sng">
              <a:solidFill>
                <a:srgbClr val="4E62A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 name="Google Shape;876;g2b5507da908_0_652">
              <a:extLst>
                <a:ext uri="{FF2B5EF4-FFF2-40B4-BE49-F238E27FC236}">
                  <a16:creationId xmlns:a16="http://schemas.microsoft.com/office/drawing/2014/main" id="{E7C30BD8-A141-0379-37EA-A996AF2B23DD}"/>
                </a:ext>
              </a:extLst>
            </p:cNvPr>
            <p:cNvSpPr txBox="1"/>
            <p:nvPr/>
          </p:nvSpPr>
          <p:spPr>
            <a:xfrm>
              <a:off x="11304647" y="6307474"/>
              <a:ext cx="4662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sz="12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345967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8"/>
        <p:cNvGrpSpPr/>
        <p:nvPr/>
      </p:nvGrpSpPr>
      <p:grpSpPr>
        <a:xfrm>
          <a:off x="0" y="0"/>
          <a:ext cx="0" cy="0"/>
          <a:chOff x="0" y="0"/>
          <a:chExt cx="0" cy="0"/>
        </a:xfrm>
      </p:grpSpPr>
      <p:sp>
        <p:nvSpPr>
          <p:cNvPr id="2589" name="Google Shape;2589;p77"/>
          <p:cNvSpPr/>
          <p:nvPr/>
        </p:nvSpPr>
        <p:spPr>
          <a:xfrm>
            <a:off x="8187420" y="989305"/>
            <a:ext cx="3664869" cy="2484252"/>
          </a:xfrm>
          <a:prstGeom prst="roundRect">
            <a:avLst>
              <a:gd name="adj" fmla="val 8984"/>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90" name="Google Shape;2590;p77"/>
          <p:cNvSpPr/>
          <p:nvPr/>
        </p:nvSpPr>
        <p:spPr>
          <a:xfrm>
            <a:off x="4129248" y="982215"/>
            <a:ext cx="3664869" cy="2696655"/>
          </a:xfrm>
          <a:prstGeom prst="roundRect">
            <a:avLst>
              <a:gd name="adj" fmla="val 8984"/>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91" name="Google Shape;2591;p77"/>
          <p:cNvSpPr txBox="1"/>
          <p:nvPr/>
        </p:nvSpPr>
        <p:spPr>
          <a:xfrm>
            <a:off x="304704" y="140769"/>
            <a:ext cx="11582591" cy="65530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253B70"/>
              </a:buClr>
              <a:buSzPts val="2800"/>
              <a:buFont typeface="Century Gothic"/>
              <a:buNone/>
            </a:pPr>
            <a:r>
              <a:rPr lang="en-US" sz="2800" b="1" i="0" u="none" strike="noStrike" cap="none">
                <a:solidFill>
                  <a:srgbClr val="253B70"/>
                </a:solidFill>
                <a:latin typeface="Century Gothic"/>
                <a:ea typeface="Century Gothic"/>
                <a:cs typeface="Century Gothic"/>
                <a:sym typeface="Century Gothic"/>
              </a:rPr>
              <a:t>A-to-Z Checklist for a Successful Effort</a:t>
            </a:r>
            <a:endParaRPr/>
          </a:p>
        </p:txBody>
      </p:sp>
      <p:sp>
        <p:nvSpPr>
          <p:cNvPr id="2592" name="Google Shape;2592;p77"/>
          <p:cNvSpPr/>
          <p:nvPr/>
        </p:nvSpPr>
        <p:spPr>
          <a:xfrm>
            <a:off x="103324" y="982215"/>
            <a:ext cx="3664869" cy="2484252"/>
          </a:xfrm>
          <a:prstGeom prst="roundRect">
            <a:avLst>
              <a:gd name="adj" fmla="val 8984"/>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93" name="Google Shape;2593;p77"/>
          <p:cNvSpPr txBox="1"/>
          <p:nvPr/>
        </p:nvSpPr>
        <p:spPr>
          <a:xfrm>
            <a:off x="371958" y="1610614"/>
            <a:ext cx="3136785" cy="14773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2F2F2"/>
              </a:buClr>
              <a:buSzPts val="1400"/>
              <a:buFont typeface="Noto Sans Symbols"/>
              <a:buChar char="✔"/>
            </a:pPr>
            <a:r>
              <a:rPr lang="en-US" sz="1400">
                <a:solidFill>
                  <a:srgbClr val="F2F2F2"/>
                </a:solidFill>
                <a:latin typeface="Calibri"/>
                <a:ea typeface="Calibri"/>
                <a:cs typeface="Calibri"/>
                <a:sym typeface="Calibri"/>
              </a:rPr>
              <a:t>Experience collaborating for kids</a:t>
            </a:r>
            <a:endParaRPr/>
          </a:p>
          <a:p>
            <a:pPr marL="285750" marR="0" lvl="0" indent="-285750" algn="l" rtl="0">
              <a:spcBef>
                <a:spcPts val="600"/>
              </a:spcBef>
              <a:spcAft>
                <a:spcPts val="0"/>
              </a:spcAft>
              <a:buClr>
                <a:srgbClr val="F2F2F2"/>
              </a:buClr>
              <a:buSzPts val="1400"/>
              <a:buFont typeface="Noto Sans Symbols"/>
              <a:buChar char="✔"/>
            </a:pPr>
            <a:r>
              <a:rPr lang="en-US" sz="1400">
                <a:solidFill>
                  <a:srgbClr val="F2F2F2"/>
                </a:solidFill>
                <a:latin typeface="Calibri"/>
                <a:ea typeface="Calibri"/>
                <a:cs typeface="Calibri"/>
                <a:sym typeface="Calibri"/>
              </a:rPr>
              <a:t>Community-wide goals for kids</a:t>
            </a:r>
            <a:endParaRPr/>
          </a:p>
          <a:p>
            <a:pPr marL="285750" marR="0" lvl="0" indent="-285750" algn="l" rtl="0">
              <a:spcBef>
                <a:spcPts val="600"/>
              </a:spcBef>
              <a:spcAft>
                <a:spcPts val="0"/>
              </a:spcAft>
              <a:buClr>
                <a:srgbClr val="F2F2F2"/>
              </a:buClr>
              <a:buSzPts val="1400"/>
              <a:buFont typeface="Noto Sans Symbols"/>
              <a:buChar char="✔"/>
            </a:pPr>
            <a:r>
              <a:rPr lang="en-US" sz="1400">
                <a:solidFill>
                  <a:srgbClr val="F2F2F2"/>
                </a:solidFill>
                <a:latin typeface="Calibri"/>
                <a:ea typeface="Calibri"/>
                <a:cs typeface="Calibri"/>
                <a:sym typeface="Calibri"/>
              </a:rPr>
              <a:t>Defined funding needs</a:t>
            </a:r>
            <a:endParaRPr/>
          </a:p>
          <a:p>
            <a:pPr marL="285750" marR="0" lvl="0" indent="-285750" algn="l" rtl="0">
              <a:spcBef>
                <a:spcPts val="600"/>
              </a:spcBef>
              <a:spcAft>
                <a:spcPts val="0"/>
              </a:spcAft>
              <a:buClr>
                <a:srgbClr val="F2F2F2"/>
              </a:buClr>
              <a:buSzPts val="1400"/>
              <a:buFont typeface="Noto Sans Symbols"/>
              <a:buChar char="✔"/>
            </a:pPr>
            <a:r>
              <a:rPr lang="en-US" sz="1400">
                <a:solidFill>
                  <a:srgbClr val="F2F2F2"/>
                </a:solidFill>
                <a:latin typeface="Calibri"/>
                <a:ea typeface="Calibri"/>
                <a:cs typeface="Calibri"/>
                <a:sym typeface="Calibri"/>
              </a:rPr>
              <a:t>A motivated coalition</a:t>
            </a:r>
            <a:endParaRPr/>
          </a:p>
          <a:p>
            <a:pPr marL="285750" marR="0" lvl="0" indent="-285750" algn="l" rtl="0">
              <a:spcBef>
                <a:spcPts val="600"/>
              </a:spcBef>
              <a:spcAft>
                <a:spcPts val="0"/>
              </a:spcAft>
              <a:buClr>
                <a:srgbClr val="F2F2F2"/>
              </a:buClr>
              <a:buSzPts val="1400"/>
              <a:buFont typeface="Noto Sans Symbols"/>
              <a:buChar char="✔"/>
            </a:pPr>
            <a:r>
              <a:rPr lang="en-US" sz="1400">
                <a:solidFill>
                  <a:srgbClr val="F2F2F2"/>
                </a:solidFill>
                <a:latin typeface="Calibri"/>
                <a:ea typeface="Calibri"/>
                <a:cs typeface="Calibri"/>
                <a:sym typeface="Calibri"/>
              </a:rPr>
              <a:t>A convening entity</a:t>
            </a:r>
            <a:endParaRPr/>
          </a:p>
        </p:txBody>
      </p:sp>
      <p:sp>
        <p:nvSpPr>
          <p:cNvPr id="2594" name="Google Shape;2594;p77"/>
          <p:cNvSpPr txBox="1"/>
          <p:nvPr/>
        </p:nvSpPr>
        <p:spPr>
          <a:xfrm>
            <a:off x="362256" y="1150097"/>
            <a:ext cx="333540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4"/>
              </a:buClr>
              <a:buSzPts val="1400"/>
              <a:buFont typeface="Century Gothic"/>
              <a:buNone/>
            </a:pPr>
            <a:r>
              <a:rPr lang="en-US" sz="1400" b="1" i="0" u="none" strike="noStrike" cap="none">
                <a:solidFill>
                  <a:schemeClr val="accent4"/>
                </a:solidFill>
                <a:latin typeface="Century Gothic"/>
                <a:ea typeface="Century Gothic"/>
                <a:cs typeface="Century Gothic"/>
                <a:sym typeface="Century Gothic"/>
              </a:rPr>
              <a:t>Start with a Strong Foundation</a:t>
            </a:r>
            <a:endParaRPr/>
          </a:p>
        </p:txBody>
      </p:sp>
      <p:sp>
        <p:nvSpPr>
          <p:cNvPr id="2595" name="Google Shape;2595;p77"/>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17</a:t>
            </a:fld>
            <a:endParaRPr sz="1200" b="0" i="0" u="none" strike="noStrike" cap="none">
              <a:solidFill>
                <a:srgbClr val="FFFFFF"/>
              </a:solidFill>
              <a:latin typeface="Calibri"/>
              <a:ea typeface="Calibri"/>
              <a:cs typeface="Calibri"/>
              <a:sym typeface="Calibri"/>
            </a:endParaRPr>
          </a:p>
        </p:txBody>
      </p:sp>
      <p:sp>
        <p:nvSpPr>
          <p:cNvPr id="2596" name="Google Shape;2596;p77"/>
          <p:cNvSpPr/>
          <p:nvPr/>
        </p:nvSpPr>
        <p:spPr>
          <a:xfrm>
            <a:off x="8155172" y="3678870"/>
            <a:ext cx="3664869" cy="2484252"/>
          </a:xfrm>
          <a:prstGeom prst="roundRect">
            <a:avLst>
              <a:gd name="adj" fmla="val 8984"/>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97" name="Google Shape;2597;p77"/>
          <p:cNvSpPr/>
          <p:nvPr/>
        </p:nvSpPr>
        <p:spPr>
          <a:xfrm>
            <a:off x="4129248" y="3879371"/>
            <a:ext cx="3664869" cy="2283752"/>
          </a:xfrm>
          <a:prstGeom prst="roundRect">
            <a:avLst>
              <a:gd name="adj" fmla="val 8984"/>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98" name="Google Shape;2598;p77"/>
          <p:cNvSpPr/>
          <p:nvPr/>
        </p:nvSpPr>
        <p:spPr>
          <a:xfrm>
            <a:off x="103324" y="3678870"/>
            <a:ext cx="3664869" cy="2484252"/>
          </a:xfrm>
          <a:prstGeom prst="roundRect">
            <a:avLst>
              <a:gd name="adj" fmla="val 8984"/>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99" name="Google Shape;2599;p77"/>
          <p:cNvSpPr txBox="1"/>
          <p:nvPr/>
        </p:nvSpPr>
        <p:spPr>
          <a:xfrm>
            <a:off x="4187544" y="1383631"/>
            <a:ext cx="3653948" cy="224676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2F2F2"/>
              </a:buClr>
              <a:buSzPts val="1400"/>
              <a:buFont typeface="Century Gothic"/>
              <a:buAutoNum type="alphaUcPeriod"/>
            </a:pPr>
            <a:r>
              <a:rPr lang="en-US" sz="1400">
                <a:solidFill>
                  <a:srgbClr val="F2F2F2"/>
                </a:solidFill>
                <a:latin typeface="Calibri"/>
                <a:ea typeface="Calibri"/>
                <a:cs typeface="Calibri"/>
                <a:sym typeface="Calibri"/>
              </a:rPr>
              <a:t>Create a steering committee</a:t>
            </a:r>
            <a:endParaRPr/>
          </a:p>
          <a:p>
            <a:pPr marL="342900" marR="0" lvl="0" indent="-342900" algn="l" rtl="0">
              <a:spcBef>
                <a:spcPts val="0"/>
              </a:spcBef>
              <a:spcAft>
                <a:spcPts val="0"/>
              </a:spcAft>
              <a:buClr>
                <a:srgbClr val="F2F2F2"/>
              </a:buClr>
              <a:buSzPts val="1400"/>
              <a:buFont typeface="Century Gothic"/>
              <a:buAutoNum type="alphaUcPeriod"/>
            </a:pPr>
            <a:r>
              <a:rPr lang="en-US" sz="1400">
                <a:solidFill>
                  <a:srgbClr val="F2F2F2"/>
                </a:solidFill>
                <a:latin typeface="Calibri"/>
                <a:ea typeface="Calibri"/>
                <a:cs typeface="Calibri"/>
                <a:sym typeface="Calibri"/>
              </a:rPr>
              <a:t>Determine the fund’s purpose and intended impact</a:t>
            </a:r>
            <a:endParaRPr/>
          </a:p>
          <a:p>
            <a:pPr marL="342900" marR="0" lvl="0" indent="-342900" algn="l" rtl="0">
              <a:spcBef>
                <a:spcPts val="0"/>
              </a:spcBef>
              <a:spcAft>
                <a:spcPts val="0"/>
              </a:spcAft>
              <a:buClr>
                <a:srgbClr val="F2F2F2"/>
              </a:buClr>
              <a:buSzPts val="1400"/>
              <a:buFont typeface="Century Gothic"/>
              <a:buAutoNum type="alphaUcPeriod"/>
            </a:pPr>
            <a:r>
              <a:rPr lang="en-US" sz="1400">
                <a:solidFill>
                  <a:srgbClr val="F2F2F2"/>
                </a:solidFill>
                <a:latin typeface="Calibri"/>
                <a:ea typeface="Calibri"/>
                <a:cs typeface="Calibri"/>
                <a:sym typeface="Calibri"/>
              </a:rPr>
              <a:t>Study models of success</a:t>
            </a:r>
            <a:endParaRPr/>
          </a:p>
          <a:p>
            <a:pPr marL="342900" marR="0" lvl="0" indent="-342900" algn="l" rtl="0">
              <a:spcBef>
                <a:spcPts val="0"/>
              </a:spcBef>
              <a:spcAft>
                <a:spcPts val="0"/>
              </a:spcAft>
              <a:buClr>
                <a:srgbClr val="F2F2F2"/>
              </a:buClr>
              <a:buSzPts val="1400"/>
              <a:buFont typeface="Century Gothic"/>
              <a:buAutoNum type="alphaUcPeriod"/>
            </a:pPr>
            <a:r>
              <a:rPr lang="en-US" sz="1400">
                <a:solidFill>
                  <a:srgbClr val="F2F2F2"/>
                </a:solidFill>
                <a:latin typeface="Calibri"/>
                <a:ea typeface="Calibri"/>
                <a:cs typeface="Calibri"/>
                <a:sym typeface="Calibri"/>
              </a:rPr>
              <a:t>Research potential public funding mechanisms</a:t>
            </a:r>
            <a:endParaRPr/>
          </a:p>
          <a:p>
            <a:pPr marL="342900" marR="0" lvl="0" indent="-342900" algn="l" rtl="0">
              <a:spcBef>
                <a:spcPts val="0"/>
              </a:spcBef>
              <a:spcAft>
                <a:spcPts val="0"/>
              </a:spcAft>
              <a:buClr>
                <a:srgbClr val="F2F2F2"/>
              </a:buClr>
              <a:buSzPts val="1400"/>
              <a:buFont typeface="Century Gothic"/>
              <a:buAutoNum type="alphaUcPeriod"/>
            </a:pPr>
            <a:r>
              <a:rPr lang="en-US" sz="1400">
                <a:solidFill>
                  <a:srgbClr val="F2F2F2"/>
                </a:solidFill>
                <a:latin typeface="Calibri"/>
                <a:ea typeface="Calibri"/>
                <a:cs typeface="Calibri"/>
                <a:sym typeface="Calibri"/>
              </a:rPr>
              <a:t>Identify viable pathways to the ballot </a:t>
            </a:r>
            <a:endParaRPr/>
          </a:p>
          <a:p>
            <a:pPr marL="342900" marR="0" lvl="0" indent="-342900" algn="l" rtl="0">
              <a:spcBef>
                <a:spcPts val="0"/>
              </a:spcBef>
              <a:spcAft>
                <a:spcPts val="0"/>
              </a:spcAft>
              <a:buClr>
                <a:srgbClr val="F2F2F2"/>
              </a:buClr>
              <a:buSzPts val="1400"/>
              <a:buFont typeface="Century Gothic"/>
              <a:buAutoNum type="alphaUcPeriod"/>
            </a:pPr>
            <a:r>
              <a:rPr lang="en-US" sz="1400">
                <a:solidFill>
                  <a:srgbClr val="F2F2F2"/>
                </a:solidFill>
                <a:latin typeface="Calibri"/>
                <a:ea typeface="Calibri"/>
                <a:cs typeface="Calibri"/>
                <a:sym typeface="Calibri"/>
              </a:rPr>
              <a:t>Conduct polling to inform decision-making</a:t>
            </a:r>
            <a:endParaRPr/>
          </a:p>
          <a:p>
            <a:pPr marL="342900" marR="0" lvl="0" indent="-342900" algn="l" rtl="0">
              <a:spcBef>
                <a:spcPts val="0"/>
              </a:spcBef>
              <a:spcAft>
                <a:spcPts val="0"/>
              </a:spcAft>
              <a:buClr>
                <a:srgbClr val="F2F2F2"/>
              </a:buClr>
              <a:buSzPts val="1400"/>
              <a:buFont typeface="Century Gothic"/>
              <a:buAutoNum type="alphaUcPeriod"/>
            </a:pPr>
            <a:r>
              <a:rPr lang="en-US" sz="1400">
                <a:solidFill>
                  <a:srgbClr val="F2F2F2"/>
                </a:solidFill>
                <a:latin typeface="Calibri"/>
                <a:ea typeface="Calibri"/>
                <a:cs typeface="Calibri"/>
                <a:sym typeface="Calibri"/>
              </a:rPr>
              <a:t>Select an election date and create a timeline</a:t>
            </a:r>
            <a:endParaRPr/>
          </a:p>
        </p:txBody>
      </p:sp>
      <p:sp>
        <p:nvSpPr>
          <p:cNvPr id="2600" name="Google Shape;2600;p77"/>
          <p:cNvSpPr txBox="1"/>
          <p:nvPr/>
        </p:nvSpPr>
        <p:spPr>
          <a:xfrm>
            <a:off x="4550590" y="1029124"/>
            <a:ext cx="30908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6"/>
              </a:buClr>
              <a:buSzPts val="1400"/>
              <a:buFont typeface="Century Gothic"/>
              <a:buNone/>
            </a:pPr>
            <a:r>
              <a:rPr lang="en-US" sz="1400" b="1" i="0" u="none" strike="noStrike" cap="none">
                <a:solidFill>
                  <a:schemeClr val="accent6"/>
                </a:solidFill>
                <a:latin typeface="Century Gothic"/>
                <a:ea typeface="Century Gothic"/>
                <a:cs typeface="Century Gothic"/>
                <a:sym typeface="Century Gothic"/>
              </a:rPr>
              <a:t>Chart Your Course</a:t>
            </a:r>
            <a:endParaRPr/>
          </a:p>
        </p:txBody>
      </p:sp>
      <p:sp>
        <p:nvSpPr>
          <p:cNvPr id="2601" name="Google Shape;2601;p77"/>
          <p:cNvSpPr txBox="1"/>
          <p:nvPr/>
        </p:nvSpPr>
        <p:spPr>
          <a:xfrm>
            <a:off x="8410354" y="1836112"/>
            <a:ext cx="325643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2F2F2"/>
                </a:solidFill>
                <a:latin typeface="Calibri"/>
                <a:ea typeface="Calibri"/>
                <a:cs typeface="Calibri"/>
                <a:sym typeface="Calibri"/>
              </a:rPr>
              <a:t>H. Conduct outreach and build your lists</a:t>
            </a:r>
            <a:endParaRPr/>
          </a:p>
          <a:p>
            <a:pPr marL="0" marR="0" lvl="0" indent="0" algn="l" rtl="0">
              <a:spcBef>
                <a:spcPts val="600"/>
              </a:spcBef>
              <a:spcAft>
                <a:spcPts val="0"/>
              </a:spcAft>
              <a:buNone/>
            </a:pPr>
            <a:r>
              <a:rPr lang="en-US" sz="1400">
                <a:solidFill>
                  <a:srgbClr val="F2F2F2"/>
                </a:solidFill>
                <a:latin typeface="Calibri"/>
                <a:ea typeface="Calibri"/>
                <a:cs typeface="Calibri"/>
                <a:sym typeface="Calibri"/>
              </a:rPr>
              <a:t>I. Create opportunities for multiple types of engagement and make the ask</a:t>
            </a:r>
            <a:endParaRPr/>
          </a:p>
          <a:p>
            <a:pPr marL="0" marR="0" lvl="0" indent="0" algn="l" rtl="0">
              <a:spcBef>
                <a:spcPts val="600"/>
              </a:spcBef>
              <a:spcAft>
                <a:spcPts val="0"/>
              </a:spcAft>
              <a:buNone/>
            </a:pPr>
            <a:r>
              <a:rPr lang="en-US" sz="1400">
                <a:solidFill>
                  <a:srgbClr val="F2F2F2"/>
                </a:solidFill>
                <a:latin typeface="Calibri"/>
                <a:ea typeface="Calibri"/>
                <a:cs typeface="Calibri"/>
                <a:sym typeface="Calibri"/>
              </a:rPr>
              <a:t>J. Transition your coalition into campaign roles</a:t>
            </a:r>
            <a:endParaRPr/>
          </a:p>
        </p:txBody>
      </p:sp>
      <p:sp>
        <p:nvSpPr>
          <p:cNvPr id="2602" name="Google Shape;2602;p77"/>
          <p:cNvSpPr txBox="1"/>
          <p:nvPr/>
        </p:nvSpPr>
        <p:spPr>
          <a:xfrm>
            <a:off x="8372917" y="1150097"/>
            <a:ext cx="329387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400"/>
              <a:buFont typeface="Century Gothic"/>
              <a:buNone/>
            </a:pPr>
            <a:r>
              <a:rPr lang="en-US" sz="1400" b="1" i="0" u="none" strike="noStrike" cap="none">
                <a:solidFill>
                  <a:schemeClr val="accent2"/>
                </a:solidFill>
                <a:latin typeface="Century Gothic"/>
                <a:ea typeface="Century Gothic"/>
                <a:cs typeface="Century Gothic"/>
                <a:sym typeface="Century Gothic"/>
              </a:rPr>
              <a:t>Build and Engage Your </a:t>
            </a:r>
            <a:r>
              <a:rPr lang="en-US" sz="1400" b="1">
                <a:solidFill>
                  <a:schemeClr val="accent2"/>
                </a:solidFill>
                <a:latin typeface="Century Gothic"/>
                <a:ea typeface="Century Gothic"/>
                <a:cs typeface="Century Gothic"/>
                <a:sym typeface="Century Gothic"/>
              </a:rPr>
              <a:t>C</a:t>
            </a:r>
            <a:r>
              <a:rPr lang="en-US" sz="1400" b="1" i="0" u="none" strike="noStrike" cap="none">
                <a:solidFill>
                  <a:schemeClr val="accent2"/>
                </a:solidFill>
                <a:latin typeface="Century Gothic"/>
                <a:ea typeface="Century Gothic"/>
                <a:cs typeface="Century Gothic"/>
                <a:sym typeface="Century Gothic"/>
              </a:rPr>
              <a:t>oalition</a:t>
            </a:r>
            <a:endParaRPr sz="1400" b="1" i="0" u="none" strike="noStrike" cap="none">
              <a:solidFill>
                <a:schemeClr val="accent2"/>
              </a:solidFill>
              <a:latin typeface="Century Gothic"/>
              <a:ea typeface="Century Gothic"/>
              <a:cs typeface="Century Gothic"/>
              <a:sym typeface="Century Gothic"/>
            </a:endParaRPr>
          </a:p>
        </p:txBody>
      </p:sp>
      <p:sp>
        <p:nvSpPr>
          <p:cNvPr id="2603" name="Google Shape;2603;p77"/>
          <p:cNvSpPr txBox="1"/>
          <p:nvPr/>
        </p:nvSpPr>
        <p:spPr>
          <a:xfrm>
            <a:off x="337178" y="4180631"/>
            <a:ext cx="3256438"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2F2F2"/>
                </a:solidFill>
                <a:latin typeface="Calibri"/>
                <a:ea typeface="Calibri"/>
                <a:cs typeface="Calibri"/>
                <a:sym typeface="Calibri"/>
              </a:rPr>
              <a:t>K. Plan your fund’s infrastructure for administration and oversight </a:t>
            </a:r>
            <a:endParaRPr/>
          </a:p>
          <a:p>
            <a:pPr marL="0" marR="0" lvl="0" indent="0" algn="l" rtl="0">
              <a:spcBef>
                <a:spcPts val="0"/>
              </a:spcBef>
              <a:spcAft>
                <a:spcPts val="0"/>
              </a:spcAft>
              <a:buNone/>
            </a:pPr>
            <a:r>
              <a:rPr lang="en-US" sz="1400">
                <a:solidFill>
                  <a:srgbClr val="F2F2F2"/>
                </a:solidFill>
                <a:latin typeface="Calibri"/>
                <a:ea typeface="Calibri"/>
                <a:cs typeface="Calibri"/>
                <a:sym typeface="Calibri"/>
              </a:rPr>
              <a:t>L. Craft a draft</a:t>
            </a:r>
            <a:endParaRPr/>
          </a:p>
          <a:p>
            <a:pPr marL="0" marR="0" lvl="0" indent="0" algn="l" rtl="0">
              <a:spcBef>
                <a:spcPts val="0"/>
              </a:spcBef>
              <a:spcAft>
                <a:spcPts val="0"/>
              </a:spcAft>
              <a:buNone/>
            </a:pPr>
            <a:r>
              <a:rPr lang="en-US" sz="1400">
                <a:solidFill>
                  <a:srgbClr val="F2F2F2"/>
                </a:solidFill>
                <a:latin typeface="Calibri"/>
                <a:ea typeface="Calibri"/>
                <a:cs typeface="Calibri"/>
                <a:sym typeface="Calibri"/>
              </a:rPr>
              <a:t>M. Get coalition feedback</a:t>
            </a:r>
            <a:endParaRPr/>
          </a:p>
          <a:p>
            <a:pPr marL="0" marR="0" lvl="0" indent="0" algn="l" rtl="0">
              <a:spcBef>
                <a:spcPts val="0"/>
              </a:spcBef>
              <a:spcAft>
                <a:spcPts val="0"/>
              </a:spcAft>
              <a:buNone/>
            </a:pPr>
            <a:r>
              <a:rPr lang="en-US" sz="1400">
                <a:solidFill>
                  <a:srgbClr val="F2F2F2"/>
                </a:solidFill>
                <a:latin typeface="Calibri"/>
                <a:ea typeface="Calibri"/>
                <a:cs typeface="Calibri"/>
                <a:sym typeface="Calibri"/>
              </a:rPr>
              <a:t>N. Engage a lawyer and negotiate with elected officials and public offices</a:t>
            </a:r>
            <a:endParaRPr/>
          </a:p>
          <a:p>
            <a:pPr marL="0" marR="0" lvl="0" indent="0" algn="l" rtl="0">
              <a:spcBef>
                <a:spcPts val="0"/>
              </a:spcBef>
              <a:spcAft>
                <a:spcPts val="0"/>
              </a:spcAft>
              <a:buNone/>
            </a:pPr>
            <a:r>
              <a:rPr lang="en-US" sz="1400">
                <a:solidFill>
                  <a:srgbClr val="F2F2F2"/>
                </a:solidFill>
                <a:latin typeface="Calibri"/>
                <a:ea typeface="Calibri"/>
                <a:cs typeface="Calibri"/>
                <a:sym typeface="Calibri"/>
              </a:rPr>
              <a:t>O. Submit for ballot placement</a:t>
            </a:r>
            <a:endParaRPr/>
          </a:p>
          <a:p>
            <a:pPr marL="0" marR="0" lvl="0" indent="0" algn="l" rtl="0">
              <a:spcBef>
                <a:spcPts val="0"/>
              </a:spcBef>
              <a:spcAft>
                <a:spcPts val="0"/>
              </a:spcAft>
              <a:buNone/>
            </a:pPr>
            <a:r>
              <a:rPr lang="en-US" sz="1400" b="1">
                <a:solidFill>
                  <a:schemeClr val="accent6"/>
                </a:solidFill>
                <a:latin typeface="Calibri"/>
                <a:ea typeface="Calibri"/>
                <a:cs typeface="Calibri"/>
                <a:sym typeface="Calibri"/>
              </a:rPr>
              <a:t>*transition to campaign mode*</a:t>
            </a:r>
            <a:endParaRPr/>
          </a:p>
        </p:txBody>
      </p:sp>
      <p:sp>
        <p:nvSpPr>
          <p:cNvPr id="2604" name="Google Shape;2604;p77"/>
          <p:cNvSpPr txBox="1"/>
          <p:nvPr/>
        </p:nvSpPr>
        <p:spPr>
          <a:xfrm>
            <a:off x="299740" y="3718894"/>
            <a:ext cx="329387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4"/>
              </a:buClr>
              <a:buSzPts val="1400"/>
              <a:buFont typeface="Century Gothic"/>
              <a:buNone/>
            </a:pPr>
            <a:r>
              <a:rPr lang="en-US" sz="1400" b="1" i="0" u="none" strike="noStrike" cap="none">
                <a:solidFill>
                  <a:schemeClr val="accent4"/>
                </a:solidFill>
                <a:latin typeface="Century Gothic"/>
                <a:ea typeface="Century Gothic"/>
                <a:cs typeface="Century Gothic"/>
                <a:sym typeface="Century Gothic"/>
              </a:rPr>
              <a:t>Craft Your Ordinance and Question</a:t>
            </a:r>
            <a:endParaRPr/>
          </a:p>
        </p:txBody>
      </p:sp>
      <p:sp>
        <p:nvSpPr>
          <p:cNvPr id="2605" name="Google Shape;2605;p77"/>
          <p:cNvSpPr txBox="1"/>
          <p:nvPr/>
        </p:nvSpPr>
        <p:spPr>
          <a:xfrm>
            <a:off x="4225231" y="4505444"/>
            <a:ext cx="3653948"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2F2F2"/>
                </a:solidFill>
                <a:latin typeface="Calibri"/>
                <a:ea typeface="Calibri"/>
                <a:cs typeface="Calibri"/>
                <a:sym typeface="Calibri"/>
              </a:rPr>
              <a:t>P. Recruit a campaign committee</a:t>
            </a:r>
            <a:endParaRPr/>
          </a:p>
          <a:p>
            <a:pPr marL="0" marR="0" lvl="0" indent="0" algn="l" rtl="0">
              <a:spcBef>
                <a:spcPts val="0"/>
              </a:spcBef>
              <a:spcAft>
                <a:spcPts val="0"/>
              </a:spcAft>
              <a:buNone/>
            </a:pPr>
            <a:r>
              <a:rPr lang="en-US" sz="1400">
                <a:solidFill>
                  <a:srgbClr val="F2F2F2"/>
                </a:solidFill>
                <a:latin typeface="Calibri"/>
                <a:ea typeface="Calibri"/>
                <a:cs typeface="Calibri"/>
                <a:sym typeface="Calibri"/>
              </a:rPr>
              <a:t>Q. Create a campaign budget</a:t>
            </a:r>
            <a:endParaRPr/>
          </a:p>
          <a:p>
            <a:pPr marL="0" marR="0" lvl="0" indent="0" algn="l" rtl="0">
              <a:spcBef>
                <a:spcPts val="0"/>
              </a:spcBef>
              <a:spcAft>
                <a:spcPts val="0"/>
              </a:spcAft>
              <a:buNone/>
            </a:pPr>
            <a:r>
              <a:rPr lang="en-US" sz="1400">
                <a:solidFill>
                  <a:srgbClr val="F2F2F2"/>
                </a:solidFill>
                <a:latin typeface="Calibri"/>
                <a:ea typeface="Calibri"/>
                <a:cs typeface="Calibri"/>
                <a:sym typeface="Calibri"/>
              </a:rPr>
              <a:t>R. Select a treasurer and open a bank account</a:t>
            </a:r>
            <a:endParaRPr/>
          </a:p>
          <a:p>
            <a:pPr marL="0" marR="0" lvl="0" indent="0" algn="l" rtl="0">
              <a:spcBef>
                <a:spcPts val="0"/>
              </a:spcBef>
              <a:spcAft>
                <a:spcPts val="0"/>
              </a:spcAft>
              <a:buNone/>
            </a:pPr>
            <a:r>
              <a:rPr lang="en-US" sz="1400">
                <a:solidFill>
                  <a:srgbClr val="F2F2F2"/>
                </a:solidFill>
                <a:latin typeface="Calibri"/>
                <a:ea typeface="Calibri"/>
                <a:cs typeface="Calibri"/>
                <a:sym typeface="Calibri"/>
              </a:rPr>
              <a:t>S. Legally establish the campaign</a:t>
            </a:r>
            <a:endParaRPr/>
          </a:p>
          <a:p>
            <a:pPr marL="0" marR="0" lvl="0" indent="0" algn="l" rtl="0">
              <a:spcBef>
                <a:spcPts val="0"/>
              </a:spcBef>
              <a:spcAft>
                <a:spcPts val="0"/>
              </a:spcAft>
              <a:buNone/>
            </a:pPr>
            <a:r>
              <a:rPr lang="en-US" sz="1400">
                <a:solidFill>
                  <a:srgbClr val="F2F2F2"/>
                </a:solidFill>
                <a:latin typeface="Calibri"/>
                <a:ea typeface="Calibri"/>
                <a:cs typeface="Calibri"/>
                <a:sym typeface="Calibri"/>
              </a:rPr>
              <a:t>T. Hire a campaign manager and develop a campaign plan</a:t>
            </a:r>
            <a:endParaRPr/>
          </a:p>
          <a:p>
            <a:pPr marL="0" marR="0" lvl="0" indent="0" algn="l" rtl="0">
              <a:spcBef>
                <a:spcPts val="0"/>
              </a:spcBef>
              <a:spcAft>
                <a:spcPts val="0"/>
              </a:spcAft>
              <a:buNone/>
            </a:pPr>
            <a:r>
              <a:rPr lang="en-US" sz="1400">
                <a:solidFill>
                  <a:srgbClr val="F2F2F2"/>
                </a:solidFill>
                <a:latin typeface="Calibri"/>
                <a:ea typeface="Calibri"/>
                <a:cs typeface="Calibri"/>
                <a:sym typeface="Calibri"/>
              </a:rPr>
              <a:t>U. Focus on fundraising</a:t>
            </a:r>
            <a:endParaRPr/>
          </a:p>
        </p:txBody>
      </p:sp>
      <p:sp>
        <p:nvSpPr>
          <p:cNvPr id="2606" name="Google Shape;2606;p77"/>
          <p:cNvSpPr txBox="1"/>
          <p:nvPr/>
        </p:nvSpPr>
        <p:spPr>
          <a:xfrm>
            <a:off x="4314744" y="3925757"/>
            <a:ext cx="329387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6"/>
              </a:buClr>
              <a:buSzPts val="1400"/>
              <a:buFont typeface="Century Gothic"/>
              <a:buNone/>
            </a:pPr>
            <a:r>
              <a:rPr lang="en-US" sz="1400" b="1" i="0" u="none" strike="noStrike" cap="none">
                <a:solidFill>
                  <a:schemeClr val="accent6"/>
                </a:solidFill>
                <a:latin typeface="Century Gothic"/>
                <a:ea typeface="Century Gothic"/>
                <a:cs typeface="Century Gothic"/>
                <a:sym typeface="Century Gothic"/>
              </a:rPr>
              <a:t>Build a Strong Campaign </a:t>
            </a:r>
            <a:r>
              <a:rPr lang="en-US" sz="1400" b="1">
                <a:solidFill>
                  <a:schemeClr val="accent6"/>
                </a:solidFill>
                <a:latin typeface="Century Gothic"/>
                <a:ea typeface="Century Gothic"/>
                <a:cs typeface="Century Gothic"/>
                <a:sym typeface="Century Gothic"/>
              </a:rPr>
              <a:t>I</a:t>
            </a:r>
            <a:r>
              <a:rPr lang="en-US" sz="1400" b="1" i="0" u="none" strike="noStrike" cap="none">
                <a:solidFill>
                  <a:schemeClr val="accent6"/>
                </a:solidFill>
                <a:latin typeface="Century Gothic"/>
                <a:ea typeface="Century Gothic"/>
                <a:cs typeface="Century Gothic"/>
                <a:sym typeface="Century Gothic"/>
              </a:rPr>
              <a:t>nfrastructure</a:t>
            </a:r>
            <a:endParaRPr sz="1400" b="1" i="0" u="none" strike="noStrike" cap="none">
              <a:solidFill>
                <a:schemeClr val="accent6"/>
              </a:solidFill>
              <a:latin typeface="Century Gothic"/>
              <a:ea typeface="Century Gothic"/>
              <a:cs typeface="Century Gothic"/>
              <a:sym typeface="Century Gothic"/>
            </a:endParaRPr>
          </a:p>
        </p:txBody>
      </p:sp>
      <p:sp>
        <p:nvSpPr>
          <p:cNvPr id="2607" name="Google Shape;2607;p77"/>
          <p:cNvSpPr txBox="1"/>
          <p:nvPr/>
        </p:nvSpPr>
        <p:spPr>
          <a:xfrm>
            <a:off x="8340667" y="4314626"/>
            <a:ext cx="3479373"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2F2F2"/>
                </a:solidFill>
                <a:latin typeface="Calibri"/>
                <a:ea typeface="Calibri"/>
                <a:cs typeface="Calibri"/>
                <a:sym typeface="Calibri"/>
              </a:rPr>
              <a:t>V. Use polling and a communications firm to develop your communications plan </a:t>
            </a:r>
            <a:endParaRPr/>
          </a:p>
          <a:p>
            <a:pPr marL="0" marR="0" lvl="0" indent="0" algn="l" rtl="0">
              <a:spcBef>
                <a:spcPts val="600"/>
              </a:spcBef>
              <a:spcAft>
                <a:spcPts val="0"/>
              </a:spcAft>
              <a:buNone/>
            </a:pPr>
            <a:r>
              <a:rPr lang="en-US" sz="1400">
                <a:solidFill>
                  <a:srgbClr val="F2F2F2"/>
                </a:solidFill>
                <a:latin typeface="Calibri"/>
                <a:ea typeface="Calibri"/>
                <a:cs typeface="Calibri"/>
                <a:sym typeface="Calibri"/>
              </a:rPr>
              <a:t>W. Train your coalition on message discipline</a:t>
            </a:r>
            <a:endParaRPr/>
          </a:p>
          <a:p>
            <a:pPr marL="0" marR="0" lvl="0" indent="0" algn="l" rtl="0">
              <a:spcBef>
                <a:spcPts val="600"/>
              </a:spcBef>
              <a:spcAft>
                <a:spcPts val="0"/>
              </a:spcAft>
              <a:buNone/>
            </a:pPr>
            <a:r>
              <a:rPr lang="en-US" sz="1400">
                <a:solidFill>
                  <a:srgbClr val="F2F2F2"/>
                </a:solidFill>
                <a:latin typeface="Calibri"/>
                <a:ea typeface="Calibri"/>
                <a:cs typeface="Calibri"/>
                <a:sym typeface="Calibri"/>
              </a:rPr>
              <a:t>X. Set a date to launch your campaign</a:t>
            </a:r>
            <a:endParaRPr/>
          </a:p>
          <a:p>
            <a:pPr marL="0" marR="0" lvl="0" indent="0" algn="l" rtl="0">
              <a:spcBef>
                <a:spcPts val="600"/>
              </a:spcBef>
              <a:spcAft>
                <a:spcPts val="0"/>
              </a:spcAft>
              <a:buNone/>
            </a:pPr>
            <a:r>
              <a:rPr lang="en-US" sz="1400">
                <a:solidFill>
                  <a:srgbClr val="F2F2F2"/>
                </a:solidFill>
                <a:latin typeface="Calibri"/>
                <a:ea typeface="Calibri"/>
                <a:cs typeface="Calibri"/>
                <a:sym typeface="Calibri"/>
              </a:rPr>
              <a:t>Y. Mobilize volunteers </a:t>
            </a:r>
            <a:endParaRPr/>
          </a:p>
          <a:p>
            <a:pPr marL="0" marR="0" lvl="0" indent="0" algn="l" rtl="0">
              <a:spcBef>
                <a:spcPts val="600"/>
              </a:spcBef>
              <a:spcAft>
                <a:spcPts val="0"/>
              </a:spcAft>
              <a:buNone/>
            </a:pPr>
            <a:r>
              <a:rPr lang="en-US" sz="1400">
                <a:solidFill>
                  <a:srgbClr val="F2F2F2"/>
                </a:solidFill>
                <a:latin typeface="Calibri"/>
                <a:ea typeface="Calibri"/>
                <a:cs typeface="Calibri"/>
                <a:sym typeface="Calibri"/>
              </a:rPr>
              <a:t>Z. Engage voters and GOTV!</a:t>
            </a:r>
            <a:endParaRPr/>
          </a:p>
        </p:txBody>
      </p:sp>
      <p:sp>
        <p:nvSpPr>
          <p:cNvPr id="2608" name="Google Shape;2608;p77"/>
          <p:cNvSpPr txBox="1"/>
          <p:nvPr/>
        </p:nvSpPr>
        <p:spPr>
          <a:xfrm>
            <a:off x="8372917" y="3734938"/>
            <a:ext cx="329387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400"/>
              <a:buFont typeface="Century Gothic"/>
              <a:buNone/>
            </a:pPr>
            <a:r>
              <a:rPr lang="en-US" sz="1400" b="1" i="0" u="none" strike="noStrike" cap="none">
                <a:solidFill>
                  <a:schemeClr val="accent2"/>
                </a:solidFill>
                <a:latin typeface="Century Gothic"/>
                <a:ea typeface="Century Gothic"/>
                <a:cs typeface="Century Gothic"/>
                <a:sym typeface="Century Gothic"/>
              </a:rPr>
              <a:t>Communicate with the </a:t>
            </a:r>
            <a:r>
              <a:rPr lang="en-US" sz="1400" b="1">
                <a:solidFill>
                  <a:schemeClr val="accent2"/>
                </a:solidFill>
                <a:latin typeface="Century Gothic"/>
                <a:ea typeface="Century Gothic"/>
                <a:cs typeface="Century Gothic"/>
                <a:sym typeface="Century Gothic"/>
              </a:rPr>
              <a:t>P</a:t>
            </a:r>
            <a:r>
              <a:rPr lang="en-US" sz="1400" b="1" i="0" u="none" strike="noStrike" cap="none">
                <a:solidFill>
                  <a:schemeClr val="accent2"/>
                </a:solidFill>
                <a:latin typeface="Century Gothic"/>
                <a:ea typeface="Century Gothic"/>
                <a:cs typeface="Century Gothic"/>
                <a:sym typeface="Century Gothic"/>
              </a:rPr>
              <a:t>ublic and Engage Voters</a:t>
            </a:r>
            <a:endParaRPr/>
          </a:p>
        </p:txBody>
      </p:sp>
      <p:sp>
        <p:nvSpPr>
          <p:cNvPr id="2609" name="Google Shape;2609;p77"/>
          <p:cNvSpPr txBox="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public financing. </a:t>
            </a:r>
            <a:r>
              <a:rPr lang="en-US"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childrensfundingproject.org</a:t>
            </a:r>
            <a:endParaRPr sz="1100" u="sng"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 Children’s Funding Project, 2024</a:t>
            </a:r>
            <a:endParaRPr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4"/>
        <p:cNvGrpSpPr/>
        <p:nvPr/>
      </p:nvGrpSpPr>
      <p:grpSpPr>
        <a:xfrm>
          <a:off x="0" y="0"/>
          <a:ext cx="0" cy="0"/>
          <a:chOff x="0" y="0"/>
          <a:chExt cx="0" cy="0"/>
        </a:xfrm>
      </p:grpSpPr>
      <p:sp>
        <p:nvSpPr>
          <p:cNvPr id="2615" name="Google Shape;2615;p78"/>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
        <p:nvSpPr>
          <p:cNvPr id="2616" name="Google Shape;2616;p78"/>
          <p:cNvSpPr txBox="1"/>
          <p:nvPr/>
        </p:nvSpPr>
        <p:spPr>
          <a:xfrm>
            <a:off x="731520" y="427999"/>
            <a:ext cx="490728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253B70"/>
                </a:solidFill>
                <a:latin typeface="Century Gothic"/>
                <a:ea typeface="Century Gothic"/>
                <a:cs typeface="Century Gothic"/>
                <a:sym typeface="Century Gothic"/>
              </a:rPr>
              <a:t>First Steps Kent Millage</a:t>
            </a:r>
            <a:endParaRPr/>
          </a:p>
          <a:p>
            <a:pPr marL="0" marR="0" lvl="0" indent="0" algn="l" rtl="0">
              <a:spcBef>
                <a:spcPts val="0"/>
              </a:spcBef>
              <a:spcAft>
                <a:spcPts val="0"/>
              </a:spcAft>
              <a:buNone/>
            </a:pPr>
            <a:r>
              <a:rPr lang="en-US" sz="1800" b="1">
                <a:solidFill>
                  <a:srgbClr val="253B70"/>
                </a:solidFill>
                <a:latin typeface="Century Gothic"/>
                <a:ea typeface="Century Gothic"/>
                <a:cs typeface="Century Gothic"/>
                <a:sym typeface="Century Gothic"/>
              </a:rPr>
              <a:t>Kent County, Michigan</a:t>
            </a:r>
            <a:endParaRPr/>
          </a:p>
        </p:txBody>
      </p:sp>
      <p:sp>
        <p:nvSpPr>
          <p:cNvPr id="2617" name="Google Shape;2617;p78"/>
          <p:cNvSpPr/>
          <p:nvPr/>
        </p:nvSpPr>
        <p:spPr>
          <a:xfrm>
            <a:off x="731521" y="1552355"/>
            <a:ext cx="3032406" cy="4476305"/>
          </a:xfrm>
          <a:prstGeom prst="roundRect">
            <a:avLst>
              <a:gd name="adj" fmla="val 8984"/>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18" name="Google Shape;2618;p78"/>
          <p:cNvSpPr txBox="1"/>
          <p:nvPr/>
        </p:nvSpPr>
        <p:spPr>
          <a:xfrm>
            <a:off x="898895" y="1666848"/>
            <a:ext cx="3125306"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accent4"/>
                </a:solidFill>
                <a:latin typeface="Calibri"/>
                <a:ea typeface="Calibri"/>
                <a:cs typeface="Calibri"/>
                <a:sym typeface="Calibri"/>
              </a:rPr>
              <a:t>Annual revenue</a:t>
            </a:r>
            <a:endParaRPr/>
          </a:p>
          <a:p>
            <a:pPr marL="0" marR="0" lvl="0" indent="0" algn="l" rtl="0">
              <a:spcBef>
                <a:spcPts val="0"/>
              </a:spcBef>
              <a:spcAft>
                <a:spcPts val="0"/>
              </a:spcAft>
              <a:buNone/>
            </a:pPr>
            <a:r>
              <a:rPr lang="en-US" sz="1500">
                <a:solidFill>
                  <a:srgbClr val="F2F2F2"/>
                </a:solidFill>
                <a:latin typeface="Calibri"/>
                <a:ea typeface="Calibri"/>
                <a:cs typeface="Calibri"/>
                <a:sym typeface="Calibri"/>
              </a:rPr>
              <a:t>$5.7 million</a:t>
            </a:r>
            <a:br>
              <a:rPr lang="en-US" sz="1500" b="1">
                <a:solidFill>
                  <a:srgbClr val="F2F2F2"/>
                </a:solidFill>
                <a:latin typeface="Calibri"/>
                <a:ea typeface="Calibri"/>
                <a:cs typeface="Calibri"/>
                <a:sym typeface="Calibri"/>
              </a:rPr>
            </a:br>
            <a:br>
              <a:rPr lang="en-US" sz="1500" b="1">
                <a:solidFill>
                  <a:srgbClr val="F2F2F2"/>
                </a:solidFill>
                <a:latin typeface="Calibri"/>
                <a:ea typeface="Calibri"/>
                <a:cs typeface="Calibri"/>
                <a:sym typeface="Calibri"/>
              </a:rPr>
            </a:br>
            <a:r>
              <a:rPr lang="en-US" sz="1500" b="1">
                <a:solidFill>
                  <a:schemeClr val="accent4"/>
                </a:solidFill>
                <a:latin typeface="Calibri"/>
                <a:ea typeface="Calibri"/>
                <a:cs typeface="Calibri"/>
                <a:sym typeface="Calibri"/>
              </a:rPr>
              <a:t>Year established</a:t>
            </a:r>
            <a:endParaRPr/>
          </a:p>
          <a:p>
            <a:pPr marL="0" marR="0" lvl="0" indent="0" algn="l" rtl="0">
              <a:spcBef>
                <a:spcPts val="0"/>
              </a:spcBef>
              <a:spcAft>
                <a:spcPts val="0"/>
              </a:spcAft>
              <a:buNone/>
            </a:pPr>
            <a:r>
              <a:rPr lang="en-US" sz="1500">
                <a:solidFill>
                  <a:srgbClr val="F2F2F2"/>
                </a:solidFill>
                <a:latin typeface="Calibri"/>
                <a:ea typeface="Calibri"/>
                <a:cs typeface="Calibri"/>
                <a:sym typeface="Calibri"/>
              </a:rPr>
              <a:t>2018</a:t>
            </a:r>
            <a:br>
              <a:rPr lang="en-US" sz="1500" b="1">
                <a:solidFill>
                  <a:srgbClr val="F2F2F2"/>
                </a:solidFill>
                <a:latin typeface="Calibri"/>
                <a:ea typeface="Calibri"/>
                <a:cs typeface="Calibri"/>
                <a:sym typeface="Calibri"/>
              </a:rPr>
            </a:br>
            <a:br>
              <a:rPr lang="en-US" sz="1500" b="1">
                <a:solidFill>
                  <a:srgbClr val="F2F2F2"/>
                </a:solidFill>
                <a:latin typeface="Calibri"/>
                <a:ea typeface="Calibri"/>
                <a:cs typeface="Calibri"/>
                <a:sym typeface="Calibri"/>
              </a:rPr>
            </a:br>
            <a:r>
              <a:rPr lang="en-US" sz="1500" b="1">
                <a:solidFill>
                  <a:schemeClr val="accent4"/>
                </a:solidFill>
                <a:latin typeface="Calibri"/>
                <a:ea typeface="Calibri"/>
                <a:cs typeface="Calibri"/>
                <a:sym typeface="Calibri"/>
              </a:rPr>
              <a:t>Type of revenue</a:t>
            </a:r>
            <a:endParaRPr/>
          </a:p>
          <a:p>
            <a:pPr marL="0" marR="0" lvl="0" indent="0" algn="l" rtl="0">
              <a:spcBef>
                <a:spcPts val="0"/>
              </a:spcBef>
              <a:spcAft>
                <a:spcPts val="0"/>
              </a:spcAft>
              <a:buNone/>
            </a:pPr>
            <a:r>
              <a:rPr lang="en-US" sz="1500">
                <a:solidFill>
                  <a:srgbClr val="F2F2F2"/>
                </a:solidFill>
                <a:latin typeface="Calibri"/>
                <a:ea typeface="Calibri"/>
                <a:cs typeface="Calibri"/>
                <a:sym typeface="Calibri"/>
              </a:rPr>
              <a:t>Property tax</a:t>
            </a:r>
            <a:br>
              <a:rPr lang="en-US" sz="1500" b="1">
                <a:solidFill>
                  <a:srgbClr val="F2F2F2"/>
                </a:solidFill>
                <a:latin typeface="Calibri"/>
                <a:ea typeface="Calibri"/>
                <a:cs typeface="Calibri"/>
                <a:sym typeface="Calibri"/>
              </a:rPr>
            </a:br>
            <a:br>
              <a:rPr lang="en-US" sz="1500" b="1">
                <a:solidFill>
                  <a:srgbClr val="F2F2F2"/>
                </a:solidFill>
                <a:latin typeface="Calibri"/>
                <a:ea typeface="Calibri"/>
                <a:cs typeface="Calibri"/>
                <a:sym typeface="Calibri"/>
              </a:rPr>
            </a:br>
            <a:r>
              <a:rPr lang="en-US" sz="1500" b="1">
                <a:solidFill>
                  <a:schemeClr val="accent4"/>
                </a:solidFill>
                <a:latin typeface="Calibri"/>
                <a:ea typeface="Calibri"/>
                <a:cs typeface="Calibri"/>
                <a:sym typeface="Calibri"/>
              </a:rPr>
              <a:t>Levy amount</a:t>
            </a:r>
            <a:endParaRPr/>
          </a:p>
          <a:p>
            <a:pPr marL="0" marR="0" lvl="0" indent="0" algn="l" rtl="0">
              <a:spcBef>
                <a:spcPts val="0"/>
              </a:spcBef>
              <a:spcAft>
                <a:spcPts val="0"/>
              </a:spcAft>
              <a:buNone/>
            </a:pPr>
            <a:r>
              <a:rPr lang="en-US" sz="1500">
                <a:solidFill>
                  <a:srgbClr val="F2F2F2"/>
                </a:solidFill>
                <a:latin typeface="Calibri"/>
                <a:ea typeface="Calibri"/>
                <a:cs typeface="Calibri"/>
                <a:sym typeface="Calibri"/>
              </a:rPr>
              <a:t>$0.25 per $1,000 of assessed property value</a:t>
            </a:r>
            <a:br>
              <a:rPr lang="en-US" sz="1500" b="1">
                <a:solidFill>
                  <a:srgbClr val="F2F2F2"/>
                </a:solidFill>
                <a:latin typeface="Calibri"/>
                <a:ea typeface="Calibri"/>
                <a:cs typeface="Calibri"/>
                <a:sym typeface="Calibri"/>
              </a:rPr>
            </a:br>
            <a:br>
              <a:rPr lang="en-US" sz="1500" b="1">
                <a:solidFill>
                  <a:srgbClr val="F2F2F2"/>
                </a:solidFill>
                <a:latin typeface="Calibri"/>
                <a:ea typeface="Calibri"/>
                <a:cs typeface="Calibri"/>
                <a:sym typeface="Calibri"/>
              </a:rPr>
            </a:br>
            <a:r>
              <a:rPr lang="en-US" sz="1500" b="1">
                <a:solidFill>
                  <a:schemeClr val="accent4"/>
                </a:solidFill>
                <a:latin typeface="Calibri"/>
                <a:ea typeface="Calibri"/>
                <a:cs typeface="Calibri"/>
                <a:sym typeface="Calibri"/>
              </a:rPr>
              <a:t>What it funds</a:t>
            </a:r>
            <a:endParaRPr/>
          </a:p>
          <a:p>
            <a:pPr marL="0" marR="0" lvl="0" indent="0" algn="l" rtl="0">
              <a:spcBef>
                <a:spcPts val="0"/>
              </a:spcBef>
              <a:spcAft>
                <a:spcPts val="0"/>
              </a:spcAft>
              <a:buNone/>
            </a:pPr>
            <a:r>
              <a:rPr lang="en-US" sz="1500">
                <a:solidFill>
                  <a:srgbClr val="F2F2F2"/>
                </a:solidFill>
                <a:latin typeface="Calibri"/>
                <a:ea typeface="Calibri"/>
                <a:cs typeface="Calibri"/>
                <a:sym typeface="Calibri"/>
              </a:rPr>
              <a:t>Early childhood</a:t>
            </a:r>
            <a:endParaRPr/>
          </a:p>
          <a:p>
            <a:pPr marL="0" marR="0" lvl="0" indent="0" algn="l" rtl="0">
              <a:spcBef>
                <a:spcPts val="0"/>
              </a:spcBef>
              <a:spcAft>
                <a:spcPts val="0"/>
              </a:spcAft>
              <a:buNone/>
            </a:pPr>
            <a:endParaRPr sz="1500" b="1">
              <a:solidFill>
                <a:srgbClr val="F2F2F2"/>
              </a:solidFill>
              <a:latin typeface="Calibri"/>
              <a:ea typeface="Calibri"/>
              <a:cs typeface="Calibri"/>
              <a:sym typeface="Calibri"/>
            </a:endParaRPr>
          </a:p>
          <a:p>
            <a:pPr marL="0" marR="0" lvl="0" indent="0" algn="l" rtl="0">
              <a:spcBef>
                <a:spcPts val="0"/>
              </a:spcBef>
              <a:spcAft>
                <a:spcPts val="0"/>
              </a:spcAft>
              <a:buNone/>
            </a:pPr>
            <a:r>
              <a:rPr lang="en-US" sz="1500" b="1">
                <a:solidFill>
                  <a:schemeClr val="accent4"/>
                </a:solidFill>
                <a:latin typeface="Calibri"/>
                <a:ea typeface="Calibri"/>
                <a:cs typeface="Calibri"/>
                <a:sym typeface="Calibri"/>
              </a:rPr>
              <a:t>Administrating infrastructure</a:t>
            </a:r>
            <a:endParaRPr/>
          </a:p>
          <a:p>
            <a:pPr marL="0" marR="0" lvl="0" indent="0" algn="l" rtl="0">
              <a:spcBef>
                <a:spcPts val="0"/>
              </a:spcBef>
              <a:spcAft>
                <a:spcPts val="0"/>
              </a:spcAft>
              <a:buNone/>
            </a:pPr>
            <a:r>
              <a:rPr lang="en-US" sz="1500">
                <a:solidFill>
                  <a:srgbClr val="F2F2F2"/>
                </a:solidFill>
                <a:latin typeface="Calibri"/>
                <a:ea typeface="Calibri"/>
                <a:cs typeface="Calibri"/>
                <a:sym typeface="Calibri"/>
              </a:rPr>
              <a:t>First Steps Kent</a:t>
            </a:r>
            <a:endParaRPr/>
          </a:p>
        </p:txBody>
      </p:sp>
      <p:sp>
        <p:nvSpPr>
          <p:cNvPr id="2619" name="Google Shape;2619;p78"/>
          <p:cNvSpPr txBox="1"/>
          <p:nvPr/>
        </p:nvSpPr>
        <p:spPr>
          <a:xfrm>
            <a:off x="4521515" y="1439443"/>
            <a:ext cx="6966800" cy="408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1400"/>
              <a:buFont typeface="Arial"/>
              <a:buNone/>
            </a:pPr>
            <a:r>
              <a:rPr lang="en-US" sz="1800" b="1">
                <a:solidFill>
                  <a:schemeClr val="accent1"/>
                </a:solidFill>
                <a:latin typeface="Calibri"/>
                <a:ea typeface="Calibri"/>
                <a:cs typeface="Calibri"/>
                <a:sym typeface="Calibri"/>
              </a:rPr>
              <a:t>The ongoing goals of the Ready by Five Early Childhood Millage are to </a:t>
            </a:r>
            <a:endParaRPr/>
          </a:p>
        </p:txBody>
      </p:sp>
      <p:graphicFrame>
        <p:nvGraphicFramePr>
          <p:cNvPr id="2620" name="Google Shape;2620;p78"/>
          <p:cNvGraphicFramePr/>
          <p:nvPr/>
        </p:nvGraphicFramePr>
        <p:xfrm>
          <a:off x="4210090" y="2019703"/>
          <a:ext cx="7677050" cy="2225050"/>
        </p:xfrm>
        <a:graphic>
          <a:graphicData uri="http://schemas.openxmlformats.org/drawingml/2006/table">
            <a:tbl>
              <a:tblPr>
                <a:noFill/>
              </a:tblPr>
              <a:tblGrid>
                <a:gridCol w="2312350">
                  <a:extLst>
                    <a:ext uri="{9D8B030D-6E8A-4147-A177-3AD203B41FA5}">
                      <a16:colId xmlns:a16="http://schemas.microsoft.com/office/drawing/2014/main" val="20000"/>
                    </a:ext>
                  </a:extLst>
                </a:gridCol>
                <a:gridCol w="250425">
                  <a:extLst>
                    <a:ext uri="{9D8B030D-6E8A-4147-A177-3AD203B41FA5}">
                      <a16:colId xmlns:a16="http://schemas.microsoft.com/office/drawing/2014/main" val="20001"/>
                    </a:ext>
                  </a:extLst>
                </a:gridCol>
                <a:gridCol w="2431925">
                  <a:extLst>
                    <a:ext uri="{9D8B030D-6E8A-4147-A177-3AD203B41FA5}">
                      <a16:colId xmlns:a16="http://schemas.microsoft.com/office/drawing/2014/main" val="20002"/>
                    </a:ext>
                  </a:extLst>
                </a:gridCol>
                <a:gridCol w="236850">
                  <a:extLst>
                    <a:ext uri="{9D8B030D-6E8A-4147-A177-3AD203B41FA5}">
                      <a16:colId xmlns:a16="http://schemas.microsoft.com/office/drawing/2014/main" val="20003"/>
                    </a:ext>
                  </a:extLst>
                </a:gridCol>
                <a:gridCol w="2445500">
                  <a:extLst>
                    <a:ext uri="{9D8B030D-6E8A-4147-A177-3AD203B41FA5}">
                      <a16:colId xmlns:a16="http://schemas.microsoft.com/office/drawing/2014/main" val="20004"/>
                    </a:ext>
                  </a:extLst>
                </a:gridCol>
              </a:tblGrid>
              <a:tr h="2141400">
                <a:tc>
                  <a:txBody>
                    <a:bodyPr/>
                    <a:lstStyle/>
                    <a:p>
                      <a:pPr marL="0" marR="0" lvl="0" indent="0" algn="l" rtl="0">
                        <a:lnSpc>
                          <a:spcPct val="100000"/>
                        </a:lnSpc>
                        <a:spcBef>
                          <a:spcPts val="0"/>
                        </a:spcBef>
                        <a:spcAft>
                          <a:spcPts val="0"/>
                        </a:spcAft>
                        <a:buClr>
                          <a:srgbClr val="000000"/>
                        </a:buClr>
                        <a:buSzPts val="2000"/>
                        <a:buFont typeface="Arial"/>
                        <a:buNone/>
                      </a:pPr>
                      <a:r>
                        <a:rPr lang="en-US" sz="1400" b="1" i="0" u="none" strike="noStrike" cap="none">
                          <a:solidFill>
                            <a:schemeClr val="dk2"/>
                          </a:solidFill>
                        </a:rPr>
                        <a:t>Increase early learning opportunities and child health </a:t>
                      </a:r>
                      <a:r>
                        <a:rPr lang="en-US" sz="1400" b="0" u="none" strike="noStrike" cap="none"/>
                        <a:t>by increasing access to quality programming for expecting mothers and children ages 0-5 in Kent County</a:t>
                      </a:r>
                      <a:endParaRPr sz="1400" b="0" u="none" strike="noStrike" cap="none"/>
                    </a:p>
                  </a:txBody>
                  <a:tcPr marL="91475" marR="9147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endParaRPr sz="1400" u="none" strike="noStrike" cap="none"/>
                    </a:p>
                  </a:txBody>
                  <a:tcPr marL="91475" marR="9147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400" b="1" i="0" u="none" strike="noStrike" cap="none">
                          <a:solidFill>
                            <a:schemeClr val="dk2"/>
                          </a:solidFill>
                        </a:rPr>
                        <a:t>Increase cross-sector collaboration </a:t>
                      </a:r>
                      <a:r>
                        <a:rPr lang="en-US" sz="1400" b="0" u="none" strike="noStrike" cap="none"/>
                        <a:t>between providers to ensure families are being connected with needed services in the form of a warm handoff through referrals and data sharing</a:t>
                      </a:r>
                      <a:endParaRPr sz="1400" b="0" u="none" strike="noStrike" cap="none"/>
                    </a:p>
                  </a:txBody>
                  <a:tcPr marL="91475" marR="9147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endParaRPr sz="1400" u="none" strike="noStrike" cap="none"/>
                    </a:p>
                  </a:txBody>
                  <a:tcPr marL="91475" marR="9147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500"/>
                        <a:buFont typeface="Calibri"/>
                        <a:buNone/>
                      </a:pPr>
                      <a:r>
                        <a:rPr lang="en-US" sz="1400" b="1" i="0" u="none" strike="noStrike" cap="none">
                          <a:solidFill>
                            <a:schemeClr val="dk2"/>
                          </a:solidFill>
                        </a:rPr>
                        <a:t>Reduce outcome disparities </a:t>
                      </a:r>
                      <a:endParaRPr/>
                    </a:p>
                    <a:p>
                      <a:pPr marL="0" marR="0" lvl="0" indent="0" algn="l" rtl="0">
                        <a:lnSpc>
                          <a:spcPct val="100000"/>
                        </a:lnSpc>
                        <a:spcBef>
                          <a:spcPts val="0"/>
                        </a:spcBef>
                        <a:spcAft>
                          <a:spcPts val="0"/>
                        </a:spcAft>
                        <a:buClr>
                          <a:schemeClr val="dk1"/>
                        </a:buClr>
                        <a:buSzPts val="1100"/>
                        <a:buFont typeface="Calibri"/>
                        <a:buNone/>
                      </a:pPr>
                      <a:r>
                        <a:rPr lang="en-US" sz="1400" b="0" u="none" strike="noStrike" cap="none"/>
                        <a:t>across specific target populations by ensuring culturally relevant and inclusive services and supporting programs that serve traditionally underserved community members</a:t>
                      </a:r>
                      <a:endParaRPr sz="1400" u="none" strike="noStrike" cap="none"/>
                    </a:p>
                  </a:txBody>
                  <a:tcPr marL="91475" marR="9147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621" name="Google Shape;2621;p78"/>
          <p:cNvSpPr/>
          <p:nvPr/>
        </p:nvSpPr>
        <p:spPr>
          <a:xfrm>
            <a:off x="4210090" y="3895299"/>
            <a:ext cx="7589600" cy="23564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00" b="1" i="0" u="none" strike="noStrike" cap="none">
                <a:solidFill>
                  <a:schemeClr val="accent1"/>
                </a:solidFill>
                <a:latin typeface="Calibri"/>
                <a:ea typeface="Calibri"/>
                <a:cs typeface="Calibri"/>
                <a:sym typeface="Calibri"/>
              </a:rPr>
              <a:t>HOW?</a:t>
            </a:r>
            <a:endParaRPr sz="1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67"/>
              <a:buFont typeface="Arial"/>
              <a:buNone/>
            </a:pPr>
            <a:r>
              <a:rPr lang="en-US" sz="1400" b="0" i="0" u="none" strike="noStrike" cap="none">
                <a:solidFill>
                  <a:srgbClr val="000000"/>
                </a:solidFill>
                <a:latin typeface="Calibri"/>
                <a:ea typeface="Calibri"/>
                <a:cs typeface="Calibri"/>
                <a:sym typeface="Calibri"/>
              </a:rPr>
              <a:t>By investing in programs that contribute to four indicators of kindergarten success:</a:t>
            </a:r>
            <a:endParaRPr sz="1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300"/>
              </a:spcBef>
              <a:spcAft>
                <a:spcPts val="0"/>
              </a:spcAft>
              <a:buClr>
                <a:srgbClr val="000000"/>
              </a:buClr>
              <a:buSzPts val="1400"/>
              <a:buFont typeface="Century Gothic"/>
              <a:buAutoNum type="arabicPeriod"/>
            </a:pPr>
            <a:r>
              <a:rPr lang="en-US" sz="1400" b="0" i="0" u="none" strike="noStrike" cap="none">
                <a:solidFill>
                  <a:srgbClr val="000000"/>
                </a:solidFill>
                <a:latin typeface="Calibri"/>
                <a:ea typeface="Calibri"/>
                <a:cs typeface="Calibri"/>
                <a:sym typeface="Calibri"/>
              </a:rPr>
              <a:t>Parents will have increased access to resources and information</a:t>
            </a:r>
            <a:endParaRPr sz="1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300"/>
              </a:spcBef>
              <a:spcAft>
                <a:spcPts val="0"/>
              </a:spcAft>
              <a:buClr>
                <a:srgbClr val="000000"/>
              </a:buClr>
              <a:buSzPts val="1400"/>
              <a:buFont typeface="Century Gothic"/>
              <a:buAutoNum type="arabicPeriod"/>
            </a:pPr>
            <a:r>
              <a:rPr lang="en-US" sz="1400" b="0" i="0" u="none" strike="noStrike" cap="none">
                <a:solidFill>
                  <a:srgbClr val="000000"/>
                </a:solidFill>
                <a:latin typeface="Calibri"/>
                <a:ea typeface="Calibri"/>
                <a:cs typeface="Calibri"/>
                <a:sym typeface="Calibri"/>
              </a:rPr>
              <a:t>Mother’s health and wellbeing</a:t>
            </a:r>
            <a:endParaRPr sz="1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300"/>
              </a:spcBef>
              <a:spcAft>
                <a:spcPts val="0"/>
              </a:spcAft>
              <a:buClr>
                <a:srgbClr val="000000"/>
              </a:buClr>
              <a:buSzPts val="1400"/>
              <a:buFont typeface="Century Gothic"/>
              <a:buAutoNum type="arabicPeriod"/>
            </a:pPr>
            <a:r>
              <a:rPr lang="en-US" sz="1400" b="0" i="0" u="none" strike="noStrike" cap="none">
                <a:solidFill>
                  <a:srgbClr val="000000"/>
                </a:solidFill>
                <a:latin typeface="Calibri"/>
                <a:ea typeface="Calibri"/>
                <a:cs typeface="Calibri"/>
                <a:sym typeface="Calibri"/>
              </a:rPr>
              <a:t>Children are developmentally on track</a:t>
            </a:r>
            <a:endParaRPr sz="1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300"/>
              </a:spcBef>
              <a:spcAft>
                <a:spcPts val="0"/>
              </a:spcAft>
              <a:buClr>
                <a:srgbClr val="000000"/>
              </a:buClr>
              <a:buSzPts val="1400"/>
              <a:buFont typeface="Century Gothic"/>
              <a:buAutoNum type="arabicPeriod"/>
            </a:pPr>
            <a:r>
              <a:rPr lang="en-US" sz="1400" b="0" i="0" u="none" strike="noStrike" cap="none">
                <a:solidFill>
                  <a:srgbClr val="000000"/>
                </a:solidFill>
                <a:latin typeface="Calibri"/>
                <a:ea typeface="Calibri"/>
                <a:cs typeface="Calibri"/>
                <a:sym typeface="Calibri"/>
              </a:rPr>
              <a:t>Children are healthy</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300"/>
              </a:spcBef>
              <a:spcAft>
                <a:spcPts val="300"/>
              </a:spcAft>
              <a:buClr>
                <a:srgbClr val="000000"/>
              </a:buClr>
              <a:buSzPts val="1867"/>
              <a:buFont typeface="Arial"/>
              <a:buNone/>
            </a:pPr>
            <a:r>
              <a:rPr lang="en-US" sz="1400" b="0" i="0" u="none" strike="noStrike" cap="none">
                <a:solidFill>
                  <a:srgbClr val="000000"/>
                </a:solidFill>
                <a:latin typeface="Calibri"/>
                <a:ea typeface="Calibri"/>
                <a:cs typeface="Calibri"/>
                <a:sym typeface="Calibri"/>
              </a:rPr>
              <a:t>Community-based organizations apply for funding to provide services such as home visiting, play and learn groups, developmental screening, and navigation support to help families access the help they need and want. </a:t>
            </a:r>
            <a:endParaRPr sz="1400" b="0" i="0" u="none" strike="noStrike" cap="none">
              <a:solidFill>
                <a:srgbClr val="000000"/>
              </a:solidFill>
              <a:latin typeface="Calibri"/>
              <a:ea typeface="Calibri"/>
              <a:cs typeface="Calibri"/>
              <a:sym typeface="Calibri"/>
            </a:endParaRPr>
          </a:p>
        </p:txBody>
      </p:sp>
      <p:pic>
        <p:nvPicPr>
          <p:cNvPr id="2622" name="Google Shape;2622;p7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54093" y="474169"/>
            <a:ext cx="1562806" cy="742883"/>
          </a:xfrm>
          <a:prstGeom prst="rect">
            <a:avLst/>
          </a:prstGeom>
          <a:noFill/>
          <a:ln>
            <a:noFill/>
          </a:ln>
        </p:spPr>
      </p:pic>
      <p:sp>
        <p:nvSpPr>
          <p:cNvPr id="2623" name="Google Shape;2623;p78"/>
          <p:cNvSpPr txBox="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public financing. </a:t>
            </a:r>
            <a:r>
              <a:rPr lang="en-US"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childrensfundingproject.org</a:t>
            </a:r>
            <a:endParaRPr sz="1100" u="sng"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 Children’s Funding Project, 2024</a:t>
            </a:r>
            <a:endParaRPr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7"/>
        <p:cNvGrpSpPr/>
        <p:nvPr/>
      </p:nvGrpSpPr>
      <p:grpSpPr>
        <a:xfrm>
          <a:off x="0" y="0"/>
          <a:ext cx="0" cy="0"/>
          <a:chOff x="0" y="0"/>
          <a:chExt cx="0" cy="0"/>
        </a:xfrm>
      </p:grpSpPr>
      <p:sp>
        <p:nvSpPr>
          <p:cNvPr id="2868" name="Google Shape;2868;p88"/>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69" name="Google Shape;2869;p88"/>
          <p:cNvSpPr txBox="1"/>
          <p:nvPr/>
        </p:nvSpPr>
        <p:spPr>
          <a:xfrm>
            <a:off x="632654" y="1232370"/>
            <a:ext cx="5884433" cy="130163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Colorado Children’s Campaign – November 2020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0" name="Google Shape;2870;p88"/>
          <p:cNvSpPr txBox="1"/>
          <p:nvPr/>
        </p:nvSpPr>
        <p:spPr>
          <a:xfrm>
            <a:off x="731518" y="2675474"/>
            <a:ext cx="5884433" cy="31085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alibri"/>
                <a:ea typeface="Calibri"/>
                <a:cs typeface="Calibri"/>
                <a:sym typeface="Calibri"/>
              </a:rPr>
              <a:t>PROPOSITION EE: </a:t>
            </a: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An incremental tax increase on cigarettes and tobacco products, and a new tax on liquid nicotine (vaping).</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Revenue: </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$176M in total revenue 2020-21, increasing to $275M in 2027-28</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Revenue will initially go to k-12 public schools, affordable housing, and tobacco education, prevention, and cessation, but starting in 2024 will be used to fund pre-k - $168M in first year, growing to $242M when fully implemented</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Key messages:</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228594" marR="0" lvl="0" indent="-228594" algn="l" defTabSz="914400" rtl="0" eaLnBrk="1" fontAlgn="auto" latinLnBrk="0" hangingPunct="1">
              <a:lnSpc>
                <a:spcPct val="100000"/>
              </a:lnSpc>
              <a:spcBef>
                <a:spcPts val="0"/>
              </a:spcBef>
              <a:spcAft>
                <a:spcPts val="0"/>
              </a:spcAft>
              <a:buClr>
                <a:srgbClr val="FFFFFF"/>
              </a:buClr>
              <a:buSzPts val="1600"/>
              <a:buFont typeface="Arial"/>
              <a:buAutoNum type="arabicPeriod"/>
              <a:tabLst/>
              <a:defRPr/>
            </a:pPr>
            <a:r>
              <a:rPr kumimoji="0" lang="en-US" sz="1400" b="1" i="0" u="none" strike="noStrike" kern="0" cap="none" spc="0" normalizeH="0" baseline="0" noProof="0" dirty="0">
                <a:ln>
                  <a:noFill/>
                </a:ln>
                <a:solidFill>
                  <a:srgbClr val="FFFFFF"/>
                </a:solidFill>
                <a:effectLst/>
                <a:uLnTx/>
                <a:uFillTx/>
                <a:latin typeface="Calibri"/>
                <a:ea typeface="Calibri"/>
                <a:cs typeface="Calibri"/>
                <a:sym typeface="Calibri"/>
              </a:rPr>
              <a:t>Save lives by reducing tobacco and vape </a:t>
            </a: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use through higher product prices and funding tobacco prevention and cessation programs. </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228594" marR="0" lvl="0" indent="-228594" algn="l" defTabSz="914400" rtl="0" eaLnBrk="1" fontAlgn="auto" latinLnBrk="0" hangingPunct="1">
              <a:lnSpc>
                <a:spcPct val="100000"/>
              </a:lnSpc>
              <a:spcBef>
                <a:spcPts val="0"/>
              </a:spcBef>
              <a:spcAft>
                <a:spcPts val="0"/>
              </a:spcAft>
              <a:buClr>
                <a:srgbClr val="FFFFFF"/>
              </a:buClr>
              <a:buSzPts val="1600"/>
              <a:buFont typeface="Arial"/>
              <a:buAutoNum type="arabicPeriod"/>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Shield K-12 schools from deep budget cuts caused by COVID and provide </a:t>
            </a:r>
            <a:r>
              <a:rPr kumimoji="0" lang="en-US" sz="1400" b="1" i="0" u="none" strike="noStrike" kern="0" cap="none" spc="0" normalizeH="0" baseline="0" noProof="0" dirty="0">
                <a:ln>
                  <a:noFill/>
                </a:ln>
                <a:solidFill>
                  <a:srgbClr val="FFFFFF"/>
                </a:solidFill>
                <a:effectLst/>
                <a:uLnTx/>
                <a:uFillTx/>
                <a:latin typeface="Calibri"/>
                <a:ea typeface="Calibri"/>
                <a:cs typeface="Calibri"/>
                <a:sym typeface="Calibri"/>
              </a:rPr>
              <a:t>universal, free preschool in fall of 2023.</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71" name="Google Shape;2871;p88"/>
          <p:cNvSpPr/>
          <p:nvPr/>
        </p:nvSpPr>
        <p:spPr>
          <a:xfrm>
            <a:off x="731518" y="361374"/>
            <a:ext cx="5686707" cy="81825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872" name="Google Shape;2872;p88"/>
          <p:cNvPicPr preferRelativeResize="0"/>
          <p:nvPr/>
        </p:nvPicPr>
        <p:blipFill rotWithShape="1">
          <a:blip r:embed="rId3" cstate="screen">
            <a:alphaModFix/>
            <a:extLst>
              <a:ext uri="{28A0092B-C50C-407E-A947-70E740481C1C}">
                <a14:useLocalDpi xmlns:a14="http://schemas.microsoft.com/office/drawing/2010/main"/>
              </a:ext>
            </a:extLst>
          </a:blip>
          <a:srcRect r="-1"/>
          <a:stretch/>
        </p:blipFill>
        <p:spPr>
          <a:xfrm>
            <a:off x="1637616" y="52666"/>
            <a:ext cx="4845843" cy="1416556"/>
          </a:xfrm>
          <a:prstGeom prst="rect">
            <a:avLst/>
          </a:prstGeom>
          <a:noFill/>
          <a:ln>
            <a:noFill/>
          </a:ln>
        </p:spPr>
      </p:pic>
      <p:pic>
        <p:nvPicPr>
          <p:cNvPr id="2873" name="Google Shape;2873;p8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2411" y="397094"/>
            <a:ext cx="746439" cy="746439"/>
          </a:xfrm>
          <a:prstGeom prst="rect">
            <a:avLst/>
          </a:prstGeom>
          <a:noFill/>
          <a:ln>
            <a:noFill/>
          </a:ln>
        </p:spPr>
      </p:pic>
      <p:pic>
        <p:nvPicPr>
          <p:cNvPr id="2874" name="Google Shape;2874;p88"/>
          <p:cNvPicPr preferRelativeResize="0"/>
          <p:nvPr/>
        </p:nvPicPr>
        <p:blipFill rotWithShape="1">
          <a:blip r:embed="rId5">
            <a:alphaModFix/>
          </a:blip>
          <a:srcRect/>
          <a:stretch/>
        </p:blipFill>
        <p:spPr>
          <a:xfrm>
            <a:off x="7603555" y="0"/>
            <a:ext cx="4588445" cy="6244854"/>
          </a:xfrm>
          <a:prstGeom prst="rect">
            <a:avLst/>
          </a:prstGeom>
          <a:noFill/>
          <a:ln>
            <a:noFill/>
          </a:ln>
        </p:spPr>
      </p:pic>
      <p:sp>
        <p:nvSpPr>
          <p:cNvPr id="2875" name="Google Shape;2875;p88"/>
          <p:cNvSpPr txBox="1"/>
          <p:nvPr/>
        </p:nvSpPr>
        <p:spPr>
          <a:xfrm>
            <a:off x="8808132" y="4229745"/>
            <a:ext cx="2179289" cy="1386647"/>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defTabSz="914400" rtl="0" eaLnBrk="1" fontAlgn="auto" latinLnBrk="0" hangingPunct="1">
              <a:lnSpc>
                <a:spcPct val="90000"/>
              </a:lnSpc>
              <a:spcBef>
                <a:spcPts val="0"/>
              </a:spcBef>
              <a:spcAft>
                <a:spcPts val="0"/>
              </a:spcAft>
              <a:buClr>
                <a:srgbClr val="97FB8F"/>
              </a:buClr>
              <a:buSzPct val="77220"/>
              <a:buFont typeface="Gill Sans"/>
              <a:buNone/>
              <a:tabLst/>
              <a:defRPr/>
            </a:pPr>
            <a:r>
              <a:rPr kumimoji="0" lang="en-US" sz="2800" b="1" i="0" u="none" strike="noStrike" kern="0" cap="none" spc="0" normalizeH="0" baseline="0" noProof="0">
                <a:ln>
                  <a:noFill/>
                </a:ln>
                <a:solidFill>
                  <a:srgbClr val="5CBE7B"/>
                </a:solidFill>
                <a:effectLst/>
                <a:uLnTx/>
                <a:uFillTx/>
                <a:latin typeface="Calibri"/>
                <a:ea typeface="Calibri"/>
                <a:cs typeface="Calibri"/>
                <a:sym typeface="Calibri"/>
              </a:rPr>
              <a:t>Proposition EE won with 67.56% of the vote </a:t>
            </a:r>
            <a:endParaRPr kumimoji="0" sz="1800" b="1" i="0" u="none" strike="noStrike" kern="0" cap="none" spc="0" normalizeH="0" baseline="0" noProof="0">
              <a:ln>
                <a:noFill/>
              </a:ln>
              <a:solidFill>
                <a:srgbClr val="5CBE7B"/>
              </a:solidFill>
              <a:effectLst/>
              <a:uLnTx/>
              <a:uFillTx/>
              <a:latin typeface="Calibri"/>
              <a:ea typeface="Calibri"/>
              <a:cs typeface="Calibri"/>
              <a:sym typeface="Calibri"/>
            </a:endParaRPr>
          </a:p>
        </p:txBody>
      </p:sp>
      <p:sp>
        <p:nvSpPr>
          <p:cNvPr id="2876" name="Google Shape;2876;p88"/>
          <p:cNvSpPr txBox="1"/>
          <p:nvPr/>
        </p:nvSpPr>
        <p:spPr>
          <a:xfrm>
            <a:off x="2139696" y="6300550"/>
            <a:ext cx="7174424" cy="53739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public financing. </a:t>
            </a:r>
            <a:r>
              <a:rPr kumimoji="0" lang="en-US" sz="1100" b="0" i="0" u="sng" strike="noStrike" kern="0" cap="none" spc="0" normalizeH="0" baseline="0" noProof="0" dirty="0">
                <a:ln>
                  <a:noFill/>
                </a:ln>
                <a:solidFill>
                  <a:srgbClr val="FFFFFF"/>
                </a:solidFill>
                <a:effectLst/>
                <a:uLnTx/>
                <a:uFillTx/>
                <a:latin typeface="Calibri"/>
                <a:ea typeface="Calibri"/>
                <a:cs typeface="Calibri"/>
                <a:sym typeface="Calibri"/>
                <a:hlinkClick r:id="rId6">
                  <a:extLst>
                    <a:ext uri="{A12FA001-AC4F-418D-AE19-62706E023703}">
                      <ahyp:hlinkClr xmlns:ahyp="http://schemas.microsoft.com/office/drawing/2018/hyperlinkcolor" val="tx"/>
                    </a:ext>
                  </a:extLst>
                </a:hlinkClick>
              </a:rPr>
              <a:t>childrensfundingproject.org</a:t>
            </a:r>
            <a:endParaRPr kumimoji="0" sz="1100" b="0" i="0" u="sng"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Calibri"/>
                <a:ea typeface="Calibri"/>
                <a:cs typeface="Calibri"/>
                <a:sym typeface="Calibri"/>
              </a:rPr>
              <a:t>© Children’s Funding Project, 2024</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7BF04F-82CF-4C26-A11F-63DCA6EA0F37}"/>
              </a:ext>
            </a:extLst>
          </p:cNvPr>
          <p:cNvSpPr txBox="1"/>
          <p:nvPr/>
        </p:nvSpPr>
        <p:spPr>
          <a:xfrm>
            <a:off x="6095999" y="1092557"/>
            <a:ext cx="5364479" cy="6553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53B70"/>
                </a:solidFill>
                <a:effectLst/>
                <a:uLnTx/>
                <a:uFillTx/>
                <a:latin typeface="Century Gothic"/>
                <a:ea typeface="游ゴシック"/>
                <a:cs typeface="Mitr Light" panose="00000400000000000000" pitchFamily="2" charset="-34"/>
                <a:sym typeface="Arial"/>
              </a:rPr>
              <a:t>About Us</a:t>
            </a:r>
          </a:p>
        </p:txBody>
      </p:sp>
      <p:sp>
        <p:nvSpPr>
          <p:cNvPr id="5" name="TextBox 4">
            <a:extLst>
              <a:ext uri="{FF2B5EF4-FFF2-40B4-BE49-F238E27FC236}">
                <a16:creationId xmlns:a16="http://schemas.microsoft.com/office/drawing/2014/main" id="{6155B2CF-CF09-4C34-96AB-5A09CCC7F1C0}"/>
              </a:ext>
            </a:extLst>
          </p:cNvPr>
          <p:cNvSpPr txBox="1"/>
          <p:nvPr/>
        </p:nvSpPr>
        <p:spPr>
          <a:xfrm>
            <a:off x="6105150" y="1747865"/>
            <a:ext cx="5560061" cy="361374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a:ea typeface="游ゴシック"/>
                <a:cs typeface="Arial"/>
                <a:sym typeface="Arial"/>
              </a:rPr>
              <a:t>Children’s Funding Project is a nonprofit social impact organization that helps communities, states, and Native nations expand equitable opportunities for children and youth through strategic public financing.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Calibri"/>
              <a:ea typeface="游ゴシック"/>
              <a:cs typeface="Arial"/>
              <a:sym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a:ea typeface="游ゴシック"/>
                <a:cs typeface="Arial"/>
                <a:sym typeface="Arial"/>
              </a:rPr>
              <a:t>We collaborate with local leaders and advocates to help them understand the multiple sources of funding for children and youth, identify sustainable ways to fund their goals for kids, and develop customized financing solutions tailored to their needs. Our library of resources, custom tools, one-on-one coaching, and training events help advocates, policymakers, and Native leaders develop the skills they need and build collective momentum toward an equitable future for all children.</a:t>
            </a:r>
          </a:p>
        </p:txBody>
      </p:sp>
      <p:sp>
        <p:nvSpPr>
          <p:cNvPr id="15" name="Freeform 5">
            <a:extLst>
              <a:ext uri="{FF2B5EF4-FFF2-40B4-BE49-F238E27FC236}">
                <a16:creationId xmlns:a16="http://schemas.microsoft.com/office/drawing/2014/main" id="{639C39AB-81EF-4977-B625-D1A21E7A223C}"/>
              </a:ext>
            </a:extLst>
          </p:cNvPr>
          <p:cNvSpPr>
            <a:spLocks/>
          </p:cNvSpPr>
          <p:nvPr/>
        </p:nvSpPr>
        <p:spPr bwMode="auto">
          <a:xfrm>
            <a:off x="6071389" y="5498817"/>
            <a:ext cx="3242731" cy="533252"/>
          </a:xfrm>
          <a:prstGeom prst="roundRect">
            <a:avLst>
              <a:gd name="adj" fmla="val 50000"/>
            </a:avLst>
          </a:prstGeom>
          <a:solidFill>
            <a:schemeClr val="tx2"/>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游ゴシック"/>
              <a:cs typeface="Arial"/>
              <a:sym typeface="Arial"/>
            </a:endParaRPr>
          </a:p>
        </p:txBody>
      </p:sp>
      <p:sp>
        <p:nvSpPr>
          <p:cNvPr id="16" name="Oval 15">
            <a:extLst>
              <a:ext uri="{FF2B5EF4-FFF2-40B4-BE49-F238E27FC236}">
                <a16:creationId xmlns:a16="http://schemas.microsoft.com/office/drawing/2014/main" id="{AE663BE8-40D7-4B7A-8E7E-49FD9D8B0D6B}"/>
              </a:ext>
            </a:extLst>
          </p:cNvPr>
          <p:cNvSpPr/>
          <p:nvPr/>
        </p:nvSpPr>
        <p:spPr>
          <a:xfrm>
            <a:off x="8762353" y="5599612"/>
            <a:ext cx="327416" cy="3274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游ゴシック"/>
              <a:cs typeface="+mn-cs"/>
              <a:sym typeface="Arial"/>
            </a:endParaRPr>
          </a:p>
        </p:txBody>
      </p:sp>
      <p:sp>
        <p:nvSpPr>
          <p:cNvPr id="17" name="TextBox 16">
            <a:extLst>
              <a:ext uri="{FF2B5EF4-FFF2-40B4-BE49-F238E27FC236}">
                <a16:creationId xmlns:a16="http://schemas.microsoft.com/office/drawing/2014/main" id="{F8F7E3F8-8299-431F-A10D-C4D39DDDE1D1}"/>
              </a:ext>
            </a:extLst>
          </p:cNvPr>
          <p:cNvSpPr txBox="1"/>
          <p:nvPr/>
        </p:nvSpPr>
        <p:spPr>
          <a:xfrm>
            <a:off x="6270985" y="5632515"/>
            <a:ext cx="245548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90" normalizeH="0" baseline="0" noProof="0" dirty="0">
                <a:ln>
                  <a:noFill/>
                </a:ln>
                <a:solidFill>
                  <a:prstClr val="white"/>
                </a:solidFill>
                <a:effectLst/>
                <a:uLnTx/>
                <a:uFillTx/>
                <a:latin typeface="Century Gothic" panose="020B0502020202020204" pitchFamily="34" charset="0"/>
                <a:ea typeface="游ゴシック"/>
                <a:cs typeface="Mitr ExtraLight" panose="00000300000000000000" pitchFamily="2" charset="-34"/>
                <a:sym typeface="Arial"/>
              </a:rPr>
              <a:t>childrensfundingproject.org</a:t>
            </a:r>
          </a:p>
        </p:txBody>
      </p:sp>
      <p:sp>
        <p:nvSpPr>
          <p:cNvPr id="71" name="Oval 70">
            <a:extLst>
              <a:ext uri="{FF2B5EF4-FFF2-40B4-BE49-F238E27FC236}">
                <a16:creationId xmlns:a16="http://schemas.microsoft.com/office/drawing/2014/main" id="{9F74836A-AC60-3440-887A-93154AB585AA}"/>
              </a:ext>
            </a:extLst>
          </p:cNvPr>
          <p:cNvSpPr/>
          <p:nvPr/>
        </p:nvSpPr>
        <p:spPr>
          <a:xfrm>
            <a:off x="3537641" y="3663495"/>
            <a:ext cx="1938928" cy="19389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游ゴシック"/>
              <a:cs typeface="+mn-cs"/>
              <a:sym typeface="Arial"/>
            </a:endParaRPr>
          </a:p>
        </p:txBody>
      </p:sp>
      <p:sp>
        <p:nvSpPr>
          <p:cNvPr id="8" name="Slide Number Placeholder 7">
            <a:extLst>
              <a:ext uri="{FF2B5EF4-FFF2-40B4-BE49-F238E27FC236}">
                <a16:creationId xmlns:a16="http://schemas.microsoft.com/office/drawing/2014/main" id="{4EDF4CD1-F521-F66C-1F0D-520941217756}"/>
              </a:ext>
            </a:extLst>
          </p:cNvPr>
          <p:cNvSpPr>
            <a:spLocks noGrp="1"/>
          </p:cNvSpPr>
          <p:nvPr>
            <p:ph type="sldNum"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EFF685A-523B-4AB0-8539-4CA1B7CAFAD7}" type="slidenum">
              <a:rPr kumimoji="0" lang="en-US" sz="1200" b="0" i="0" u="none" strike="noStrike" kern="1200" cap="none" spc="0" normalizeH="0" baseline="0" noProof="0" smtClean="0">
                <a:ln>
                  <a:noFill/>
                </a:ln>
                <a:solidFill>
                  <a:prstClr val="white"/>
                </a:solidFill>
                <a:effectLst/>
                <a:uLnTx/>
                <a:uFillTx/>
                <a:latin typeface="Calibri"/>
                <a:ea typeface="游ゴシック"/>
                <a:cs typeface="Arial" panose="020B0604020202020204" pitchFamily="34" charset="0"/>
                <a:sym typeface="Arial"/>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a:ea typeface="游ゴシック"/>
              <a:cs typeface="Arial" panose="020B0604020202020204" pitchFamily="34" charset="0"/>
              <a:sym typeface="Arial"/>
            </a:endParaRPr>
          </a:p>
        </p:txBody>
      </p:sp>
      <p:sp>
        <p:nvSpPr>
          <p:cNvPr id="13" name="Rectangle 12">
            <a:extLst>
              <a:ext uri="{FF2B5EF4-FFF2-40B4-BE49-F238E27FC236}">
                <a16:creationId xmlns:a16="http://schemas.microsoft.com/office/drawing/2014/main" id="{730DC351-5617-4211-832F-E6A4A4617E9A}"/>
              </a:ext>
            </a:extLst>
          </p:cNvPr>
          <p:cNvSpPr/>
          <p:nvPr/>
        </p:nvSpPr>
        <p:spPr>
          <a:xfrm>
            <a:off x="9458632" y="6585051"/>
            <a:ext cx="2042547"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游ゴシック"/>
                <a:cs typeface="Arial"/>
                <a:sym typeface="Arial"/>
              </a:rPr>
              <a:t>Top photo by Allison Shelley for </a:t>
            </a:r>
            <a:r>
              <a:rPr kumimoji="0" lang="en-US" sz="800" b="0" i="0" u="none" strike="noStrike" kern="1200" cap="none" spc="0" normalizeH="0" baseline="0" noProof="0" dirty="0" err="1">
                <a:ln>
                  <a:noFill/>
                </a:ln>
                <a:solidFill>
                  <a:prstClr val="black"/>
                </a:solidFill>
                <a:effectLst/>
                <a:uLnTx/>
                <a:uFillTx/>
                <a:latin typeface="Calibri"/>
                <a:ea typeface="游ゴシック"/>
                <a:cs typeface="Arial"/>
                <a:sym typeface="Arial"/>
              </a:rPr>
              <a:t>EDUimages</a:t>
            </a:r>
            <a:endParaRPr kumimoji="0" lang="en-US" sz="800" b="0" i="0" u="none" strike="noStrike" kern="1200" cap="none" spc="0" normalizeH="0" baseline="0" noProof="0" dirty="0">
              <a:ln>
                <a:noFill/>
              </a:ln>
              <a:solidFill>
                <a:prstClr val="black"/>
              </a:solidFill>
              <a:effectLst/>
              <a:uLnTx/>
              <a:uFillTx/>
              <a:latin typeface="Calibri"/>
              <a:ea typeface="游ゴシック"/>
              <a:cs typeface="Arial"/>
              <a:sym typeface="Arial"/>
            </a:endParaRPr>
          </a:p>
        </p:txBody>
      </p:sp>
      <p:pic>
        <p:nvPicPr>
          <p:cNvPr id="28" name="Picture Placeholder 27" descr="A picture containing person&#10;&#10;Description automatically generated">
            <a:extLst>
              <a:ext uri="{FF2B5EF4-FFF2-40B4-BE49-F238E27FC236}">
                <a16:creationId xmlns:a16="http://schemas.microsoft.com/office/drawing/2014/main" id="{41125764-59E3-B1E0-47B1-4151E7A24C6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145"/>
          <a:stretch/>
        </p:blipFill>
        <p:spPr>
          <a:xfrm>
            <a:off x="1463038" y="731520"/>
            <a:ext cx="3901440" cy="3901440"/>
          </a:xfrm>
        </p:spPr>
      </p:pic>
      <p:pic>
        <p:nvPicPr>
          <p:cNvPr id="19" name="Picture Placeholder 18">
            <a:extLst>
              <a:ext uri="{FF2B5EF4-FFF2-40B4-BE49-F238E27FC236}">
                <a16:creationId xmlns:a16="http://schemas.microsoft.com/office/drawing/2014/main" id="{11F1D4A0-5BC0-20A1-59AB-4922A4DE09CE}"/>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p:blipFill>
        <p:spPr>
          <a:xfrm>
            <a:off x="607199" y="2862149"/>
            <a:ext cx="3169920" cy="3169920"/>
          </a:xfrm>
        </p:spPr>
      </p:pic>
      <p:sp>
        <p:nvSpPr>
          <p:cNvPr id="2" name="Footer Placeholder 6">
            <a:extLst>
              <a:ext uri="{FF2B5EF4-FFF2-40B4-BE49-F238E27FC236}">
                <a16:creationId xmlns:a16="http://schemas.microsoft.com/office/drawing/2014/main" id="{48C768E2-7848-7A87-C5ED-B59F62745F10}"/>
              </a:ext>
            </a:extLst>
          </p:cNvPr>
          <p:cNvSpPr>
            <a:spLocks noGrp="1"/>
          </p:cNvSpPr>
          <p:nvPr>
            <p:ph type="ftr" sz="quarter" idx="14"/>
          </p:nvPr>
        </p:nvSpPr>
        <p:spPr>
          <a:xfrm>
            <a:off x="2139696" y="6384210"/>
            <a:ext cx="717442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alibri"/>
                <a:ea typeface="游ゴシック"/>
                <a:cs typeface="Arial" panose="020B0604020202020204" pitchFamily="34" charset="0"/>
                <a:sym typeface="Arial"/>
              </a:rPr>
              <a:t>Children’s Funding Project is a nonprofit social impact organization that helps communities, states, and Native nations expand equitable opportunities for children and youth through strategic public financing. </a:t>
            </a:r>
            <a:r>
              <a:rPr kumimoji="0" lang="en-US" sz="1100" b="0" i="0" u="sng" strike="noStrike" kern="1200" cap="none" spc="0" normalizeH="0" baseline="0" noProof="0" dirty="0">
                <a:ln>
                  <a:noFill/>
                </a:ln>
                <a:solidFill>
                  <a:sysClr val="windowText" lastClr="000000"/>
                </a:solidFill>
                <a:effectLst/>
                <a:uLnTx/>
                <a:uFillTx/>
                <a:latin typeface="Calibri"/>
                <a:ea typeface="游ゴシック"/>
                <a:cs typeface="Arial" panose="020B0604020202020204" pitchFamily="34" charset="0"/>
                <a:sym typeface="Arial"/>
                <a:hlinkClick r:id="rId5">
                  <a:extLst>
                    <a:ext uri="{A12FA001-AC4F-418D-AE19-62706E023703}">
                      <ahyp:hlinkClr xmlns:ahyp="http://schemas.microsoft.com/office/drawing/2018/hyperlinkcolor" val="tx"/>
                    </a:ext>
                  </a:extLst>
                </a:hlinkClick>
              </a:rPr>
              <a:t>childrensfundingproject.org</a:t>
            </a:r>
            <a:endParaRPr kumimoji="0" lang="en-US" sz="1100" b="0" i="0" u="sng" strike="noStrike" kern="1200" cap="none" spc="0" normalizeH="0" baseline="0" noProof="0" dirty="0">
              <a:ln>
                <a:noFill/>
              </a:ln>
              <a:solidFill>
                <a:sysClr val="windowText" lastClr="000000"/>
              </a:solidFill>
              <a:effectLst/>
              <a:uLnTx/>
              <a:uFillTx/>
              <a:latin typeface="Calibri"/>
              <a:ea typeface="游ゴシック"/>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alibri"/>
                <a:ea typeface="游ゴシック"/>
                <a:cs typeface="Arial" panose="020B0604020202020204" pitchFamily="34" charset="0"/>
                <a:sym typeface="Arial"/>
              </a:rPr>
              <a:t>© Children’s Funding Project, 2024</a:t>
            </a:r>
          </a:p>
        </p:txBody>
      </p:sp>
    </p:spTree>
    <p:extLst>
      <p:ext uri="{BB962C8B-B14F-4D97-AF65-F5344CB8AC3E}">
        <p14:creationId xmlns:p14="http://schemas.microsoft.com/office/powerpoint/2010/main" val="320542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pic>
        <p:nvPicPr>
          <p:cNvPr id="5" name="Picture Placeholder 4" descr="A group of people painting on a white surface&#10;&#10;Description automatically generated">
            <a:extLst>
              <a:ext uri="{FF2B5EF4-FFF2-40B4-BE49-F238E27FC236}">
                <a16:creationId xmlns:a16="http://schemas.microsoft.com/office/drawing/2014/main" id="{E165019D-B78D-6FC3-6D8D-5C2275B75F54}"/>
              </a:ext>
            </a:extLst>
          </p:cNvPr>
          <p:cNvPicPr>
            <a:picLocks noGrp="1" noChangeAspect="1"/>
          </p:cNvPicPr>
          <p:nvPr>
            <p:ph type="pic" idx="4294967295"/>
          </p:nvPr>
        </p:nvPicPr>
        <p:blipFill>
          <a:blip r:embed="rId3" cstate="screen">
            <a:alphaModFix amt="35000"/>
            <a:extLst>
              <a:ext uri="{28A0092B-C50C-407E-A947-70E740481C1C}">
                <a14:useLocalDpi xmlns:a14="http://schemas.microsoft.com/office/drawing/2010/main"/>
              </a:ext>
            </a:extLst>
          </a:blip>
          <a:srcRect/>
          <a:stretch>
            <a:fillRect/>
          </a:stretch>
        </p:blipFill>
        <p:spPr>
          <a:xfrm>
            <a:off x="0" y="0"/>
            <a:ext cx="5334000" cy="6858000"/>
          </a:xfrm>
        </p:spPr>
      </p:pic>
      <p:sp>
        <p:nvSpPr>
          <p:cNvPr id="911" name="Google Shape;911;g24e00246573_0_496"/>
          <p:cNvSpPr txBox="1"/>
          <p:nvPr/>
        </p:nvSpPr>
        <p:spPr>
          <a:xfrm>
            <a:off x="533383" y="2132853"/>
            <a:ext cx="4035416"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253B70"/>
              </a:buClr>
              <a:buSzPts val="2800"/>
              <a:buFont typeface="Century Gothic"/>
              <a:buNone/>
            </a:pPr>
            <a:r>
              <a:rPr lang="en-US" sz="3200" b="1" dirty="0">
                <a:solidFill>
                  <a:srgbClr val="253B70"/>
                </a:solidFill>
                <a:latin typeface="Century Gothic"/>
                <a:ea typeface="Century Gothic"/>
                <a:cs typeface="Century Gothic"/>
                <a:sym typeface="Century Gothic"/>
              </a:rPr>
              <a:t>Children’s Funding Coordinator Syllabus Overview</a:t>
            </a:r>
            <a:endParaRPr sz="1600" b="1" u="none" strike="noStrike" cap="none" dirty="0">
              <a:solidFill>
                <a:srgbClr val="253B70"/>
              </a:solidFill>
              <a:latin typeface="Century Gothic"/>
              <a:ea typeface="Century Gothic"/>
              <a:cs typeface="Century Gothic"/>
              <a:sym typeface="Century Gothic"/>
            </a:endParaRPr>
          </a:p>
        </p:txBody>
      </p:sp>
      <p:graphicFrame>
        <p:nvGraphicFramePr>
          <p:cNvPr id="9" name="Diagram 8">
            <a:extLst>
              <a:ext uri="{FF2B5EF4-FFF2-40B4-BE49-F238E27FC236}">
                <a16:creationId xmlns:a16="http://schemas.microsoft.com/office/drawing/2014/main" id="{E7109B33-CA0A-255C-3B75-D17DAD89A1B6}"/>
              </a:ext>
            </a:extLst>
          </p:cNvPr>
          <p:cNvGraphicFramePr/>
          <p:nvPr>
            <p:extLst>
              <p:ext uri="{D42A27DB-BD31-4B8C-83A1-F6EECF244321}">
                <p14:modId xmlns:p14="http://schemas.microsoft.com/office/powerpoint/2010/main" val="3074217764"/>
              </p:ext>
            </p:extLst>
          </p:nvPr>
        </p:nvGraphicFramePr>
        <p:xfrm>
          <a:off x="5311877" y="212652"/>
          <a:ext cx="6597445" cy="5835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8AE06A36-95B4-A46C-546A-1913CE1D895E}"/>
              </a:ext>
            </a:extLst>
          </p:cNvPr>
          <p:cNvSpPr txBox="1"/>
          <p:nvPr/>
        </p:nvSpPr>
        <p:spPr>
          <a:xfrm>
            <a:off x="5709720" y="5905887"/>
            <a:ext cx="3215148" cy="307777"/>
          </a:xfrm>
          <a:prstGeom prst="rect">
            <a:avLst/>
          </a:prstGeom>
          <a:noFill/>
        </p:spPr>
        <p:txBody>
          <a:bodyPr wrap="square" rtlCol="0">
            <a:spAutoFit/>
          </a:bodyPr>
          <a:lstStyle/>
          <a:p>
            <a:r>
              <a:rPr lang="en-US" i="1" dirty="0">
                <a:latin typeface="Calibri" panose="020F0502020204030204" pitchFamily="34" charset="0"/>
                <a:ea typeface="Calibri" panose="020F0502020204030204" pitchFamily="34" charset="0"/>
                <a:cs typeface="Calibri" panose="020F0502020204030204" pitchFamily="34" charset="0"/>
              </a:rPr>
              <a:t>*For hiring partner organization</a:t>
            </a:r>
          </a:p>
        </p:txBody>
      </p:sp>
      <p:grpSp>
        <p:nvGrpSpPr>
          <p:cNvPr id="2" name="Google Shape;874;g2b5507da908_0_652">
            <a:extLst>
              <a:ext uri="{FF2B5EF4-FFF2-40B4-BE49-F238E27FC236}">
                <a16:creationId xmlns:a16="http://schemas.microsoft.com/office/drawing/2014/main" id="{78476FF2-4D96-9273-86F5-4BCF77A2F020}"/>
              </a:ext>
            </a:extLst>
          </p:cNvPr>
          <p:cNvGrpSpPr/>
          <p:nvPr/>
        </p:nvGrpSpPr>
        <p:grpSpPr>
          <a:xfrm>
            <a:off x="11358520" y="6378755"/>
            <a:ext cx="466200" cy="365100"/>
            <a:chOff x="11304647" y="6307474"/>
            <a:chExt cx="466200" cy="365100"/>
          </a:xfrm>
        </p:grpSpPr>
        <p:sp>
          <p:nvSpPr>
            <p:cNvPr id="3" name="Google Shape;875;g2b5507da908_0_652">
              <a:extLst>
                <a:ext uri="{FF2B5EF4-FFF2-40B4-BE49-F238E27FC236}">
                  <a16:creationId xmlns:a16="http://schemas.microsoft.com/office/drawing/2014/main" id="{F5612662-88BD-B566-2733-05CE47F2BEA3}"/>
                </a:ext>
              </a:extLst>
            </p:cNvPr>
            <p:cNvSpPr/>
            <p:nvPr/>
          </p:nvSpPr>
          <p:spPr>
            <a:xfrm>
              <a:off x="11353800" y="6307474"/>
              <a:ext cx="367800" cy="363000"/>
            </a:xfrm>
            <a:prstGeom prst="ellipse">
              <a:avLst/>
            </a:prstGeom>
            <a:solidFill>
              <a:srgbClr val="4E62A3"/>
            </a:solidFill>
            <a:ln w="12700" cap="flat" cmpd="sng">
              <a:solidFill>
                <a:srgbClr val="4E62A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 name="Google Shape;876;g2b5507da908_0_652">
              <a:extLst>
                <a:ext uri="{FF2B5EF4-FFF2-40B4-BE49-F238E27FC236}">
                  <a16:creationId xmlns:a16="http://schemas.microsoft.com/office/drawing/2014/main" id="{F089FA28-45C1-35E5-7EA9-AB64219F8E3F}"/>
                </a:ext>
              </a:extLst>
            </p:cNvPr>
            <p:cNvSpPr txBox="1"/>
            <p:nvPr/>
          </p:nvSpPr>
          <p:spPr>
            <a:xfrm>
              <a:off x="11304647" y="6307474"/>
              <a:ext cx="4662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2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6" name="Google Shape;2623;p78">
            <a:extLst>
              <a:ext uri="{FF2B5EF4-FFF2-40B4-BE49-F238E27FC236}">
                <a16:creationId xmlns:a16="http://schemas.microsoft.com/office/drawing/2014/main" id="{4102D7D3-2D6D-7C32-A3C8-F9FB1E9BAB6A}"/>
              </a:ext>
            </a:extLst>
          </p:cNvPr>
          <p:cNvSpPr txBox="1"/>
          <p:nvPr/>
        </p:nvSpPr>
        <p:spPr>
          <a:xfrm>
            <a:off x="2508788" y="6338769"/>
            <a:ext cx="7174424" cy="53739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public financing. </a:t>
            </a:r>
            <a:r>
              <a:rPr lang="en-US" sz="1100" u="sng" dirty="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childrensfundingproject.org</a:t>
            </a:r>
            <a:endParaRPr sz="1100" u="sng"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 Children’s Funding Project, 2024</a:t>
            </a:r>
            <a:endParaRPr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g24e00246573_0_13"/>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21</a:t>
            </a:fld>
            <a:endParaRPr sz="1200" b="0" i="0" u="none" strike="noStrike" cap="none">
              <a:solidFill>
                <a:srgbClr val="FFFFFF"/>
              </a:solidFill>
              <a:latin typeface="Calibri"/>
              <a:ea typeface="Calibri"/>
              <a:cs typeface="Calibri"/>
              <a:sym typeface="Calibri"/>
            </a:endParaRPr>
          </a:p>
        </p:txBody>
      </p:sp>
      <p:sp>
        <p:nvSpPr>
          <p:cNvPr id="927" name="Google Shape;927;g24e00246573_0_13"/>
          <p:cNvSpPr txBox="1"/>
          <p:nvPr/>
        </p:nvSpPr>
        <p:spPr>
          <a:xfrm>
            <a:off x="165356" y="125690"/>
            <a:ext cx="11837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53B70"/>
              </a:buClr>
              <a:buSzPts val="2800"/>
              <a:buFont typeface="Century Gothic"/>
              <a:buNone/>
            </a:pPr>
            <a:r>
              <a:rPr lang="en-US" sz="2800" b="1" i="0" u="none" strike="noStrike" cap="none" dirty="0">
                <a:solidFill>
                  <a:srgbClr val="253B70"/>
                </a:solidFill>
                <a:latin typeface="Century Gothic"/>
                <a:ea typeface="Century Gothic"/>
                <a:cs typeface="Century Gothic"/>
                <a:sym typeface="Century Gothic"/>
              </a:rPr>
              <a:t>Journey of a Children’s Funding Coordinator: Our Role</a:t>
            </a:r>
            <a:endParaRPr sz="1400" b="0" i="0" u="none" strike="noStrike" cap="none" dirty="0">
              <a:solidFill>
                <a:srgbClr val="253B70"/>
              </a:solidFill>
              <a:latin typeface="Century Gothic"/>
              <a:ea typeface="Century Gothic"/>
              <a:cs typeface="Century Gothic"/>
              <a:sym typeface="Century Gothic"/>
            </a:endParaRPr>
          </a:p>
        </p:txBody>
      </p:sp>
      <p:grpSp>
        <p:nvGrpSpPr>
          <p:cNvPr id="928" name="Google Shape;928;g24e00246573_0_13"/>
          <p:cNvGrpSpPr/>
          <p:nvPr/>
        </p:nvGrpSpPr>
        <p:grpSpPr>
          <a:xfrm>
            <a:off x="-3393" y="1513503"/>
            <a:ext cx="2204288" cy="1813200"/>
            <a:chOff x="-41061" y="880772"/>
            <a:chExt cx="2007000" cy="1813200"/>
          </a:xfrm>
        </p:grpSpPr>
        <p:sp>
          <p:nvSpPr>
            <p:cNvPr id="929" name="Google Shape;929;g24e00246573_0_13"/>
            <p:cNvSpPr/>
            <p:nvPr/>
          </p:nvSpPr>
          <p:spPr>
            <a:xfrm>
              <a:off x="-29538" y="880772"/>
              <a:ext cx="1764000" cy="1813200"/>
            </a:xfrm>
            <a:prstGeom prst="homePlate">
              <a:avLst>
                <a:gd name="adj" fmla="val 50000"/>
              </a:avLst>
            </a:prstGeom>
            <a:solidFill>
              <a:srgbClr val="F29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0" name="Google Shape;930;g24e00246573_0_13"/>
            <p:cNvSpPr txBox="1"/>
            <p:nvPr/>
          </p:nvSpPr>
          <p:spPr>
            <a:xfrm>
              <a:off x="-41061" y="1529046"/>
              <a:ext cx="200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Hiring</a:t>
              </a:r>
              <a:endParaRPr sz="1400" b="0" i="0" u="none" strike="noStrike" cap="none">
                <a:solidFill>
                  <a:srgbClr val="000000"/>
                </a:solidFill>
                <a:latin typeface="Arial"/>
                <a:ea typeface="Arial"/>
                <a:cs typeface="Arial"/>
                <a:sym typeface="Arial"/>
              </a:endParaRPr>
            </a:p>
          </p:txBody>
        </p:sp>
      </p:grpSp>
      <p:cxnSp>
        <p:nvCxnSpPr>
          <p:cNvPr id="931" name="Google Shape;931;g24e00246573_0_13"/>
          <p:cNvCxnSpPr>
            <a:stCxn id="929" idx="3"/>
            <a:endCxn id="932" idx="2"/>
          </p:cNvCxnSpPr>
          <p:nvPr/>
        </p:nvCxnSpPr>
        <p:spPr>
          <a:xfrm>
            <a:off x="1946664" y="2420103"/>
            <a:ext cx="807300" cy="1706100"/>
          </a:xfrm>
          <a:prstGeom prst="curvedConnector3">
            <a:avLst>
              <a:gd name="adj1" fmla="val 50000"/>
            </a:avLst>
          </a:prstGeom>
          <a:noFill/>
          <a:ln w="76200" cap="flat" cmpd="sng">
            <a:solidFill>
              <a:srgbClr val="BFBFBF"/>
            </a:solidFill>
            <a:prstDash val="dash"/>
            <a:round/>
            <a:headEnd type="none" w="sm" len="sm"/>
            <a:tailEnd type="triangle" w="med" len="med"/>
          </a:ln>
        </p:spPr>
      </p:cxnSp>
      <p:grpSp>
        <p:nvGrpSpPr>
          <p:cNvPr id="933" name="Google Shape;933;g24e00246573_0_13"/>
          <p:cNvGrpSpPr/>
          <p:nvPr/>
        </p:nvGrpSpPr>
        <p:grpSpPr>
          <a:xfrm>
            <a:off x="2753862" y="3057005"/>
            <a:ext cx="2193046" cy="2138400"/>
            <a:chOff x="2769951" y="2557078"/>
            <a:chExt cx="2193046" cy="2138400"/>
          </a:xfrm>
        </p:grpSpPr>
        <p:sp>
          <p:nvSpPr>
            <p:cNvPr id="932" name="Google Shape;932;g24e00246573_0_13"/>
            <p:cNvSpPr/>
            <p:nvPr/>
          </p:nvSpPr>
          <p:spPr>
            <a:xfrm>
              <a:off x="2769951" y="2557078"/>
              <a:ext cx="2138400" cy="21384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34" name="Google Shape;934;g24e00246573_0_13"/>
            <p:cNvSpPr txBox="1"/>
            <p:nvPr/>
          </p:nvSpPr>
          <p:spPr>
            <a:xfrm>
              <a:off x="2824597" y="3395475"/>
              <a:ext cx="2138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Onboarding</a:t>
              </a:r>
              <a:endParaRPr sz="1400" b="0" i="0" u="none" strike="noStrike" cap="none">
                <a:solidFill>
                  <a:srgbClr val="000000"/>
                </a:solidFill>
                <a:latin typeface="Arial"/>
                <a:ea typeface="Arial"/>
                <a:cs typeface="Arial"/>
                <a:sym typeface="Arial"/>
              </a:endParaRPr>
            </a:p>
          </p:txBody>
        </p:sp>
      </p:grpSp>
      <p:grpSp>
        <p:nvGrpSpPr>
          <p:cNvPr id="935" name="Google Shape;935;g24e00246573_0_13"/>
          <p:cNvGrpSpPr/>
          <p:nvPr/>
        </p:nvGrpSpPr>
        <p:grpSpPr>
          <a:xfrm>
            <a:off x="6218714" y="1012834"/>
            <a:ext cx="2139546" cy="2139462"/>
            <a:chOff x="6021872" y="2250501"/>
            <a:chExt cx="2349600" cy="2460000"/>
          </a:xfrm>
        </p:grpSpPr>
        <p:sp>
          <p:nvSpPr>
            <p:cNvPr id="936" name="Google Shape;936;g24e00246573_0_13"/>
            <p:cNvSpPr/>
            <p:nvPr/>
          </p:nvSpPr>
          <p:spPr>
            <a:xfrm>
              <a:off x="6021872" y="2250501"/>
              <a:ext cx="2349600" cy="2460000"/>
            </a:xfrm>
            <a:prstGeom prst="flowChartConnector">
              <a:avLst/>
            </a:prstGeom>
            <a:solidFill>
              <a:srgbClr val="3C97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7" name="Google Shape;937;g24e00246573_0_13"/>
            <p:cNvSpPr txBox="1"/>
            <p:nvPr/>
          </p:nvSpPr>
          <p:spPr>
            <a:xfrm>
              <a:off x="6190058" y="3152747"/>
              <a:ext cx="2066700" cy="531000"/>
            </a:xfrm>
            <a:prstGeom prst="rect">
              <a:avLst/>
            </a:prstGeom>
            <a:solidFill>
              <a:srgbClr val="3C97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Coaching</a:t>
              </a:r>
              <a:endParaRPr sz="2800" b="1" i="0" u="none" strike="noStrike" cap="none">
                <a:solidFill>
                  <a:schemeClr val="lt1"/>
                </a:solidFill>
                <a:latin typeface="Century Gothic"/>
                <a:ea typeface="Century Gothic"/>
                <a:cs typeface="Century Gothic"/>
                <a:sym typeface="Century Gothic"/>
              </a:endParaRPr>
            </a:p>
          </p:txBody>
        </p:sp>
      </p:grpSp>
      <p:grpSp>
        <p:nvGrpSpPr>
          <p:cNvPr id="938" name="Google Shape;938;g24e00246573_0_13"/>
          <p:cNvGrpSpPr/>
          <p:nvPr/>
        </p:nvGrpSpPr>
        <p:grpSpPr>
          <a:xfrm>
            <a:off x="9845642" y="3554370"/>
            <a:ext cx="2356410" cy="2007600"/>
            <a:chOff x="9854507" y="3061240"/>
            <a:chExt cx="2356410" cy="2007600"/>
          </a:xfrm>
        </p:grpSpPr>
        <p:sp>
          <p:nvSpPr>
            <p:cNvPr id="939" name="Google Shape;939;g24e00246573_0_13"/>
            <p:cNvSpPr/>
            <p:nvPr/>
          </p:nvSpPr>
          <p:spPr>
            <a:xfrm flipH="1">
              <a:off x="9854507" y="3061240"/>
              <a:ext cx="2347800" cy="2007600"/>
            </a:xfrm>
            <a:prstGeom prst="flowChartDelay">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0" name="Google Shape;940;g24e00246573_0_13"/>
            <p:cNvSpPr txBox="1"/>
            <p:nvPr/>
          </p:nvSpPr>
          <p:spPr>
            <a:xfrm>
              <a:off x="9863117" y="3434319"/>
              <a:ext cx="2347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Community Capacity Building</a:t>
              </a:r>
              <a:endParaRPr sz="1400" b="0" i="0" u="none" strike="noStrike" cap="none">
                <a:solidFill>
                  <a:srgbClr val="000000"/>
                </a:solidFill>
                <a:latin typeface="Arial"/>
                <a:ea typeface="Arial"/>
                <a:cs typeface="Arial"/>
                <a:sym typeface="Arial"/>
              </a:endParaRPr>
            </a:p>
          </p:txBody>
        </p:sp>
      </p:grpSp>
      <p:cxnSp>
        <p:nvCxnSpPr>
          <p:cNvPr id="941" name="Google Shape;941;g24e00246573_0_13"/>
          <p:cNvCxnSpPr>
            <a:stCxn id="932" idx="6"/>
            <a:endCxn id="936" idx="2"/>
          </p:cNvCxnSpPr>
          <p:nvPr/>
        </p:nvCxnSpPr>
        <p:spPr>
          <a:xfrm rot="10800000" flipH="1">
            <a:off x="4892262" y="2082605"/>
            <a:ext cx="1326600" cy="2043600"/>
          </a:xfrm>
          <a:prstGeom prst="curvedConnector3">
            <a:avLst>
              <a:gd name="adj1" fmla="val 50000"/>
            </a:avLst>
          </a:prstGeom>
          <a:noFill/>
          <a:ln w="76200" cap="flat" cmpd="sng">
            <a:solidFill>
              <a:srgbClr val="BFBFBF"/>
            </a:solidFill>
            <a:prstDash val="dash"/>
            <a:miter lim="800000"/>
            <a:headEnd type="none" w="sm" len="sm"/>
            <a:tailEnd type="triangle" w="med" len="med"/>
          </a:ln>
        </p:spPr>
      </p:cxnSp>
      <p:cxnSp>
        <p:nvCxnSpPr>
          <p:cNvPr id="942" name="Google Shape;942;g24e00246573_0_13"/>
          <p:cNvCxnSpPr>
            <a:stCxn id="936" idx="6"/>
            <a:endCxn id="939" idx="3"/>
          </p:cNvCxnSpPr>
          <p:nvPr/>
        </p:nvCxnSpPr>
        <p:spPr>
          <a:xfrm>
            <a:off x="8358260" y="2082565"/>
            <a:ext cx="1487400" cy="2475600"/>
          </a:xfrm>
          <a:prstGeom prst="curvedConnector3">
            <a:avLst>
              <a:gd name="adj1" fmla="val 50001"/>
            </a:avLst>
          </a:prstGeom>
          <a:noFill/>
          <a:ln w="76200" cap="flat" cmpd="sng">
            <a:solidFill>
              <a:srgbClr val="BFBFBF"/>
            </a:solidFill>
            <a:prstDash val="dash"/>
            <a:miter lim="800000"/>
            <a:headEnd type="none" w="sm" len="sm"/>
            <a:tailEnd type="triangle" w="med" len="med"/>
          </a:ln>
        </p:spPr>
      </p:cxnSp>
      <p:sp>
        <p:nvSpPr>
          <p:cNvPr id="943" name="Google Shape;943;g24e00246573_0_13"/>
          <p:cNvSpPr/>
          <p:nvPr/>
        </p:nvSpPr>
        <p:spPr>
          <a:xfrm>
            <a:off x="16276" y="5928524"/>
            <a:ext cx="12183600" cy="220500"/>
          </a:xfrm>
          <a:prstGeom prst="rightArrow">
            <a:avLst>
              <a:gd name="adj1" fmla="val 50000"/>
              <a:gd name="adj2" fmla="val 50000"/>
            </a:avLst>
          </a:prstGeom>
          <a:solidFill>
            <a:srgbClr val="D8D8D8"/>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4" name="Google Shape;944;g24e00246573_0_13"/>
          <p:cNvSpPr txBox="1"/>
          <p:nvPr/>
        </p:nvSpPr>
        <p:spPr>
          <a:xfrm>
            <a:off x="-3393" y="3531384"/>
            <a:ext cx="19737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Assessing readiness;  Providing training on hiring practices; Supporting interview process</a:t>
            </a:r>
            <a:endParaRPr sz="1800" b="0" i="0" u="none" strike="noStrike" cap="none">
              <a:solidFill>
                <a:srgbClr val="000000"/>
              </a:solidFill>
              <a:latin typeface="Calibri"/>
              <a:ea typeface="Calibri"/>
              <a:cs typeface="Calibri"/>
              <a:sym typeface="Calibri"/>
            </a:endParaRPr>
          </a:p>
        </p:txBody>
      </p:sp>
      <p:sp>
        <p:nvSpPr>
          <p:cNvPr id="945" name="Google Shape;945;g24e00246573_0_13"/>
          <p:cNvSpPr txBox="1"/>
          <p:nvPr/>
        </p:nvSpPr>
        <p:spPr>
          <a:xfrm>
            <a:off x="2932876" y="698554"/>
            <a:ext cx="1780500" cy="203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Assessing skill building needs;</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Providing professional development on skills needed for role</a:t>
            </a:r>
            <a:endParaRPr sz="1800" b="0" i="0" u="none" strike="noStrike" cap="none">
              <a:solidFill>
                <a:srgbClr val="000000"/>
              </a:solidFill>
              <a:latin typeface="Calibri"/>
              <a:ea typeface="Calibri"/>
              <a:cs typeface="Calibri"/>
              <a:sym typeface="Calibri"/>
            </a:endParaRPr>
          </a:p>
        </p:txBody>
      </p:sp>
      <p:sp>
        <p:nvSpPr>
          <p:cNvPr id="946" name="Google Shape;946;g24e00246573_0_13"/>
          <p:cNvSpPr txBox="1"/>
          <p:nvPr/>
        </p:nvSpPr>
        <p:spPr>
          <a:xfrm>
            <a:off x="5933914" y="3176100"/>
            <a:ext cx="28698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Provide training in strategic public financing methodologies;</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Supporting development of work products and memos;</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Provide ongoing coaching, support and professional development opportunities </a:t>
            </a:r>
            <a:endParaRPr sz="1800" b="0" i="0" u="none" strike="noStrike" cap="none">
              <a:solidFill>
                <a:srgbClr val="000000"/>
              </a:solidFill>
              <a:latin typeface="Calibri"/>
              <a:ea typeface="Calibri"/>
              <a:cs typeface="Calibri"/>
              <a:sym typeface="Calibri"/>
            </a:endParaRPr>
          </a:p>
        </p:txBody>
      </p:sp>
      <p:sp>
        <p:nvSpPr>
          <p:cNvPr id="947" name="Google Shape;947;g24e00246573_0_13"/>
          <p:cNvSpPr txBox="1"/>
          <p:nvPr/>
        </p:nvSpPr>
        <p:spPr>
          <a:xfrm>
            <a:off x="10393199" y="1433116"/>
            <a:ext cx="17064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Support  development and execution of community capacity building plan</a:t>
            </a:r>
            <a:endParaRPr sz="1800" b="0" i="0" u="none" strike="noStrike" cap="none">
              <a:solidFill>
                <a:schemeClr val="dk1"/>
              </a:solidFill>
              <a:latin typeface="Calibri"/>
              <a:ea typeface="Calibri"/>
              <a:cs typeface="Calibri"/>
              <a:sym typeface="Calibri"/>
            </a:endParaRPr>
          </a:p>
        </p:txBody>
      </p:sp>
      <p:sp>
        <p:nvSpPr>
          <p:cNvPr id="948" name="Google Shape;948;g24e00246573_0_13"/>
          <p:cNvSpPr/>
          <p:nvPr/>
        </p:nvSpPr>
        <p:spPr>
          <a:xfrm>
            <a:off x="9263" y="5928524"/>
            <a:ext cx="2191500" cy="174000"/>
          </a:xfrm>
          <a:prstGeom prst="rect">
            <a:avLst/>
          </a:prstGeom>
          <a:solidFill>
            <a:srgbClr val="FA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3 months</a:t>
            </a:r>
            <a:endParaRPr sz="1400" b="0" i="0" u="none" strike="noStrike" cap="none">
              <a:solidFill>
                <a:srgbClr val="000000"/>
              </a:solidFill>
              <a:latin typeface="Arial"/>
              <a:ea typeface="Arial"/>
              <a:cs typeface="Arial"/>
              <a:sym typeface="Arial"/>
            </a:endParaRPr>
          </a:p>
        </p:txBody>
      </p:sp>
      <p:sp>
        <p:nvSpPr>
          <p:cNvPr id="949" name="Google Shape;949;g24e00246573_0_13"/>
          <p:cNvSpPr/>
          <p:nvPr/>
        </p:nvSpPr>
        <p:spPr>
          <a:xfrm>
            <a:off x="2200834" y="5926274"/>
            <a:ext cx="2869800" cy="174000"/>
          </a:xfrm>
          <a:prstGeom prst="rect">
            <a:avLst/>
          </a:prstGeom>
          <a:solidFill>
            <a:srgbClr val="9EA7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1 month</a:t>
            </a:r>
            <a:endParaRPr sz="1400" b="0" i="0" u="none" strike="noStrike" cap="none">
              <a:solidFill>
                <a:srgbClr val="000000"/>
              </a:solidFill>
              <a:latin typeface="Arial"/>
              <a:ea typeface="Arial"/>
              <a:cs typeface="Arial"/>
              <a:sym typeface="Arial"/>
            </a:endParaRPr>
          </a:p>
        </p:txBody>
      </p:sp>
      <p:sp>
        <p:nvSpPr>
          <p:cNvPr id="950" name="Google Shape;950;g24e00246573_0_13"/>
          <p:cNvSpPr/>
          <p:nvPr/>
        </p:nvSpPr>
        <p:spPr>
          <a:xfrm>
            <a:off x="5089651" y="5926274"/>
            <a:ext cx="5028000" cy="173700"/>
          </a:xfrm>
          <a:prstGeom prst="rect">
            <a:avLst/>
          </a:prstGeom>
          <a:solidFill>
            <a:srgbClr val="9CD7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11 months</a:t>
            </a:r>
            <a:endParaRPr sz="1400" b="0" i="0" u="none" strike="noStrike" cap="none">
              <a:solidFill>
                <a:srgbClr val="000000"/>
              </a:solidFill>
              <a:latin typeface="Arial"/>
              <a:ea typeface="Arial"/>
              <a:cs typeface="Arial"/>
              <a:sym typeface="Arial"/>
            </a:endParaRPr>
          </a:p>
        </p:txBody>
      </p:sp>
      <p:sp>
        <p:nvSpPr>
          <p:cNvPr id="951" name="Google Shape;951;g24e00246573_0_13"/>
          <p:cNvSpPr/>
          <p:nvPr/>
        </p:nvSpPr>
        <p:spPr>
          <a:xfrm>
            <a:off x="10136662" y="5924024"/>
            <a:ext cx="2039100" cy="173700"/>
          </a:xfrm>
          <a:prstGeom prst="rect">
            <a:avLst/>
          </a:prstGeom>
          <a:solidFill>
            <a:srgbClr val="E293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3 months</a:t>
            </a:r>
            <a:endParaRPr sz="1400" b="0" i="0" u="none" strike="noStrike" cap="none">
              <a:solidFill>
                <a:srgbClr val="000000"/>
              </a:solidFill>
              <a:latin typeface="Arial"/>
              <a:ea typeface="Arial"/>
              <a:cs typeface="Arial"/>
              <a:sym typeface="Arial"/>
            </a:endParaRPr>
          </a:p>
        </p:txBody>
      </p:sp>
      <p:sp>
        <p:nvSpPr>
          <p:cNvPr id="952" name="Google Shape;952;g24e00246573_0_13"/>
          <p:cNvSpPr txBox="1"/>
          <p:nvPr/>
        </p:nvSpPr>
        <p:spPr>
          <a:xfrm>
            <a:off x="4178360" y="5991149"/>
            <a:ext cx="4179900" cy="22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Full life cycle  is ~ 18 months</a:t>
            </a:r>
            <a:endParaRPr sz="1800" b="0" i="0" u="none" strike="noStrike" cap="none" dirty="0">
              <a:solidFill>
                <a:srgbClr val="000000"/>
              </a:solidFill>
              <a:latin typeface="Calibri"/>
              <a:ea typeface="Calibri"/>
              <a:cs typeface="Calibri"/>
              <a:sym typeface="Calibri"/>
            </a:endParaRPr>
          </a:p>
        </p:txBody>
      </p:sp>
      <p:sp>
        <p:nvSpPr>
          <p:cNvPr id="2" name="Google Shape;2623;p78">
            <a:extLst>
              <a:ext uri="{FF2B5EF4-FFF2-40B4-BE49-F238E27FC236}">
                <a16:creationId xmlns:a16="http://schemas.microsoft.com/office/drawing/2014/main" id="{A336A9C8-9597-D08D-EE70-D9DC07BD9F29}"/>
              </a:ext>
            </a:extLst>
          </p:cNvPr>
          <p:cNvSpPr txBox="1"/>
          <p:nvPr/>
        </p:nvSpPr>
        <p:spPr>
          <a:xfrm>
            <a:off x="2496694" y="6316855"/>
            <a:ext cx="7174424" cy="53739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public financing. </a:t>
            </a:r>
            <a:r>
              <a:rPr lang="en-US"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childrensfundingproject.org</a:t>
            </a:r>
            <a:endParaRPr sz="1100" u="sng"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 Children’s Funding Project, 2024</a:t>
            </a:r>
            <a:endParaRPr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g24e00246573_0_179"/>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
        <p:nvSpPr>
          <p:cNvPr id="960" name="Google Shape;960;g24e00246573_0_179"/>
          <p:cNvSpPr txBox="1"/>
          <p:nvPr/>
        </p:nvSpPr>
        <p:spPr>
          <a:xfrm>
            <a:off x="165356" y="125690"/>
            <a:ext cx="11837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53B70"/>
              </a:buClr>
              <a:buSzPts val="2800"/>
              <a:buFont typeface="Century Gothic"/>
              <a:buNone/>
            </a:pPr>
            <a:r>
              <a:rPr lang="en-US" sz="2800" b="1" i="0" u="none" strike="noStrike" cap="none">
                <a:solidFill>
                  <a:srgbClr val="253B70"/>
                </a:solidFill>
                <a:latin typeface="Century Gothic"/>
                <a:ea typeface="Century Gothic"/>
                <a:cs typeface="Century Gothic"/>
                <a:sym typeface="Century Gothic"/>
              </a:rPr>
              <a:t>Journey of a Children’s Funding Coordinator: Hiring Org Role</a:t>
            </a:r>
            <a:endParaRPr sz="1400" b="0" i="0" u="none" strike="noStrike" cap="none">
              <a:solidFill>
                <a:srgbClr val="253B70"/>
              </a:solidFill>
              <a:latin typeface="Arial"/>
              <a:ea typeface="Arial"/>
              <a:cs typeface="Arial"/>
              <a:sym typeface="Arial"/>
            </a:endParaRPr>
          </a:p>
        </p:txBody>
      </p:sp>
      <p:grpSp>
        <p:nvGrpSpPr>
          <p:cNvPr id="961" name="Google Shape;961;g24e00246573_0_179"/>
          <p:cNvGrpSpPr/>
          <p:nvPr/>
        </p:nvGrpSpPr>
        <p:grpSpPr>
          <a:xfrm>
            <a:off x="-3393" y="1513503"/>
            <a:ext cx="2204288" cy="1813200"/>
            <a:chOff x="-41061" y="880772"/>
            <a:chExt cx="2007000" cy="1813200"/>
          </a:xfrm>
        </p:grpSpPr>
        <p:sp>
          <p:nvSpPr>
            <p:cNvPr id="962" name="Google Shape;962;g24e00246573_0_179"/>
            <p:cNvSpPr/>
            <p:nvPr/>
          </p:nvSpPr>
          <p:spPr>
            <a:xfrm>
              <a:off x="-29538" y="880772"/>
              <a:ext cx="1764000" cy="1813200"/>
            </a:xfrm>
            <a:prstGeom prst="homePlate">
              <a:avLst>
                <a:gd name="adj" fmla="val 50000"/>
              </a:avLst>
            </a:prstGeom>
            <a:solidFill>
              <a:srgbClr val="F29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3" name="Google Shape;963;g24e00246573_0_179"/>
            <p:cNvSpPr txBox="1"/>
            <p:nvPr/>
          </p:nvSpPr>
          <p:spPr>
            <a:xfrm>
              <a:off x="-41061" y="1529046"/>
              <a:ext cx="200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Hiring</a:t>
              </a:r>
              <a:endParaRPr sz="1400" b="0" i="0" u="none" strike="noStrike" cap="none">
                <a:solidFill>
                  <a:srgbClr val="000000"/>
                </a:solidFill>
                <a:latin typeface="Arial"/>
                <a:ea typeface="Arial"/>
                <a:cs typeface="Arial"/>
                <a:sym typeface="Arial"/>
              </a:endParaRPr>
            </a:p>
          </p:txBody>
        </p:sp>
      </p:grpSp>
      <p:cxnSp>
        <p:nvCxnSpPr>
          <p:cNvPr id="964" name="Google Shape;964;g24e00246573_0_179"/>
          <p:cNvCxnSpPr>
            <a:stCxn id="962" idx="3"/>
            <a:endCxn id="965" idx="2"/>
          </p:cNvCxnSpPr>
          <p:nvPr/>
        </p:nvCxnSpPr>
        <p:spPr>
          <a:xfrm>
            <a:off x="1946664" y="2420103"/>
            <a:ext cx="807300" cy="1706100"/>
          </a:xfrm>
          <a:prstGeom prst="curvedConnector3">
            <a:avLst>
              <a:gd name="adj1" fmla="val 50000"/>
            </a:avLst>
          </a:prstGeom>
          <a:noFill/>
          <a:ln w="76200" cap="flat" cmpd="sng">
            <a:solidFill>
              <a:srgbClr val="BFBFBF"/>
            </a:solidFill>
            <a:prstDash val="dash"/>
            <a:round/>
            <a:headEnd type="none" w="sm" len="sm"/>
            <a:tailEnd type="triangle" w="med" len="med"/>
          </a:ln>
        </p:spPr>
      </p:cxnSp>
      <p:grpSp>
        <p:nvGrpSpPr>
          <p:cNvPr id="966" name="Google Shape;966;g24e00246573_0_179"/>
          <p:cNvGrpSpPr/>
          <p:nvPr/>
        </p:nvGrpSpPr>
        <p:grpSpPr>
          <a:xfrm>
            <a:off x="2753862" y="3057005"/>
            <a:ext cx="2193046" cy="2138400"/>
            <a:chOff x="2769951" y="2557078"/>
            <a:chExt cx="2193046" cy="2138400"/>
          </a:xfrm>
        </p:grpSpPr>
        <p:sp>
          <p:nvSpPr>
            <p:cNvPr id="965" name="Google Shape;965;g24e00246573_0_179"/>
            <p:cNvSpPr/>
            <p:nvPr/>
          </p:nvSpPr>
          <p:spPr>
            <a:xfrm>
              <a:off x="2769951" y="2557078"/>
              <a:ext cx="2138400" cy="21384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67" name="Google Shape;967;g24e00246573_0_179"/>
            <p:cNvSpPr txBox="1"/>
            <p:nvPr/>
          </p:nvSpPr>
          <p:spPr>
            <a:xfrm>
              <a:off x="2824597" y="3395475"/>
              <a:ext cx="2138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Onboarding</a:t>
              </a:r>
              <a:endParaRPr sz="1400" b="0" i="0" u="none" strike="noStrike" cap="none">
                <a:solidFill>
                  <a:srgbClr val="000000"/>
                </a:solidFill>
                <a:latin typeface="Arial"/>
                <a:ea typeface="Arial"/>
                <a:cs typeface="Arial"/>
                <a:sym typeface="Arial"/>
              </a:endParaRPr>
            </a:p>
          </p:txBody>
        </p:sp>
      </p:grpSp>
      <p:grpSp>
        <p:nvGrpSpPr>
          <p:cNvPr id="968" name="Google Shape;968;g24e00246573_0_179"/>
          <p:cNvGrpSpPr/>
          <p:nvPr/>
        </p:nvGrpSpPr>
        <p:grpSpPr>
          <a:xfrm>
            <a:off x="6218714" y="1012834"/>
            <a:ext cx="2139546" cy="2139462"/>
            <a:chOff x="6021872" y="2250501"/>
            <a:chExt cx="2349600" cy="2460000"/>
          </a:xfrm>
        </p:grpSpPr>
        <p:sp>
          <p:nvSpPr>
            <p:cNvPr id="969" name="Google Shape;969;g24e00246573_0_179"/>
            <p:cNvSpPr/>
            <p:nvPr/>
          </p:nvSpPr>
          <p:spPr>
            <a:xfrm>
              <a:off x="6021872" y="2250501"/>
              <a:ext cx="2349600" cy="2460000"/>
            </a:xfrm>
            <a:prstGeom prst="flowChartConnector">
              <a:avLst/>
            </a:prstGeom>
            <a:solidFill>
              <a:srgbClr val="3C97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0" name="Google Shape;970;g24e00246573_0_179"/>
            <p:cNvSpPr txBox="1"/>
            <p:nvPr/>
          </p:nvSpPr>
          <p:spPr>
            <a:xfrm>
              <a:off x="6190058" y="3152747"/>
              <a:ext cx="2066700" cy="531000"/>
            </a:xfrm>
            <a:prstGeom prst="rect">
              <a:avLst/>
            </a:prstGeom>
            <a:solidFill>
              <a:srgbClr val="3C97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Coaching</a:t>
              </a:r>
              <a:endParaRPr sz="2800" b="1" i="0" u="none" strike="noStrike" cap="none">
                <a:solidFill>
                  <a:schemeClr val="lt1"/>
                </a:solidFill>
                <a:latin typeface="Century Gothic"/>
                <a:ea typeface="Century Gothic"/>
                <a:cs typeface="Century Gothic"/>
                <a:sym typeface="Century Gothic"/>
              </a:endParaRPr>
            </a:p>
          </p:txBody>
        </p:sp>
      </p:grpSp>
      <p:grpSp>
        <p:nvGrpSpPr>
          <p:cNvPr id="971" name="Google Shape;971;g24e00246573_0_179"/>
          <p:cNvGrpSpPr/>
          <p:nvPr/>
        </p:nvGrpSpPr>
        <p:grpSpPr>
          <a:xfrm>
            <a:off x="9845642" y="3554370"/>
            <a:ext cx="2347885" cy="2007600"/>
            <a:chOff x="9854507" y="3061240"/>
            <a:chExt cx="2347885" cy="2007600"/>
          </a:xfrm>
        </p:grpSpPr>
        <p:sp>
          <p:nvSpPr>
            <p:cNvPr id="972" name="Google Shape;972;g24e00246573_0_179"/>
            <p:cNvSpPr/>
            <p:nvPr/>
          </p:nvSpPr>
          <p:spPr>
            <a:xfrm flipH="1">
              <a:off x="9854507" y="3061240"/>
              <a:ext cx="2347800" cy="2007600"/>
            </a:xfrm>
            <a:prstGeom prst="flowChartDelay">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3" name="Google Shape;973;g24e00246573_0_179"/>
            <p:cNvSpPr txBox="1"/>
            <p:nvPr/>
          </p:nvSpPr>
          <p:spPr>
            <a:xfrm>
              <a:off x="9854592" y="3315294"/>
              <a:ext cx="2347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Community Capacity Building</a:t>
              </a:r>
              <a:endParaRPr sz="1400" b="0" i="0" u="none" strike="noStrike" cap="none">
                <a:solidFill>
                  <a:srgbClr val="000000"/>
                </a:solidFill>
                <a:latin typeface="Arial"/>
                <a:ea typeface="Arial"/>
                <a:cs typeface="Arial"/>
                <a:sym typeface="Arial"/>
              </a:endParaRPr>
            </a:p>
          </p:txBody>
        </p:sp>
      </p:grpSp>
      <p:cxnSp>
        <p:nvCxnSpPr>
          <p:cNvPr id="974" name="Google Shape;974;g24e00246573_0_179"/>
          <p:cNvCxnSpPr>
            <a:stCxn id="965" idx="6"/>
            <a:endCxn id="969" idx="2"/>
          </p:cNvCxnSpPr>
          <p:nvPr/>
        </p:nvCxnSpPr>
        <p:spPr>
          <a:xfrm rot="10800000" flipH="1">
            <a:off x="4892262" y="2082605"/>
            <a:ext cx="1326600" cy="2043600"/>
          </a:xfrm>
          <a:prstGeom prst="curvedConnector3">
            <a:avLst>
              <a:gd name="adj1" fmla="val 50000"/>
            </a:avLst>
          </a:prstGeom>
          <a:noFill/>
          <a:ln w="76200" cap="flat" cmpd="sng">
            <a:solidFill>
              <a:srgbClr val="BFBFBF"/>
            </a:solidFill>
            <a:prstDash val="dash"/>
            <a:miter lim="800000"/>
            <a:headEnd type="none" w="sm" len="sm"/>
            <a:tailEnd type="triangle" w="med" len="med"/>
          </a:ln>
        </p:spPr>
      </p:cxnSp>
      <p:cxnSp>
        <p:nvCxnSpPr>
          <p:cNvPr id="975" name="Google Shape;975;g24e00246573_0_179"/>
          <p:cNvCxnSpPr>
            <a:stCxn id="969" idx="6"/>
            <a:endCxn id="972" idx="3"/>
          </p:cNvCxnSpPr>
          <p:nvPr/>
        </p:nvCxnSpPr>
        <p:spPr>
          <a:xfrm>
            <a:off x="8358260" y="2082565"/>
            <a:ext cx="1487400" cy="2475600"/>
          </a:xfrm>
          <a:prstGeom prst="curvedConnector3">
            <a:avLst>
              <a:gd name="adj1" fmla="val 50001"/>
            </a:avLst>
          </a:prstGeom>
          <a:noFill/>
          <a:ln w="76200" cap="flat" cmpd="sng">
            <a:solidFill>
              <a:srgbClr val="BFBFBF"/>
            </a:solidFill>
            <a:prstDash val="dash"/>
            <a:miter lim="800000"/>
            <a:headEnd type="none" w="sm" len="sm"/>
            <a:tailEnd type="triangle" w="med" len="med"/>
          </a:ln>
        </p:spPr>
      </p:cxnSp>
      <p:sp>
        <p:nvSpPr>
          <p:cNvPr id="976" name="Google Shape;976;g24e00246573_0_179"/>
          <p:cNvSpPr/>
          <p:nvPr/>
        </p:nvSpPr>
        <p:spPr>
          <a:xfrm>
            <a:off x="16276" y="5928524"/>
            <a:ext cx="12183600" cy="220500"/>
          </a:xfrm>
          <a:prstGeom prst="rightArrow">
            <a:avLst>
              <a:gd name="adj1" fmla="val 50000"/>
              <a:gd name="adj2" fmla="val 50000"/>
            </a:avLst>
          </a:prstGeom>
          <a:solidFill>
            <a:srgbClr val="D8D8D8"/>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7" name="Google Shape;977;g24e00246573_0_179"/>
          <p:cNvSpPr txBox="1"/>
          <p:nvPr/>
        </p:nvSpPr>
        <p:spPr>
          <a:xfrm>
            <a:off x="-3393" y="3531384"/>
            <a:ext cx="19737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Lead community outreach about children’s funding coordinator role;</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Lead interview process;</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Make hire</a:t>
            </a:r>
            <a:endParaRPr sz="1800" b="0" i="0" u="none" strike="noStrike" cap="none">
              <a:solidFill>
                <a:srgbClr val="000000"/>
              </a:solidFill>
              <a:latin typeface="Calibri"/>
              <a:ea typeface="Calibri"/>
              <a:cs typeface="Calibri"/>
              <a:sym typeface="Calibri"/>
            </a:endParaRPr>
          </a:p>
        </p:txBody>
      </p:sp>
      <p:sp>
        <p:nvSpPr>
          <p:cNvPr id="978" name="Google Shape;978;g24e00246573_0_179"/>
          <p:cNvSpPr txBox="1"/>
          <p:nvPr/>
        </p:nvSpPr>
        <p:spPr>
          <a:xfrm>
            <a:off x="2960126" y="698542"/>
            <a:ext cx="1780500" cy="230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Support children’s funding coordinator in building relationships essential to the role</a:t>
            </a:r>
            <a:endParaRPr sz="1800" b="0" i="0" u="none" strike="noStrike" cap="none">
              <a:solidFill>
                <a:srgbClr val="000000"/>
              </a:solidFill>
              <a:latin typeface="Calibri"/>
              <a:ea typeface="Calibri"/>
              <a:cs typeface="Calibri"/>
              <a:sym typeface="Calibri"/>
            </a:endParaRPr>
          </a:p>
        </p:txBody>
      </p:sp>
      <p:sp>
        <p:nvSpPr>
          <p:cNvPr id="979" name="Google Shape;979;g24e00246573_0_179"/>
          <p:cNvSpPr txBox="1"/>
          <p:nvPr/>
        </p:nvSpPr>
        <p:spPr>
          <a:xfrm>
            <a:off x="6222308" y="3387482"/>
            <a:ext cx="23481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Provide guidance on goals and timelines;</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Support children’s funding coordinator with partner outreach related to strategic public financing work products</a:t>
            </a:r>
            <a:endParaRPr sz="1800" b="0" i="0" u="none" strike="noStrike" cap="none">
              <a:solidFill>
                <a:schemeClr val="dk1"/>
              </a:solidFill>
              <a:latin typeface="Calibri"/>
              <a:ea typeface="Calibri"/>
              <a:cs typeface="Calibri"/>
              <a:sym typeface="Calibri"/>
            </a:endParaRPr>
          </a:p>
        </p:txBody>
      </p:sp>
      <p:sp>
        <p:nvSpPr>
          <p:cNvPr id="980" name="Google Shape;980;g24e00246573_0_179"/>
          <p:cNvSpPr txBox="1"/>
          <p:nvPr/>
        </p:nvSpPr>
        <p:spPr>
          <a:xfrm>
            <a:off x="10012011" y="1288196"/>
            <a:ext cx="2163751"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Support children’s funding coordinator  in identifying community partners to train;</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Support delivery of training</a:t>
            </a:r>
            <a:endParaRPr sz="1800" b="0" i="0" u="none" strike="noStrike" cap="none">
              <a:solidFill>
                <a:srgbClr val="000000"/>
              </a:solidFill>
              <a:latin typeface="Calibri"/>
              <a:ea typeface="Calibri"/>
              <a:cs typeface="Calibri"/>
              <a:sym typeface="Calibri"/>
            </a:endParaRPr>
          </a:p>
        </p:txBody>
      </p:sp>
      <p:sp>
        <p:nvSpPr>
          <p:cNvPr id="981" name="Google Shape;981;g24e00246573_0_179"/>
          <p:cNvSpPr/>
          <p:nvPr/>
        </p:nvSpPr>
        <p:spPr>
          <a:xfrm>
            <a:off x="9263" y="5928524"/>
            <a:ext cx="2191500" cy="174000"/>
          </a:xfrm>
          <a:prstGeom prst="rect">
            <a:avLst/>
          </a:prstGeom>
          <a:solidFill>
            <a:srgbClr val="FA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3 months</a:t>
            </a:r>
            <a:endParaRPr sz="1400" b="0" i="0" u="none" strike="noStrike" cap="none">
              <a:solidFill>
                <a:srgbClr val="000000"/>
              </a:solidFill>
              <a:latin typeface="Arial"/>
              <a:ea typeface="Arial"/>
              <a:cs typeface="Arial"/>
              <a:sym typeface="Arial"/>
            </a:endParaRPr>
          </a:p>
        </p:txBody>
      </p:sp>
      <p:sp>
        <p:nvSpPr>
          <p:cNvPr id="982" name="Google Shape;982;g24e00246573_0_179"/>
          <p:cNvSpPr/>
          <p:nvPr/>
        </p:nvSpPr>
        <p:spPr>
          <a:xfrm>
            <a:off x="2200834" y="5926274"/>
            <a:ext cx="2869800" cy="174000"/>
          </a:xfrm>
          <a:prstGeom prst="rect">
            <a:avLst/>
          </a:prstGeom>
          <a:solidFill>
            <a:srgbClr val="9EA7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1 month</a:t>
            </a:r>
            <a:endParaRPr sz="1400" b="0" i="0" u="none" strike="noStrike" cap="none">
              <a:solidFill>
                <a:srgbClr val="000000"/>
              </a:solidFill>
              <a:latin typeface="Arial"/>
              <a:ea typeface="Arial"/>
              <a:cs typeface="Arial"/>
              <a:sym typeface="Arial"/>
            </a:endParaRPr>
          </a:p>
        </p:txBody>
      </p:sp>
      <p:sp>
        <p:nvSpPr>
          <p:cNvPr id="983" name="Google Shape;983;g24e00246573_0_179"/>
          <p:cNvSpPr/>
          <p:nvPr/>
        </p:nvSpPr>
        <p:spPr>
          <a:xfrm>
            <a:off x="5089651" y="5926274"/>
            <a:ext cx="5028000" cy="173700"/>
          </a:xfrm>
          <a:prstGeom prst="rect">
            <a:avLst/>
          </a:prstGeom>
          <a:solidFill>
            <a:srgbClr val="9CD7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11 months</a:t>
            </a:r>
            <a:endParaRPr sz="1400" b="0" i="0" u="none" strike="noStrike" cap="none">
              <a:solidFill>
                <a:srgbClr val="000000"/>
              </a:solidFill>
              <a:latin typeface="Arial"/>
              <a:ea typeface="Arial"/>
              <a:cs typeface="Arial"/>
              <a:sym typeface="Arial"/>
            </a:endParaRPr>
          </a:p>
        </p:txBody>
      </p:sp>
      <p:sp>
        <p:nvSpPr>
          <p:cNvPr id="984" name="Google Shape;984;g24e00246573_0_179"/>
          <p:cNvSpPr/>
          <p:nvPr/>
        </p:nvSpPr>
        <p:spPr>
          <a:xfrm>
            <a:off x="10136662" y="5924024"/>
            <a:ext cx="2039100" cy="173700"/>
          </a:xfrm>
          <a:prstGeom prst="rect">
            <a:avLst/>
          </a:prstGeom>
          <a:solidFill>
            <a:srgbClr val="E293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 perpetuity</a:t>
            </a:r>
            <a:endParaRPr sz="1400" b="0" i="0" u="none" strike="noStrike" cap="none">
              <a:solidFill>
                <a:srgbClr val="000000"/>
              </a:solidFill>
              <a:latin typeface="Arial"/>
              <a:ea typeface="Arial"/>
              <a:cs typeface="Arial"/>
              <a:sym typeface="Arial"/>
            </a:endParaRPr>
          </a:p>
        </p:txBody>
      </p:sp>
      <p:sp>
        <p:nvSpPr>
          <p:cNvPr id="985" name="Google Shape;985;g24e00246573_0_179"/>
          <p:cNvSpPr txBox="1"/>
          <p:nvPr/>
        </p:nvSpPr>
        <p:spPr>
          <a:xfrm>
            <a:off x="4205675" y="6308063"/>
            <a:ext cx="3000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2623;p78">
            <a:extLst>
              <a:ext uri="{FF2B5EF4-FFF2-40B4-BE49-F238E27FC236}">
                <a16:creationId xmlns:a16="http://schemas.microsoft.com/office/drawing/2014/main" id="{852D541F-04DC-7357-3C63-051324056B55}"/>
              </a:ext>
            </a:extLst>
          </p:cNvPr>
          <p:cNvSpPr txBox="1"/>
          <p:nvPr/>
        </p:nvSpPr>
        <p:spPr>
          <a:xfrm>
            <a:off x="2496694" y="6320608"/>
            <a:ext cx="7174424" cy="53739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public financing. </a:t>
            </a:r>
            <a:r>
              <a:rPr lang="en-US"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childrensfundingproject.org</a:t>
            </a:r>
            <a:endParaRPr sz="1100" u="sng"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 Children’s Funding Project, 2024</a:t>
            </a:r>
            <a:endParaRPr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g24e00246573_0_341"/>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
        <p:nvSpPr>
          <p:cNvPr id="993" name="Google Shape;993;g24e00246573_0_341"/>
          <p:cNvSpPr txBox="1"/>
          <p:nvPr/>
        </p:nvSpPr>
        <p:spPr>
          <a:xfrm>
            <a:off x="165356" y="125690"/>
            <a:ext cx="118371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53B70"/>
              </a:buClr>
              <a:buSzPts val="2800"/>
              <a:buFont typeface="Century Gothic"/>
              <a:buNone/>
            </a:pPr>
            <a:r>
              <a:rPr lang="en-US" sz="2800" b="1" i="0" u="none" strike="noStrike" cap="none">
                <a:solidFill>
                  <a:srgbClr val="253B70"/>
                </a:solidFill>
                <a:latin typeface="Century Gothic"/>
                <a:ea typeface="Century Gothic"/>
                <a:cs typeface="Century Gothic"/>
                <a:sym typeface="Century Gothic"/>
              </a:rPr>
              <a:t>Journey of a Children’s Funding Coordinator: Coordinator’s Role</a:t>
            </a:r>
            <a:endParaRPr sz="1400" b="0" i="0" u="none" strike="noStrike" cap="none">
              <a:solidFill>
                <a:srgbClr val="253B70"/>
              </a:solidFill>
              <a:latin typeface="Arial"/>
              <a:ea typeface="Arial"/>
              <a:cs typeface="Arial"/>
              <a:sym typeface="Arial"/>
            </a:endParaRPr>
          </a:p>
        </p:txBody>
      </p:sp>
      <p:grpSp>
        <p:nvGrpSpPr>
          <p:cNvPr id="994" name="Google Shape;994;g24e00246573_0_341"/>
          <p:cNvGrpSpPr/>
          <p:nvPr/>
        </p:nvGrpSpPr>
        <p:grpSpPr>
          <a:xfrm>
            <a:off x="17007" y="2915773"/>
            <a:ext cx="2619374" cy="2138400"/>
            <a:chOff x="2769951" y="2557078"/>
            <a:chExt cx="2193046" cy="2138400"/>
          </a:xfrm>
        </p:grpSpPr>
        <p:sp>
          <p:nvSpPr>
            <p:cNvPr id="995" name="Google Shape;995;g24e00246573_0_341"/>
            <p:cNvSpPr/>
            <p:nvPr/>
          </p:nvSpPr>
          <p:spPr>
            <a:xfrm>
              <a:off x="2769951" y="2557078"/>
              <a:ext cx="2138400" cy="21384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96" name="Google Shape;996;g24e00246573_0_341"/>
            <p:cNvSpPr/>
            <p:nvPr/>
          </p:nvSpPr>
          <p:spPr>
            <a:xfrm>
              <a:off x="2824597" y="3395475"/>
              <a:ext cx="2138400" cy="461700"/>
            </a:xfrm>
            <a:prstGeom prst="homePlate">
              <a:avLst>
                <a:gd name="adj" fmla="val 50000"/>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Onboarding</a:t>
              </a:r>
              <a:endParaRPr sz="1400" b="0" i="0" u="none" strike="noStrike" cap="none">
                <a:solidFill>
                  <a:srgbClr val="000000"/>
                </a:solidFill>
                <a:latin typeface="Arial"/>
                <a:ea typeface="Arial"/>
                <a:cs typeface="Arial"/>
                <a:sym typeface="Arial"/>
              </a:endParaRPr>
            </a:p>
          </p:txBody>
        </p:sp>
      </p:grpSp>
      <p:grpSp>
        <p:nvGrpSpPr>
          <p:cNvPr id="997" name="Google Shape;997;g24e00246573_0_341"/>
          <p:cNvGrpSpPr/>
          <p:nvPr/>
        </p:nvGrpSpPr>
        <p:grpSpPr>
          <a:xfrm>
            <a:off x="4559542" y="1019008"/>
            <a:ext cx="2139546" cy="2139462"/>
            <a:chOff x="6021872" y="2250501"/>
            <a:chExt cx="2349600" cy="2460000"/>
          </a:xfrm>
        </p:grpSpPr>
        <p:sp>
          <p:nvSpPr>
            <p:cNvPr id="998" name="Google Shape;998;g24e00246573_0_341"/>
            <p:cNvSpPr/>
            <p:nvPr/>
          </p:nvSpPr>
          <p:spPr>
            <a:xfrm>
              <a:off x="6021872" y="2250501"/>
              <a:ext cx="2349600" cy="2460000"/>
            </a:xfrm>
            <a:prstGeom prst="flowChartConnector">
              <a:avLst/>
            </a:prstGeom>
            <a:solidFill>
              <a:srgbClr val="3C97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9" name="Google Shape;999;g24e00246573_0_341"/>
            <p:cNvSpPr txBox="1"/>
            <p:nvPr/>
          </p:nvSpPr>
          <p:spPr>
            <a:xfrm>
              <a:off x="6190058" y="3152747"/>
              <a:ext cx="2066700" cy="531000"/>
            </a:xfrm>
            <a:prstGeom prst="rect">
              <a:avLst/>
            </a:prstGeom>
            <a:solidFill>
              <a:srgbClr val="3C97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Coaching</a:t>
              </a:r>
              <a:endParaRPr sz="2800" b="1" i="0" u="none" strike="noStrike" cap="none">
                <a:solidFill>
                  <a:schemeClr val="lt1"/>
                </a:solidFill>
                <a:latin typeface="Century Gothic"/>
                <a:ea typeface="Century Gothic"/>
                <a:cs typeface="Century Gothic"/>
                <a:sym typeface="Century Gothic"/>
              </a:endParaRPr>
            </a:p>
          </p:txBody>
        </p:sp>
      </p:grpSp>
      <p:grpSp>
        <p:nvGrpSpPr>
          <p:cNvPr id="1000" name="Google Shape;1000;g24e00246573_0_341"/>
          <p:cNvGrpSpPr/>
          <p:nvPr/>
        </p:nvGrpSpPr>
        <p:grpSpPr>
          <a:xfrm flipH="1">
            <a:off x="8537611" y="3532889"/>
            <a:ext cx="3685719" cy="1817229"/>
            <a:chOff x="9956000" y="3407815"/>
            <a:chExt cx="2483806" cy="1344900"/>
          </a:xfrm>
        </p:grpSpPr>
        <p:sp>
          <p:nvSpPr>
            <p:cNvPr id="1001" name="Google Shape;1001;g24e00246573_0_341"/>
            <p:cNvSpPr/>
            <p:nvPr/>
          </p:nvSpPr>
          <p:spPr>
            <a:xfrm flipH="1">
              <a:off x="9956000" y="3407815"/>
              <a:ext cx="2429100" cy="134490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2" name="Google Shape;1002;g24e00246573_0_341"/>
            <p:cNvSpPr txBox="1"/>
            <p:nvPr/>
          </p:nvSpPr>
          <p:spPr>
            <a:xfrm>
              <a:off x="10092006" y="3772830"/>
              <a:ext cx="2347800" cy="61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entury Gothic"/>
                  <a:ea typeface="Century Gothic"/>
                  <a:cs typeface="Century Gothic"/>
                  <a:sym typeface="Century Gothic"/>
                </a:rPr>
                <a:t>Community Capacity Building</a:t>
              </a:r>
              <a:endParaRPr sz="1400" b="0" i="0" u="none" strike="noStrike" cap="none">
                <a:solidFill>
                  <a:srgbClr val="000000"/>
                </a:solidFill>
                <a:latin typeface="Arial"/>
                <a:ea typeface="Arial"/>
                <a:cs typeface="Arial"/>
                <a:sym typeface="Arial"/>
              </a:endParaRPr>
            </a:p>
          </p:txBody>
        </p:sp>
      </p:grpSp>
      <p:cxnSp>
        <p:nvCxnSpPr>
          <p:cNvPr id="1003" name="Google Shape;1003;g24e00246573_0_341"/>
          <p:cNvCxnSpPr>
            <a:stCxn id="996" idx="3"/>
            <a:endCxn id="998" idx="2"/>
          </p:cNvCxnSpPr>
          <p:nvPr/>
        </p:nvCxnSpPr>
        <p:spPr>
          <a:xfrm rot="10800000" flipH="1">
            <a:off x="2636381" y="2088720"/>
            <a:ext cx="1923300" cy="1896300"/>
          </a:xfrm>
          <a:prstGeom prst="curvedConnector3">
            <a:avLst>
              <a:gd name="adj1" fmla="val 50003"/>
            </a:avLst>
          </a:prstGeom>
          <a:noFill/>
          <a:ln w="76200" cap="flat" cmpd="sng">
            <a:solidFill>
              <a:srgbClr val="BFBFBF"/>
            </a:solidFill>
            <a:prstDash val="dash"/>
            <a:miter lim="800000"/>
            <a:headEnd type="none" w="sm" len="sm"/>
            <a:tailEnd type="triangle" w="med" len="med"/>
          </a:ln>
        </p:spPr>
      </p:cxnSp>
      <p:cxnSp>
        <p:nvCxnSpPr>
          <p:cNvPr id="1004" name="Google Shape;1004;g24e00246573_0_341"/>
          <p:cNvCxnSpPr>
            <a:stCxn id="998" idx="6"/>
            <a:endCxn id="1001" idx="1"/>
          </p:cNvCxnSpPr>
          <p:nvPr/>
        </p:nvCxnSpPr>
        <p:spPr>
          <a:xfrm>
            <a:off x="6699088" y="2088739"/>
            <a:ext cx="1919700" cy="2352900"/>
          </a:xfrm>
          <a:prstGeom prst="curvedConnector3">
            <a:avLst>
              <a:gd name="adj1" fmla="val 50002"/>
            </a:avLst>
          </a:prstGeom>
          <a:noFill/>
          <a:ln w="76200" cap="flat" cmpd="sng">
            <a:solidFill>
              <a:srgbClr val="BFBFBF"/>
            </a:solidFill>
            <a:prstDash val="dash"/>
            <a:miter lim="800000"/>
            <a:headEnd type="none" w="sm" len="sm"/>
            <a:tailEnd type="triangle" w="med" len="med"/>
          </a:ln>
        </p:spPr>
      </p:cxnSp>
      <p:sp>
        <p:nvSpPr>
          <p:cNvPr id="1005" name="Google Shape;1005;g24e00246573_0_341"/>
          <p:cNvSpPr/>
          <p:nvPr/>
        </p:nvSpPr>
        <p:spPr>
          <a:xfrm>
            <a:off x="16276" y="5928524"/>
            <a:ext cx="12183600" cy="220500"/>
          </a:xfrm>
          <a:prstGeom prst="rightArrow">
            <a:avLst>
              <a:gd name="adj1" fmla="val 50000"/>
              <a:gd name="adj2" fmla="val 50000"/>
            </a:avLst>
          </a:prstGeom>
          <a:solidFill>
            <a:srgbClr val="D8D8D8"/>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6" name="Google Shape;1006;g24e00246573_0_341"/>
          <p:cNvSpPr txBox="1"/>
          <p:nvPr/>
        </p:nvSpPr>
        <p:spPr>
          <a:xfrm>
            <a:off x="17001" y="1681622"/>
            <a:ext cx="1780500" cy="113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700" b="0" i="0" u="none" strike="noStrike" cap="none">
                <a:solidFill>
                  <a:srgbClr val="000000"/>
                </a:solidFill>
                <a:latin typeface="Calibri"/>
                <a:ea typeface="Calibri"/>
                <a:cs typeface="Calibri"/>
                <a:sym typeface="Calibri"/>
              </a:rPr>
              <a:t>Skill building, </a:t>
            </a: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700" b="0" i="0" u="none" strike="noStrike" cap="none">
                <a:solidFill>
                  <a:srgbClr val="000000"/>
                </a:solidFill>
                <a:latin typeface="Calibri"/>
                <a:ea typeface="Calibri"/>
                <a:cs typeface="Calibri"/>
                <a:sym typeface="Calibri"/>
              </a:rPr>
              <a:t>Shadowing, Building relationships</a:t>
            </a:r>
            <a:endParaRPr sz="1300" b="0" i="0" u="none" strike="noStrike" cap="none">
              <a:solidFill>
                <a:srgbClr val="000000"/>
              </a:solidFill>
              <a:latin typeface="Arial"/>
              <a:ea typeface="Arial"/>
              <a:cs typeface="Arial"/>
              <a:sym typeface="Arial"/>
            </a:endParaRPr>
          </a:p>
        </p:txBody>
      </p:sp>
      <p:sp>
        <p:nvSpPr>
          <p:cNvPr id="1007" name="Google Shape;1007;g24e00246573_0_341"/>
          <p:cNvSpPr txBox="1"/>
          <p:nvPr/>
        </p:nvSpPr>
        <p:spPr>
          <a:xfrm>
            <a:off x="4462236" y="3245039"/>
            <a:ext cx="2488500" cy="244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700" b="0" i="0" u="none" strike="noStrike" cap="none">
                <a:solidFill>
                  <a:srgbClr val="000000"/>
                </a:solidFill>
                <a:latin typeface="Calibri"/>
                <a:ea typeface="Calibri"/>
                <a:cs typeface="Calibri"/>
                <a:sym typeface="Calibri"/>
              </a:rPr>
              <a:t>Learning strategic public  financing methodologies and how to create work products;</a:t>
            </a:r>
            <a:endParaRPr sz="17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700" b="0" i="0" u="none" strike="noStrike" cap="none">
                <a:solidFill>
                  <a:srgbClr val="000000"/>
                </a:solidFill>
                <a:latin typeface="Calibri"/>
                <a:ea typeface="Calibri"/>
                <a:cs typeface="Calibri"/>
                <a:sym typeface="Calibri"/>
              </a:rPr>
              <a:t>Leading development of work products; Participate in ongoing professional development offerings</a:t>
            </a:r>
            <a:endParaRPr sz="1700" b="0" i="0" u="none" strike="noStrike" cap="none">
              <a:solidFill>
                <a:srgbClr val="000000"/>
              </a:solidFill>
              <a:latin typeface="Calibri"/>
              <a:ea typeface="Calibri"/>
              <a:cs typeface="Calibri"/>
              <a:sym typeface="Calibri"/>
            </a:endParaRPr>
          </a:p>
        </p:txBody>
      </p:sp>
      <p:sp>
        <p:nvSpPr>
          <p:cNvPr id="1008" name="Google Shape;1008;g24e00246573_0_341"/>
          <p:cNvSpPr txBox="1"/>
          <p:nvPr/>
        </p:nvSpPr>
        <p:spPr>
          <a:xfrm>
            <a:off x="8622266" y="657297"/>
            <a:ext cx="2961300" cy="244678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700" b="0" i="0" u="none" strike="noStrike" cap="none">
                <a:solidFill>
                  <a:srgbClr val="000000"/>
                </a:solidFill>
                <a:latin typeface="Calibri"/>
                <a:ea typeface="Calibri"/>
                <a:cs typeface="Calibri"/>
                <a:sym typeface="Calibri"/>
              </a:rPr>
              <a:t>Using and updating strategic public financing work products;</a:t>
            </a:r>
            <a:endParaRPr sz="17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700" b="0" i="0" u="none" strike="noStrike" cap="none">
                <a:solidFill>
                  <a:srgbClr val="000000"/>
                </a:solidFill>
                <a:latin typeface="Calibri"/>
                <a:ea typeface="Calibri"/>
                <a:cs typeface="Calibri"/>
                <a:sym typeface="Calibri"/>
              </a:rPr>
              <a:t>Developing and executing a community capacity building plan; Serving as local child and youth funding expert (ex: leader of children’s cabinet, primary implementer of a voter approved children’s fund, etc.)</a:t>
            </a:r>
            <a:endParaRPr sz="1700" b="0" i="0" u="none" strike="noStrike" cap="none">
              <a:solidFill>
                <a:schemeClr val="dk1"/>
              </a:solidFill>
              <a:latin typeface="Calibri"/>
              <a:ea typeface="Calibri"/>
              <a:cs typeface="Calibri"/>
              <a:sym typeface="Calibri"/>
            </a:endParaRPr>
          </a:p>
        </p:txBody>
      </p:sp>
      <p:sp>
        <p:nvSpPr>
          <p:cNvPr id="1009" name="Google Shape;1009;g24e00246573_0_341"/>
          <p:cNvSpPr/>
          <p:nvPr/>
        </p:nvSpPr>
        <p:spPr>
          <a:xfrm>
            <a:off x="0" y="5926274"/>
            <a:ext cx="3657600" cy="171600"/>
          </a:xfrm>
          <a:prstGeom prst="rect">
            <a:avLst/>
          </a:prstGeom>
          <a:solidFill>
            <a:srgbClr val="9EA7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1 month</a:t>
            </a:r>
            <a:endParaRPr sz="1400" b="0" i="0" u="none" strike="noStrike" cap="none">
              <a:solidFill>
                <a:srgbClr val="000000"/>
              </a:solidFill>
              <a:latin typeface="Arial"/>
              <a:ea typeface="Arial"/>
              <a:cs typeface="Arial"/>
              <a:sym typeface="Arial"/>
            </a:endParaRPr>
          </a:p>
        </p:txBody>
      </p:sp>
      <p:sp>
        <p:nvSpPr>
          <p:cNvPr id="1010" name="Google Shape;1010;g24e00246573_0_341"/>
          <p:cNvSpPr/>
          <p:nvPr/>
        </p:nvSpPr>
        <p:spPr>
          <a:xfrm>
            <a:off x="3605249" y="5924024"/>
            <a:ext cx="5943600" cy="173700"/>
          </a:xfrm>
          <a:prstGeom prst="rect">
            <a:avLst/>
          </a:prstGeom>
          <a:solidFill>
            <a:srgbClr val="9CD7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11 months</a:t>
            </a:r>
            <a:endParaRPr sz="1400" b="0" i="0" u="none" strike="noStrike" cap="none">
              <a:solidFill>
                <a:srgbClr val="000000"/>
              </a:solidFill>
              <a:latin typeface="Arial"/>
              <a:ea typeface="Arial"/>
              <a:cs typeface="Arial"/>
              <a:sym typeface="Arial"/>
            </a:endParaRPr>
          </a:p>
        </p:txBody>
      </p:sp>
      <p:sp>
        <p:nvSpPr>
          <p:cNvPr id="1011" name="Google Shape;1011;g24e00246573_0_341"/>
          <p:cNvSpPr/>
          <p:nvPr/>
        </p:nvSpPr>
        <p:spPr>
          <a:xfrm>
            <a:off x="8595482" y="5924024"/>
            <a:ext cx="3580200" cy="173700"/>
          </a:xfrm>
          <a:prstGeom prst="rect">
            <a:avLst/>
          </a:prstGeom>
          <a:solidFill>
            <a:srgbClr val="E293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 perpetuity</a:t>
            </a:r>
            <a:endParaRPr sz="1400" b="0" i="0" u="none" strike="noStrike" cap="none">
              <a:solidFill>
                <a:srgbClr val="000000"/>
              </a:solidFill>
              <a:latin typeface="Arial"/>
              <a:ea typeface="Arial"/>
              <a:cs typeface="Arial"/>
              <a:sym typeface="Arial"/>
            </a:endParaRPr>
          </a:p>
        </p:txBody>
      </p:sp>
      <p:sp>
        <p:nvSpPr>
          <p:cNvPr id="2" name="Google Shape;2623;p78">
            <a:extLst>
              <a:ext uri="{FF2B5EF4-FFF2-40B4-BE49-F238E27FC236}">
                <a16:creationId xmlns:a16="http://schemas.microsoft.com/office/drawing/2014/main" id="{EF14A44C-3D1A-90EE-C347-9C4D3584828B}"/>
              </a:ext>
            </a:extLst>
          </p:cNvPr>
          <p:cNvSpPr txBox="1"/>
          <p:nvPr/>
        </p:nvSpPr>
        <p:spPr>
          <a:xfrm>
            <a:off x="2119274" y="6345760"/>
            <a:ext cx="7174424" cy="53739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public financing. </a:t>
            </a:r>
            <a:r>
              <a:rPr lang="en-US"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childrensfundingproject.org</a:t>
            </a:r>
            <a:endParaRPr sz="1100" u="sng"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 Children’s Funding Project, 2024</a:t>
            </a:r>
            <a:endParaRPr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12" descr="A picture containing person, indoor&#10;&#10;Description automatically generated"/>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2057246" y="0"/>
            <a:ext cx="10286073" cy="6858000"/>
          </a:xfrm>
          <a:prstGeom prst="rect">
            <a:avLst/>
          </a:prstGeom>
          <a:noFill/>
          <a:ln>
            <a:noFill/>
          </a:ln>
        </p:spPr>
      </p:pic>
      <p:sp>
        <p:nvSpPr>
          <p:cNvPr id="473" name="Google Shape;473;p12"/>
          <p:cNvSpPr/>
          <p:nvPr/>
        </p:nvSpPr>
        <p:spPr>
          <a:xfrm>
            <a:off x="-2269526" y="-670355"/>
            <a:ext cx="8198709" cy="819870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4" name="Google Shape;474;p12"/>
          <p:cNvSpPr txBox="1"/>
          <p:nvPr/>
        </p:nvSpPr>
        <p:spPr>
          <a:xfrm>
            <a:off x="96304" y="731394"/>
            <a:ext cx="3095470" cy="129881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Pts val="6000"/>
              <a:buFont typeface="Arial"/>
              <a:buNone/>
              <a:tabLst/>
              <a:defRPr/>
            </a:pPr>
            <a:r>
              <a:rPr kumimoji="0" lang="en-US" sz="6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Thanks!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75" name="Google Shape;475;p12"/>
          <p:cNvSpPr txBox="1"/>
          <p:nvPr/>
        </p:nvSpPr>
        <p:spPr>
          <a:xfrm>
            <a:off x="96303" y="3992669"/>
            <a:ext cx="5254345"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Questions? Contact </a:t>
            </a:r>
            <a:r>
              <a:rPr kumimoji="0" lang="en-US" sz="1600" b="1" i="0" u="sng" strike="noStrike" kern="0" cap="none" spc="0" normalizeH="0" baseline="0" noProof="0" dirty="0">
                <a:ln>
                  <a:noFill/>
                </a:ln>
                <a:solidFill>
                  <a:srgbClr val="FFFFFF"/>
                </a:solidFill>
                <a:effectLst/>
                <a:uLnTx/>
                <a:uFillTx/>
                <a:latin typeface="Century Gothic"/>
                <a:ea typeface="Century Gothic"/>
                <a:cs typeface="Century Gothic"/>
                <a:sym typeface="Century Gothic"/>
              </a:rPr>
              <a:t>k</a:t>
            </a:r>
            <a:r>
              <a:rPr kumimoji="0" lang="en-US" sz="1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enny@childrensfundingproject.org</a:t>
            </a:r>
            <a:endParaRPr kumimoji="0" sz="1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476" name="Google Shape;476;p12" descr="Logo&#10;&#10;Description automatically generated with medium confidence"/>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96303" y="4987044"/>
            <a:ext cx="2655259" cy="874872"/>
          </a:xfrm>
          <a:prstGeom prst="rect">
            <a:avLst/>
          </a:prstGeom>
          <a:noFill/>
          <a:ln>
            <a:noFill/>
          </a:ln>
        </p:spPr>
      </p:pic>
      <p:sp>
        <p:nvSpPr>
          <p:cNvPr id="477" name="Google Shape;477;p12"/>
          <p:cNvSpPr/>
          <p:nvPr/>
        </p:nvSpPr>
        <p:spPr>
          <a:xfrm>
            <a:off x="10370668" y="6518376"/>
            <a:ext cx="1821332" cy="2154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Photo by Allison Shelley for EDUimages</a:t>
            </a: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8" name="Google Shape;478;p12"/>
          <p:cNvSpPr txBox="1"/>
          <p:nvPr/>
        </p:nvSpPr>
        <p:spPr>
          <a:xfrm>
            <a:off x="0" y="5925231"/>
            <a:ext cx="5582732" cy="53739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Children’s Funding Project is a nonprofit social impact organization that helps communities and states expand equitable opportunities for children and youth through strategic public financing. </a:t>
            </a:r>
            <a:r>
              <a:rPr kumimoji="0" lang="en-US" sz="1200" b="0" i="0" u="sng" strike="noStrike" kern="0" cap="none" spc="0" normalizeH="0" baseline="0" noProof="0" dirty="0">
                <a:ln>
                  <a:noFill/>
                </a:ln>
                <a:solidFill>
                  <a:srgbClr val="FFFFFF"/>
                </a:solidFill>
                <a:effectLst/>
                <a:uLnTx/>
                <a:uFillTx/>
                <a:latin typeface="Calibri"/>
                <a:ea typeface="Calibri"/>
                <a:cs typeface="Calibri"/>
                <a:sym typeface="Calibri"/>
                <a:hlinkClick r:id="rId6">
                  <a:extLst>
                    <a:ext uri="{A12FA001-AC4F-418D-AE19-62706E023703}">
                      <ahyp:hlinkClr xmlns:ahyp="http://schemas.microsoft.com/office/drawing/2018/hyperlinkcolor" val="tx"/>
                    </a:ext>
                  </a:extLst>
                </a:hlinkClick>
              </a:rPr>
              <a:t>childrensfundingproject.org</a:t>
            </a:r>
            <a:endParaRPr kumimoji="0" sz="1200" b="0" i="0" u="sng"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 Children’s Funding Project, 2024</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Google Shape;475;p12">
            <a:extLst>
              <a:ext uri="{FF2B5EF4-FFF2-40B4-BE49-F238E27FC236}">
                <a16:creationId xmlns:a16="http://schemas.microsoft.com/office/drawing/2014/main" id="{0B01F0F3-DF08-DA0A-7CC9-9F3041D15CAA}"/>
              </a:ext>
            </a:extLst>
          </p:cNvPr>
          <p:cNvSpPr txBox="1"/>
          <p:nvPr/>
        </p:nvSpPr>
        <p:spPr>
          <a:xfrm>
            <a:off x="96304" y="2168970"/>
            <a:ext cx="4943325"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If you are interested in establishing a children’s funding coordinator position in your community, fill out </a:t>
            </a:r>
            <a:r>
              <a:rPr kumimoji="0" lang="en-US" sz="1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this </a:t>
            </a:r>
            <a:r>
              <a:rPr kumimoji="0" lang="en-US" sz="1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hlinkClick r:id="rId8">
                  <a:extLst>
                    <a:ext uri="{A12FA001-AC4F-418D-AE19-62706E023703}">
                      <ahyp:hlinkClr xmlns:ahyp="http://schemas.microsoft.com/office/drawing/2018/hyperlinkcolor" val="tx"/>
                    </a:ext>
                  </a:extLst>
                </a:hlinkClick>
              </a:rPr>
              <a:t>application</a:t>
            </a:r>
            <a:r>
              <a:rPr kumimoji="0" lang="en-US" sz="1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 </a:t>
            </a:r>
            <a:r>
              <a:rPr kumimoji="0" lang="en-US" sz="1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a:t>
            </a:r>
            <a:endParaRPr kumimoji="0" sz="1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3" name="Picture 2" descr="A qr code with black squares&#10;&#10;Description automatically generated">
            <a:extLst>
              <a:ext uri="{FF2B5EF4-FFF2-40B4-BE49-F238E27FC236}">
                <a16:creationId xmlns:a16="http://schemas.microsoft.com/office/drawing/2014/main" id="{9DC19C59-AB65-FC09-EA12-D04AC70E14DD}"/>
              </a:ext>
            </a:extLst>
          </p:cNvPr>
          <p:cNvPicPr>
            <a:picLocks noChangeAspect="1"/>
          </p:cNvPicPr>
          <p:nvPr/>
        </p:nvPicPr>
        <p:blipFill>
          <a:blip r:embed="rId9"/>
          <a:stretch>
            <a:fillRect/>
          </a:stretch>
        </p:blipFill>
        <p:spPr>
          <a:xfrm>
            <a:off x="4248150" y="3020438"/>
            <a:ext cx="2038350" cy="2038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
          <p:cNvSpPr/>
          <p:nvPr/>
        </p:nvSpPr>
        <p:spPr>
          <a:xfrm>
            <a:off x="900" y="3159775"/>
            <a:ext cx="12191100" cy="2966700"/>
          </a:xfrm>
          <a:prstGeom prst="rect">
            <a:avLst/>
          </a:prstGeom>
          <a:solidFill>
            <a:schemeClr val="dk2">
              <a:alpha val="87843"/>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37" name="Google Shape;537;p7"/>
          <p:cNvSpPr txBox="1"/>
          <p:nvPr/>
        </p:nvSpPr>
        <p:spPr>
          <a:xfrm>
            <a:off x="731529" y="740578"/>
            <a:ext cx="9281100" cy="6465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253B70"/>
              </a:buClr>
              <a:buSzPts val="2800"/>
              <a:buFont typeface="Arial"/>
              <a:buNone/>
              <a:tabLst/>
              <a:defRPr/>
            </a:pPr>
            <a:r>
              <a:rPr kumimoji="0" lang="en-US" sz="3600" b="1" i="0" u="none" strike="noStrike" kern="1200" cap="none" spc="0" normalizeH="0" baseline="0" noProof="0">
                <a:ln>
                  <a:noFill/>
                </a:ln>
                <a:solidFill>
                  <a:srgbClr val="4E62A3"/>
                </a:solidFill>
                <a:effectLst/>
                <a:uLnTx/>
                <a:uFillTx/>
                <a:latin typeface="Century Gothic"/>
                <a:ea typeface="Century Gothic"/>
                <a:cs typeface="Century Gothic"/>
                <a:sym typeface="Century Gothic"/>
              </a:rPr>
              <a:t>Our Coaching Team</a:t>
            </a:r>
            <a:endParaRPr kumimoji="0" sz="3600" b="0" i="0" u="none" strike="noStrike" kern="1200" cap="none" spc="0" normalizeH="0" baseline="0" noProof="0">
              <a:ln>
                <a:noFill/>
              </a:ln>
              <a:solidFill>
                <a:srgbClr val="4E62A3"/>
              </a:solidFill>
              <a:effectLst/>
              <a:uLnTx/>
              <a:uFillTx/>
              <a:latin typeface="Century Gothic"/>
              <a:ea typeface="Century Gothic"/>
              <a:cs typeface="Century Gothic"/>
              <a:sym typeface="Century Gothic"/>
            </a:endParaRPr>
          </a:p>
        </p:txBody>
      </p:sp>
      <p:sp>
        <p:nvSpPr>
          <p:cNvPr id="539" name="Google Shape;539;p7"/>
          <p:cNvSpPr txBox="1"/>
          <p:nvPr/>
        </p:nvSpPr>
        <p:spPr>
          <a:xfrm>
            <a:off x="430959" y="4105168"/>
            <a:ext cx="26583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Sarah Eicher</a:t>
            </a:r>
            <a:r>
              <a:rPr lang="en-US" b="1" kern="1200" dirty="0">
                <a:solidFill>
                  <a:srgbClr val="FFFFFF"/>
                </a:solidFill>
                <a:latin typeface="Century Gothic"/>
                <a:ea typeface="Century Gothic"/>
                <a:cs typeface="Century Gothic"/>
                <a:sym typeface="Century Gothic"/>
              </a:rPr>
              <a:t> </a:t>
            </a:r>
          </a:p>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Cost Modeling Coach</a:t>
            </a:r>
            <a:endParaRPr kumimoji="0" sz="14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540" name="Google Shape;540;p7"/>
          <p:cNvSpPr txBox="1"/>
          <p:nvPr/>
        </p:nvSpPr>
        <p:spPr>
          <a:xfrm>
            <a:off x="9166118" y="3994453"/>
            <a:ext cx="2505000" cy="954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Kylie Wheeler</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Manager</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Products and Capacity Building</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541" name="Google Shape;541;p7"/>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t>3</a:t>
            </a:fld>
            <a:endParaRPr kumimoji="0" sz="12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42" name="Google Shape;542;p7"/>
          <p:cNvSpPr txBox="1"/>
          <p:nvPr/>
        </p:nvSpPr>
        <p:spPr>
          <a:xfrm>
            <a:off x="2128350" y="6300325"/>
            <a:ext cx="7312200" cy="6345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100" b="0" i="0" u="none" strike="noStrike" kern="1200" cap="none" spc="0" normalizeH="0" baseline="0" noProof="0">
                <a:ln>
                  <a:noFill/>
                </a:ln>
                <a:solidFill>
                  <a:srgbClr val="000000"/>
                </a:solidFill>
                <a:effectLst/>
                <a:uLnTx/>
                <a:uFillTx/>
                <a:latin typeface="Calibri"/>
                <a:ea typeface="Calibri"/>
                <a:cs typeface="Calibri"/>
                <a:sym typeface="Calibri"/>
              </a:rPr>
              <a:t>Children’s Funding Project is a nonprofit social impact organization that helps communities and states expand equitable opportunities for children and youth through strategic finance planning.</a:t>
            </a:r>
            <a:r>
              <a:rPr kumimoji="0" lang="en-US" sz="1100" b="0" i="0" u="none" strike="noStrike" kern="1200" cap="none" spc="0" normalizeH="0" baseline="0" noProof="0">
                <a:ln>
                  <a:noFill/>
                </a:ln>
                <a:solidFill>
                  <a:srgbClr val="000000"/>
                </a:solidFill>
                <a:effectLst/>
                <a:uLnTx/>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kumimoji="0" lang="en-US" sz="1100" b="0" i="0" u="sng" strike="noStrike" kern="1200" cap="none" spc="0" normalizeH="0" baseline="0" noProof="0">
                <a:ln>
                  <a:noFill/>
                </a:ln>
                <a:solidFill>
                  <a:srgbClr val="0563C1"/>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childrensfundingproject.org</a:t>
            </a:r>
            <a:endParaRPr kumimoji="0" sz="1100" b="0" i="0" u="sng" strike="noStrike" kern="1200" cap="none" spc="0" normalizeH="0" baseline="0" noProof="0">
              <a:ln>
                <a:noFill/>
              </a:ln>
              <a:solidFill>
                <a:srgbClr val="0563C1"/>
              </a:solidFill>
              <a:effectLst/>
              <a:uLnTx/>
              <a:uFillTx/>
              <a:latin typeface="Calibri"/>
              <a:ea typeface="Calibri"/>
              <a:cs typeface="Calibri"/>
              <a:sym typeface="Calibri"/>
            </a:endParaRPr>
          </a:p>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100" b="0" i="0" u="none" strike="noStrike" kern="1200" cap="none" spc="0" normalizeH="0" baseline="0" noProof="0">
                <a:ln>
                  <a:noFill/>
                </a:ln>
                <a:solidFill>
                  <a:srgbClr val="000000"/>
                </a:solidFill>
                <a:effectLst/>
                <a:uLnTx/>
                <a:uFillTx/>
                <a:latin typeface="Calibri"/>
                <a:ea typeface="Calibri"/>
                <a:cs typeface="Calibri"/>
                <a:sym typeface="Calibri"/>
              </a:rPr>
              <a:t>© Children’s Funding Project, 2024</a:t>
            </a:r>
            <a:endParaRPr kumimoji="0" sz="1100" b="0" i="0" u="none" strike="noStrike" kern="120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1200" cap="none" spc="0" normalizeH="0" baseline="0" noProof="0">
              <a:ln>
                <a:noFill/>
              </a:ln>
              <a:solidFill>
                <a:srgbClr val="F0F8EF"/>
              </a:solidFill>
              <a:effectLst/>
              <a:uLnTx/>
              <a:uFillTx/>
              <a:latin typeface="Calibri"/>
              <a:ea typeface="Calibri"/>
              <a:cs typeface="Calibri"/>
              <a:sym typeface="Calibri"/>
            </a:endParaRPr>
          </a:p>
        </p:txBody>
      </p:sp>
      <p:pic>
        <p:nvPicPr>
          <p:cNvPr id="543" name="Google Shape;543;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1529" y="1799180"/>
            <a:ext cx="1969135" cy="1969135"/>
          </a:xfrm>
          <a:prstGeom prst="ellipse">
            <a:avLst/>
          </a:prstGeom>
          <a:noFill/>
          <a:ln>
            <a:noFill/>
          </a:ln>
        </p:spPr>
      </p:pic>
      <p:pic>
        <p:nvPicPr>
          <p:cNvPr id="545" name="Google Shape;545;p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282904" y="1799180"/>
            <a:ext cx="2070356" cy="2021423"/>
          </a:xfrm>
          <a:prstGeom prst="ellipse">
            <a:avLst/>
          </a:prstGeom>
          <a:noFill/>
          <a:ln>
            <a:noFill/>
          </a:ln>
        </p:spPr>
      </p:pic>
      <p:sp>
        <p:nvSpPr>
          <p:cNvPr id="546" name="Google Shape;546;p7"/>
          <p:cNvSpPr/>
          <p:nvPr/>
        </p:nvSpPr>
        <p:spPr>
          <a:xfrm>
            <a:off x="600255" y="1650501"/>
            <a:ext cx="2294353" cy="2280817"/>
          </a:xfrm>
          <a:prstGeom prst="ellipse">
            <a:avLst/>
          </a:prstGeom>
          <a:noFill/>
          <a:ln w="25400" cap="rnd" cmpd="sng">
            <a:solidFill>
              <a:schemeClr val="accent4"/>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grpSp>
        <p:nvGrpSpPr>
          <p:cNvPr id="5" name="Group 4">
            <a:extLst>
              <a:ext uri="{FF2B5EF4-FFF2-40B4-BE49-F238E27FC236}">
                <a16:creationId xmlns:a16="http://schemas.microsoft.com/office/drawing/2014/main" id="{F49553A0-BDD4-B2A4-7A59-8FBC4556B780}"/>
              </a:ext>
            </a:extLst>
          </p:cNvPr>
          <p:cNvGrpSpPr/>
          <p:nvPr/>
        </p:nvGrpSpPr>
        <p:grpSpPr>
          <a:xfrm>
            <a:off x="3266368" y="1694215"/>
            <a:ext cx="2505000" cy="3300535"/>
            <a:chOff x="3858934" y="1658504"/>
            <a:chExt cx="2505000" cy="3300535"/>
          </a:xfrm>
        </p:grpSpPr>
        <p:sp>
          <p:nvSpPr>
            <p:cNvPr id="538" name="Google Shape;538;p7"/>
            <p:cNvSpPr txBox="1"/>
            <p:nvPr/>
          </p:nvSpPr>
          <p:spPr>
            <a:xfrm>
              <a:off x="3858934" y="4004739"/>
              <a:ext cx="2505000" cy="954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Kenny Francis</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Director</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Coaching and Capacity</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Building</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544" name="Google Shape;544;p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126868" y="1799180"/>
              <a:ext cx="1969132" cy="1969135"/>
            </a:xfrm>
            <a:prstGeom prst="ellipse">
              <a:avLst/>
            </a:prstGeom>
            <a:noFill/>
            <a:ln>
              <a:noFill/>
            </a:ln>
          </p:spPr>
        </p:pic>
        <p:sp>
          <p:nvSpPr>
            <p:cNvPr id="547" name="Google Shape;547;p7"/>
            <p:cNvSpPr/>
            <p:nvPr/>
          </p:nvSpPr>
          <p:spPr>
            <a:xfrm>
              <a:off x="4017865" y="1658504"/>
              <a:ext cx="2187937" cy="2224339"/>
            </a:xfrm>
            <a:prstGeom prst="ellipse">
              <a:avLst/>
            </a:prstGeom>
            <a:noFill/>
            <a:ln w="25400" cap="rnd" cmpd="sng">
              <a:solidFill>
                <a:schemeClr val="accent2"/>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grpSp>
      <p:sp>
        <p:nvSpPr>
          <p:cNvPr id="548" name="Google Shape;548;p7"/>
          <p:cNvSpPr/>
          <p:nvPr/>
        </p:nvSpPr>
        <p:spPr>
          <a:xfrm>
            <a:off x="9166118" y="1650501"/>
            <a:ext cx="2294353" cy="2299694"/>
          </a:xfrm>
          <a:prstGeom prst="ellipse">
            <a:avLst/>
          </a:prstGeom>
          <a:noFill/>
          <a:ln w="25400" cap="rnd" cmpd="sng">
            <a:solidFill>
              <a:schemeClr val="accent6"/>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grpSp>
        <p:nvGrpSpPr>
          <p:cNvPr id="6" name="Group 5">
            <a:extLst>
              <a:ext uri="{FF2B5EF4-FFF2-40B4-BE49-F238E27FC236}">
                <a16:creationId xmlns:a16="http://schemas.microsoft.com/office/drawing/2014/main" id="{78FC1BF1-9DF1-F44C-87C3-A5045155EB33}"/>
              </a:ext>
            </a:extLst>
          </p:cNvPr>
          <p:cNvGrpSpPr/>
          <p:nvPr/>
        </p:nvGrpSpPr>
        <p:grpSpPr>
          <a:xfrm>
            <a:off x="6308495" y="1694215"/>
            <a:ext cx="2505000" cy="2867132"/>
            <a:chOff x="6438479" y="1694215"/>
            <a:chExt cx="2505000" cy="2867132"/>
          </a:xfrm>
        </p:grpSpPr>
        <p:sp>
          <p:nvSpPr>
            <p:cNvPr id="2" name="Google Shape;540;p7">
              <a:extLst>
                <a:ext uri="{FF2B5EF4-FFF2-40B4-BE49-F238E27FC236}">
                  <a16:creationId xmlns:a16="http://schemas.microsoft.com/office/drawing/2014/main" id="{7240D99F-CE09-75C6-7C45-C6E1870B4B49}"/>
                </a:ext>
              </a:extLst>
            </p:cNvPr>
            <p:cNvSpPr txBox="1"/>
            <p:nvPr/>
          </p:nvSpPr>
          <p:spPr>
            <a:xfrm>
              <a:off x="6438479" y="4038167"/>
              <a:ext cx="2505000"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Danyelle Norment</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Fiscal Mapping Coach</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3" name="Google Shape;545;p7">
              <a:extLst>
                <a:ext uri="{FF2B5EF4-FFF2-40B4-BE49-F238E27FC236}">
                  <a16:creationId xmlns:a16="http://schemas.microsoft.com/office/drawing/2014/main" id="{6A36EDC3-CC13-245A-1302-C41DE21711B7}"/>
                </a:ext>
              </a:extLst>
            </p:cNvPr>
            <p:cNvPicPr preferRelativeResize="0"/>
            <p:nvPr/>
          </p:nvPicPr>
          <p:blipFill>
            <a:blip r:embed="rId7" cstate="screen">
              <a:extLst>
                <a:ext uri="{28A0092B-C50C-407E-A947-70E740481C1C}">
                  <a14:useLocalDpi xmlns:a14="http://schemas.microsoft.com/office/drawing/2010/main"/>
                </a:ext>
              </a:extLst>
            </a:blip>
            <a:srcRect/>
            <a:stretch/>
          </p:blipFill>
          <p:spPr>
            <a:xfrm>
              <a:off x="6555265" y="1842894"/>
              <a:ext cx="2070356" cy="2021423"/>
            </a:xfrm>
            <a:prstGeom prst="ellipse">
              <a:avLst/>
            </a:prstGeom>
            <a:noFill/>
            <a:ln>
              <a:noFill/>
            </a:ln>
          </p:spPr>
        </p:pic>
        <p:sp>
          <p:nvSpPr>
            <p:cNvPr id="4" name="Google Shape;548;p7">
              <a:extLst>
                <a:ext uri="{FF2B5EF4-FFF2-40B4-BE49-F238E27FC236}">
                  <a16:creationId xmlns:a16="http://schemas.microsoft.com/office/drawing/2014/main" id="{EBC761C2-CAB4-A575-6212-029F65FDC1BC}"/>
                </a:ext>
              </a:extLst>
            </p:cNvPr>
            <p:cNvSpPr/>
            <p:nvPr/>
          </p:nvSpPr>
          <p:spPr>
            <a:xfrm>
              <a:off x="6438479" y="1694215"/>
              <a:ext cx="2294353" cy="2299694"/>
            </a:xfrm>
            <a:prstGeom prst="ellipse">
              <a:avLst/>
            </a:prstGeom>
            <a:noFill/>
            <a:ln w="25400" cap="rnd" cmpd="sng">
              <a:solidFill>
                <a:schemeClr val="accent1"/>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prstClr val="white"/>
                </a:solidFill>
                <a:effectLst/>
                <a:uLnTx/>
                <a:uFillTx/>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65"/>
        <p:cNvGrpSpPr/>
        <p:nvPr/>
      </p:nvGrpSpPr>
      <p:grpSpPr>
        <a:xfrm>
          <a:off x="0" y="0"/>
          <a:ext cx="0" cy="0"/>
          <a:chOff x="0" y="0"/>
          <a:chExt cx="0" cy="0"/>
        </a:xfrm>
      </p:grpSpPr>
      <p:sp>
        <p:nvSpPr>
          <p:cNvPr id="869" name="Google Shape;869;p11"/>
          <p:cNvSpPr txBox="1"/>
          <p:nvPr/>
        </p:nvSpPr>
        <p:spPr>
          <a:xfrm flipH="1">
            <a:off x="3909541" y="4291845"/>
            <a:ext cx="932100" cy="3078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B</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0" name="Google Shape;870;p11"/>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71" name="Google Shape;871;p11" descr="Logo&#10;&#10;Description automatically generated with medium confidence"/>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73040" y="6275551"/>
            <a:ext cx="1531960" cy="512064"/>
          </a:xfrm>
          <a:prstGeom prst="rect">
            <a:avLst/>
          </a:prstGeom>
          <a:noFill/>
          <a:ln>
            <a:noFill/>
          </a:ln>
        </p:spPr>
      </p:pic>
      <p:sp>
        <p:nvSpPr>
          <p:cNvPr id="872" name="Google Shape;872;p11"/>
          <p:cNvSpPr/>
          <p:nvPr/>
        </p:nvSpPr>
        <p:spPr>
          <a:xfrm>
            <a:off x="2651760" y="6627383"/>
            <a:ext cx="6096000" cy="21544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Photo by Allison Shelley/The Verbatim Agency for EDUimages</a:t>
            </a: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3" name="Google Shape;873;p11"/>
          <p:cNvSpPr txBox="1"/>
          <p:nvPr/>
        </p:nvSpPr>
        <p:spPr>
          <a:xfrm>
            <a:off x="7318531" y="6479087"/>
            <a:ext cx="2858457"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Children’s Funding Project, 2024</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74" name="Google Shape;874;p11" descr="A child and a child sitting on a couch&#10;&#10;Description automatically generated with medium confidence"/>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a:stretch/>
        </p:blipFill>
        <p:spPr>
          <a:xfrm>
            <a:off x="0" y="0"/>
            <a:ext cx="5333999" cy="6858000"/>
          </a:xfrm>
          <a:prstGeom prst="rect">
            <a:avLst/>
          </a:prstGeom>
          <a:solidFill>
            <a:schemeClr val="lt1"/>
          </a:solidFill>
          <a:ln>
            <a:noFill/>
          </a:ln>
        </p:spPr>
      </p:pic>
      <p:sp>
        <p:nvSpPr>
          <p:cNvPr id="2" name="Google Shape;867;p11">
            <a:extLst>
              <a:ext uri="{FF2B5EF4-FFF2-40B4-BE49-F238E27FC236}">
                <a16:creationId xmlns:a16="http://schemas.microsoft.com/office/drawing/2014/main" id="{0DE7DAA2-1780-6FF5-6D9F-291DFCB4B832}"/>
              </a:ext>
            </a:extLst>
          </p:cNvPr>
          <p:cNvSpPr txBox="1"/>
          <p:nvPr/>
        </p:nvSpPr>
        <p:spPr>
          <a:xfrm>
            <a:off x="5616638" y="918666"/>
            <a:ext cx="6096000" cy="224672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2800" b="1" i="0" u="none" strike="noStrike" kern="0" cap="none" spc="0" normalizeH="0" baseline="0" noProof="0" dirty="0">
                <a:ln>
                  <a:noFill/>
                </a:ln>
                <a:solidFill>
                  <a:srgbClr val="4E62A3"/>
                </a:solidFill>
                <a:effectLst/>
                <a:uLnTx/>
                <a:uFillTx/>
                <a:latin typeface="Calibri"/>
                <a:ea typeface="Calibri"/>
                <a:cs typeface="Calibri"/>
                <a:sym typeface="Calibri"/>
              </a:rPr>
              <a:t>A person whose job it is to wake up every morning thinking about how to increase funding, resources, and access for children in their community through </a:t>
            </a:r>
            <a:r>
              <a:rPr kumimoji="0" lang="en-US" sz="2800" b="1" i="0" u="none" strike="noStrike" kern="0" cap="none" spc="0" normalizeH="0" baseline="0" noProof="0" dirty="0">
                <a:ln>
                  <a:noFill/>
                </a:ln>
                <a:solidFill>
                  <a:srgbClr val="5CBE7B">
                    <a:lumMod val="75000"/>
                  </a:srgbClr>
                </a:solidFill>
                <a:effectLst/>
                <a:uLnTx/>
                <a:uFillTx/>
                <a:latin typeface="Calibri"/>
                <a:ea typeface="Calibri"/>
                <a:cs typeface="Calibri"/>
                <a:sym typeface="Calibri"/>
              </a:rPr>
              <a:t>strategic public finance planning</a:t>
            </a:r>
            <a:r>
              <a:rPr kumimoji="0" lang="en-US" sz="2800" b="1" i="0" u="none" strike="noStrike" kern="0" cap="none" spc="0" normalizeH="0" baseline="0" noProof="0" dirty="0">
                <a:ln>
                  <a:noFill/>
                </a:ln>
                <a:solidFill>
                  <a:srgbClr val="4E62A3"/>
                </a:solidFill>
                <a:effectLst/>
                <a:uLnTx/>
                <a:uFillTx/>
                <a:latin typeface="Calibri"/>
                <a:ea typeface="Calibri"/>
                <a:cs typeface="Calibri"/>
                <a:sym typeface="Calibri"/>
              </a:rPr>
              <a:t>. </a:t>
            </a: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66" name="Google Shape;866;p11"/>
          <p:cNvSpPr txBox="1"/>
          <p:nvPr/>
        </p:nvSpPr>
        <p:spPr>
          <a:xfrm>
            <a:off x="282639" y="677036"/>
            <a:ext cx="4768719" cy="95406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800" b="1" i="0" u="none" strike="noStrike" kern="0" cap="none" spc="0" normalizeH="0" baseline="0" noProof="0" dirty="0">
                <a:ln>
                  <a:noFill/>
                </a:ln>
                <a:solidFill>
                  <a:srgbClr val="253B70"/>
                </a:solidFill>
                <a:effectLst/>
                <a:uLnTx/>
                <a:uFillTx/>
                <a:latin typeface="Century Gothic"/>
                <a:ea typeface="Century Gothic"/>
                <a:cs typeface="Century Gothic"/>
                <a:sym typeface="Century Gothic"/>
              </a:rPr>
              <a:t>What Is a Children’s Funding Coordinator?</a:t>
            </a:r>
            <a:endParaRPr kumimoji="0" sz="2800" b="1" i="0" u="none" strike="noStrike" kern="0" cap="none" spc="0" normalizeH="0" baseline="0" noProof="0" dirty="0">
              <a:ln>
                <a:noFill/>
              </a:ln>
              <a:solidFill>
                <a:srgbClr val="253B70"/>
              </a:solidFill>
              <a:effectLst/>
              <a:uLnTx/>
              <a:uFillTx/>
              <a:latin typeface="Century Gothic"/>
              <a:ea typeface="Century Gothic"/>
              <a:cs typeface="Century Gothic"/>
              <a:sym typeface="Century Gothic"/>
            </a:endParaRPr>
          </a:p>
        </p:txBody>
      </p:sp>
      <p:sp>
        <p:nvSpPr>
          <p:cNvPr id="3" name="Google Shape;867;p11">
            <a:extLst>
              <a:ext uri="{FF2B5EF4-FFF2-40B4-BE49-F238E27FC236}">
                <a16:creationId xmlns:a16="http://schemas.microsoft.com/office/drawing/2014/main" id="{9223410E-7222-9D47-ECE8-6A9A779E903B}"/>
              </a:ext>
            </a:extLst>
          </p:cNvPr>
          <p:cNvSpPr txBox="1"/>
          <p:nvPr/>
        </p:nvSpPr>
        <p:spPr>
          <a:xfrm>
            <a:off x="5837401" y="3471214"/>
            <a:ext cx="6220800" cy="230828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1200" cap="none" spc="0" normalizeH="0" baseline="0" noProof="0" dirty="0">
                <a:ln>
                  <a:noFill/>
                </a:ln>
                <a:solidFill>
                  <a:srgbClr val="4E62A3"/>
                </a:solidFill>
                <a:effectLst/>
                <a:uLnTx/>
                <a:uFillTx/>
                <a:latin typeface="Calibri"/>
                <a:ea typeface="Calibri"/>
                <a:cs typeface="Calibri"/>
                <a:sym typeface="Calibri"/>
              </a:rPr>
              <a:t>Key Responsibilities</a:t>
            </a:r>
            <a:endParaRPr kumimoji="0" sz="1600" b="0" i="0" u="none" strike="noStrike" kern="1200" cap="none" spc="0" normalizeH="0" baseline="0" noProof="0" dirty="0">
              <a:ln>
                <a:noFill/>
              </a:ln>
              <a:solidFill>
                <a:srgbClr val="4E62A3"/>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1200" cap="none" spc="0" normalizeH="0" baseline="0" noProof="0" dirty="0">
                <a:ln>
                  <a:noFill/>
                </a:ln>
                <a:solidFill>
                  <a:srgbClr val="000000"/>
                </a:solidFill>
                <a:effectLst/>
                <a:uLnTx/>
                <a:uFillTx/>
                <a:latin typeface="Calibri"/>
                <a:ea typeface="Calibri"/>
                <a:cs typeface="Calibri"/>
                <a:sym typeface="Calibri"/>
              </a:rPr>
              <a:t>Become an expert on Children’s Funding Project’s field-tested methodologies for strategic public finance planning</a:t>
            </a:r>
            <a:endParaRPr kumimoji="0" sz="16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1200" cap="none" spc="0" normalizeH="0" baseline="0" noProof="0" dirty="0">
                <a:ln>
                  <a:noFill/>
                </a:ln>
                <a:solidFill>
                  <a:srgbClr val="000000"/>
                </a:solidFill>
                <a:effectLst/>
                <a:uLnTx/>
                <a:uFillTx/>
                <a:latin typeface="Calibri"/>
                <a:ea typeface="Calibri"/>
                <a:cs typeface="Calibri"/>
                <a:sym typeface="Calibri"/>
              </a:rPr>
              <a:t>Facilitate collaboration between community partners and local budget holders</a:t>
            </a:r>
            <a:endParaRPr kumimoji="0" sz="16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1200" cap="none" spc="0" normalizeH="0" baseline="0" noProof="0" dirty="0">
                <a:ln>
                  <a:noFill/>
                </a:ln>
                <a:solidFill>
                  <a:srgbClr val="000000"/>
                </a:solidFill>
                <a:effectLst/>
                <a:uLnTx/>
                <a:uFillTx/>
                <a:latin typeface="Calibri"/>
                <a:ea typeface="Calibri"/>
                <a:cs typeface="Calibri"/>
                <a:sym typeface="Calibri"/>
              </a:rPr>
              <a:t>Deliver localized fiscal mapping, cost modeling, and sourcing additional funding analyses</a:t>
            </a:r>
            <a:endParaRPr kumimoji="0" sz="16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Calibri"/>
              <a:buChar char="•"/>
              <a:tabLst/>
              <a:defRPr/>
            </a:pPr>
            <a:r>
              <a:rPr kumimoji="0" lang="en-US" sz="1600" b="0" i="0" u="none" strike="noStrike" kern="1200" cap="none" spc="0" normalizeH="0" baseline="0" noProof="0" dirty="0">
                <a:ln>
                  <a:noFill/>
                </a:ln>
                <a:solidFill>
                  <a:srgbClr val="000000"/>
                </a:solidFill>
                <a:effectLst/>
                <a:uLnTx/>
                <a:uFillTx/>
                <a:latin typeface="Calibri"/>
                <a:ea typeface="Calibri"/>
                <a:cs typeface="Calibri"/>
                <a:sym typeface="Calibri"/>
              </a:rPr>
              <a:t>Train others in the community to expand capacity and grow local strategic public financing expertise</a:t>
            </a:r>
            <a:endParaRPr kumimoji="0" sz="16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A0E644-2AE4-10D1-F8B5-3CF330F64FB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179" name="Flowchart: Process 178">
            <a:extLst>
              <a:ext uri="{FF2B5EF4-FFF2-40B4-BE49-F238E27FC236}">
                <a16:creationId xmlns:a16="http://schemas.microsoft.com/office/drawing/2014/main" id="{7DD56E3D-9A98-1E31-B2B9-71419242ED39}"/>
              </a:ext>
            </a:extLst>
          </p:cNvPr>
          <p:cNvSpPr/>
          <p:nvPr/>
        </p:nvSpPr>
        <p:spPr>
          <a:xfrm>
            <a:off x="-50187" y="1924627"/>
            <a:ext cx="4790193" cy="2114349"/>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4270BB9F-4726-991C-4655-EEA5B90B4F5F}"/>
              </a:ext>
            </a:extLst>
          </p:cNvPr>
          <p:cNvSpPr>
            <a:spLocks noGrp="1"/>
          </p:cNvSpPr>
          <p:nvPr>
            <p:ph type="pic" idx="4294967295"/>
          </p:nvPr>
        </p:nvSpPr>
        <p:spPr>
          <a:xfrm>
            <a:off x="2030047" y="161775"/>
            <a:ext cx="8124301" cy="616304"/>
          </a:xfrm>
        </p:spPr>
        <p:txBody>
          <a:bodyPr/>
          <a:lstStyle/>
          <a:p>
            <a:pPr marL="50800" indent="0" algn="ctr">
              <a:buNone/>
            </a:pPr>
            <a:r>
              <a:rPr lang="en-US" b="1" dirty="0">
                <a:solidFill>
                  <a:srgbClr val="253B70"/>
                </a:solidFill>
                <a:latin typeface="Century Gothic" panose="020B0502020202020204" pitchFamily="34" charset="0"/>
              </a:rPr>
              <a:t>Children’s Funding Coordinators in Action </a:t>
            </a:r>
          </a:p>
        </p:txBody>
      </p:sp>
      <p:grpSp>
        <p:nvGrpSpPr>
          <p:cNvPr id="170" name="Group 169">
            <a:extLst>
              <a:ext uri="{FF2B5EF4-FFF2-40B4-BE49-F238E27FC236}">
                <a16:creationId xmlns:a16="http://schemas.microsoft.com/office/drawing/2014/main" id="{13AE31F2-98B4-7755-CAC3-FCA0C094FB32}"/>
              </a:ext>
            </a:extLst>
          </p:cNvPr>
          <p:cNvGrpSpPr/>
          <p:nvPr/>
        </p:nvGrpSpPr>
        <p:grpSpPr>
          <a:xfrm>
            <a:off x="2196652" y="903531"/>
            <a:ext cx="9913144" cy="5310917"/>
            <a:chOff x="1623183" y="1251381"/>
            <a:chExt cx="9913144" cy="5310917"/>
          </a:xfrm>
        </p:grpSpPr>
        <p:grpSp>
          <p:nvGrpSpPr>
            <p:cNvPr id="80" name="Google Shape;401;p2">
              <a:extLst>
                <a:ext uri="{FF2B5EF4-FFF2-40B4-BE49-F238E27FC236}">
                  <a16:creationId xmlns:a16="http://schemas.microsoft.com/office/drawing/2014/main" id="{BD42777C-EE8C-6A54-139E-E899667E5F19}"/>
                </a:ext>
              </a:extLst>
            </p:cNvPr>
            <p:cNvGrpSpPr/>
            <p:nvPr/>
          </p:nvGrpSpPr>
          <p:grpSpPr>
            <a:xfrm>
              <a:off x="1623183" y="1386840"/>
              <a:ext cx="8938137" cy="4837372"/>
              <a:chOff x="1210497" y="778934"/>
              <a:chExt cx="9747120" cy="5058888"/>
            </a:xfrm>
            <a:solidFill>
              <a:schemeClr val="bg2"/>
            </a:solidFill>
          </p:grpSpPr>
          <p:sp>
            <p:nvSpPr>
              <p:cNvPr id="81" name="Google Shape;402;p2">
                <a:extLst>
                  <a:ext uri="{FF2B5EF4-FFF2-40B4-BE49-F238E27FC236}">
                    <a16:creationId xmlns:a16="http://schemas.microsoft.com/office/drawing/2014/main" id="{10AC4962-A8EF-F80C-B0FD-262D38C05767}"/>
                  </a:ext>
                </a:extLst>
              </p:cNvPr>
              <p:cNvSpPr/>
              <p:nvPr/>
            </p:nvSpPr>
            <p:spPr>
              <a:xfrm>
                <a:off x="4163305" y="1693424"/>
                <a:ext cx="1076658" cy="755666"/>
              </a:xfrm>
              <a:custGeom>
                <a:avLst/>
                <a:gdLst/>
                <a:ahLst/>
                <a:cxnLst/>
                <a:rect l="l" t="t" r="r" b="b"/>
                <a:pathLst>
                  <a:path w="644" h="452" extrusionOk="0">
                    <a:moveTo>
                      <a:pt x="204" y="452"/>
                    </a:moveTo>
                    <a:lnTo>
                      <a:pt x="206" y="452"/>
                    </a:lnTo>
                    <a:lnTo>
                      <a:pt x="644" y="452"/>
                    </a:lnTo>
                    <a:lnTo>
                      <a:pt x="644" y="203"/>
                    </a:lnTo>
                    <a:lnTo>
                      <a:pt x="644" y="201"/>
                    </a:lnTo>
                    <a:lnTo>
                      <a:pt x="644" y="0"/>
                    </a:lnTo>
                    <a:lnTo>
                      <a:pt x="0" y="0"/>
                    </a:lnTo>
                    <a:lnTo>
                      <a:pt x="0" y="26"/>
                    </a:lnTo>
                    <a:lnTo>
                      <a:pt x="0" y="28"/>
                    </a:lnTo>
                    <a:lnTo>
                      <a:pt x="0" y="317"/>
                    </a:lnTo>
                    <a:lnTo>
                      <a:pt x="0" y="317"/>
                    </a:lnTo>
                    <a:lnTo>
                      <a:pt x="0" y="452"/>
                    </a:lnTo>
                    <a:lnTo>
                      <a:pt x="204" y="452"/>
                    </a:lnTo>
                    <a:lnTo>
                      <a:pt x="204" y="452"/>
                    </a:lnTo>
                    <a:lnTo>
                      <a:pt x="204" y="452"/>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2" name="Google Shape;403;p2">
                <a:extLst>
                  <a:ext uri="{FF2B5EF4-FFF2-40B4-BE49-F238E27FC236}">
                    <a16:creationId xmlns:a16="http://schemas.microsoft.com/office/drawing/2014/main" id="{BC63912F-1849-C36A-8C62-8BCB14037D04}"/>
                  </a:ext>
                </a:extLst>
              </p:cNvPr>
              <p:cNvSpPr/>
              <p:nvPr/>
            </p:nvSpPr>
            <p:spPr>
              <a:xfrm>
                <a:off x="6960274" y="1349027"/>
                <a:ext cx="897772" cy="819196"/>
              </a:xfrm>
              <a:custGeom>
                <a:avLst/>
                <a:gdLst/>
                <a:ahLst/>
                <a:cxnLst/>
                <a:rect l="l" t="t" r="r" b="b"/>
                <a:pathLst>
                  <a:path w="227" h="207" extrusionOk="0">
                    <a:moveTo>
                      <a:pt x="21" y="15"/>
                    </a:moveTo>
                    <a:cubicBezTo>
                      <a:pt x="20" y="16"/>
                      <a:pt x="18" y="18"/>
                      <a:pt x="18" y="20"/>
                    </a:cubicBezTo>
                    <a:cubicBezTo>
                      <a:pt x="16" y="29"/>
                      <a:pt x="10" y="30"/>
                      <a:pt x="9" y="30"/>
                    </a:cubicBezTo>
                    <a:cubicBezTo>
                      <a:pt x="0" y="49"/>
                      <a:pt x="0" y="49"/>
                      <a:pt x="0" y="49"/>
                    </a:cubicBezTo>
                    <a:cubicBezTo>
                      <a:pt x="0" y="61"/>
                      <a:pt x="0" y="61"/>
                      <a:pt x="0" y="61"/>
                    </a:cubicBezTo>
                    <a:cubicBezTo>
                      <a:pt x="2" y="70"/>
                      <a:pt x="2" y="70"/>
                      <a:pt x="2" y="70"/>
                    </a:cubicBezTo>
                    <a:cubicBezTo>
                      <a:pt x="4" y="78"/>
                      <a:pt x="1" y="81"/>
                      <a:pt x="0" y="82"/>
                    </a:cubicBezTo>
                    <a:cubicBezTo>
                      <a:pt x="4" y="93"/>
                      <a:pt x="4" y="93"/>
                      <a:pt x="4" y="93"/>
                    </a:cubicBezTo>
                    <a:cubicBezTo>
                      <a:pt x="21" y="105"/>
                      <a:pt x="21" y="105"/>
                      <a:pt x="21" y="105"/>
                    </a:cubicBezTo>
                    <a:cubicBezTo>
                      <a:pt x="43" y="129"/>
                      <a:pt x="43" y="129"/>
                      <a:pt x="43" y="129"/>
                    </a:cubicBezTo>
                    <a:cubicBezTo>
                      <a:pt x="44" y="129"/>
                      <a:pt x="46" y="132"/>
                      <a:pt x="55" y="143"/>
                    </a:cubicBezTo>
                    <a:cubicBezTo>
                      <a:pt x="56" y="144"/>
                      <a:pt x="56" y="144"/>
                      <a:pt x="56" y="145"/>
                    </a:cubicBezTo>
                    <a:cubicBezTo>
                      <a:pt x="57" y="145"/>
                      <a:pt x="57" y="145"/>
                      <a:pt x="57" y="145"/>
                    </a:cubicBezTo>
                    <a:cubicBezTo>
                      <a:pt x="56" y="146"/>
                      <a:pt x="56" y="146"/>
                      <a:pt x="56" y="146"/>
                    </a:cubicBezTo>
                    <a:cubicBezTo>
                      <a:pt x="56" y="146"/>
                      <a:pt x="55" y="147"/>
                      <a:pt x="55" y="150"/>
                    </a:cubicBezTo>
                    <a:cubicBezTo>
                      <a:pt x="55" y="152"/>
                      <a:pt x="55" y="154"/>
                      <a:pt x="55" y="156"/>
                    </a:cubicBezTo>
                    <a:cubicBezTo>
                      <a:pt x="56" y="158"/>
                      <a:pt x="56" y="158"/>
                      <a:pt x="56" y="158"/>
                    </a:cubicBezTo>
                    <a:cubicBezTo>
                      <a:pt x="55" y="158"/>
                      <a:pt x="55" y="158"/>
                      <a:pt x="55" y="158"/>
                    </a:cubicBezTo>
                    <a:cubicBezTo>
                      <a:pt x="56" y="164"/>
                      <a:pt x="57" y="170"/>
                      <a:pt x="57" y="172"/>
                    </a:cubicBezTo>
                    <a:cubicBezTo>
                      <a:pt x="57" y="172"/>
                      <a:pt x="57" y="172"/>
                      <a:pt x="57" y="172"/>
                    </a:cubicBezTo>
                    <a:cubicBezTo>
                      <a:pt x="64" y="183"/>
                      <a:pt x="64" y="183"/>
                      <a:pt x="64" y="183"/>
                    </a:cubicBezTo>
                    <a:cubicBezTo>
                      <a:pt x="76" y="202"/>
                      <a:pt x="76" y="202"/>
                      <a:pt x="76" y="202"/>
                    </a:cubicBezTo>
                    <a:cubicBezTo>
                      <a:pt x="80" y="207"/>
                      <a:pt x="80" y="207"/>
                      <a:pt x="80" y="207"/>
                    </a:cubicBezTo>
                    <a:cubicBezTo>
                      <a:pt x="80" y="207"/>
                      <a:pt x="80" y="207"/>
                      <a:pt x="80" y="207"/>
                    </a:cubicBezTo>
                    <a:cubicBezTo>
                      <a:pt x="196" y="207"/>
                      <a:pt x="196" y="207"/>
                      <a:pt x="196" y="207"/>
                    </a:cubicBezTo>
                    <a:cubicBezTo>
                      <a:pt x="195" y="203"/>
                      <a:pt x="195" y="203"/>
                      <a:pt x="195" y="203"/>
                    </a:cubicBezTo>
                    <a:cubicBezTo>
                      <a:pt x="227" y="102"/>
                      <a:pt x="227" y="102"/>
                      <a:pt x="227" y="102"/>
                    </a:cubicBezTo>
                    <a:cubicBezTo>
                      <a:pt x="227" y="94"/>
                      <a:pt x="227" y="94"/>
                      <a:pt x="227" y="94"/>
                    </a:cubicBezTo>
                    <a:cubicBezTo>
                      <a:pt x="215" y="106"/>
                      <a:pt x="215" y="106"/>
                      <a:pt x="215" y="106"/>
                    </a:cubicBezTo>
                    <a:cubicBezTo>
                      <a:pt x="215" y="118"/>
                      <a:pt x="215" y="118"/>
                      <a:pt x="215" y="118"/>
                    </a:cubicBezTo>
                    <a:cubicBezTo>
                      <a:pt x="207" y="118"/>
                      <a:pt x="207" y="118"/>
                      <a:pt x="207" y="118"/>
                    </a:cubicBezTo>
                    <a:cubicBezTo>
                      <a:pt x="192" y="133"/>
                      <a:pt x="192" y="133"/>
                      <a:pt x="192" y="133"/>
                    </a:cubicBezTo>
                    <a:cubicBezTo>
                      <a:pt x="192" y="129"/>
                      <a:pt x="192" y="129"/>
                      <a:pt x="192" y="129"/>
                    </a:cubicBezTo>
                    <a:cubicBezTo>
                      <a:pt x="198" y="119"/>
                      <a:pt x="198" y="119"/>
                      <a:pt x="198" y="119"/>
                    </a:cubicBezTo>
                    <a:cubicBezTo>
                      <a:pt x="198" y="118"/>
                      <a:pt x="198" y="118"/>
                      <a:pt x="198" y="118"/>
                    </a:cubicBezTo>
                    <a:cubicBezTo>
                      <a:pt x="198" y="116"/>
                      <a:pt x="198" y="114"/>
                      <a:pt x="197" y="112"/>
                    </a:cubicBezTo>
                    <a:cubicBezTo>
                      <a:pt x="196" y="109"/>
                      <a:pt x="196" y="106"/>
                      <a:pt x="196" y="104"/>
                    </a:cubicBezTo>
                    <a:cubicBezTo>
                      <a:pt x="197" y="100"/>
                      <a:pt x="197" y="95"/>
                      <a:pt x="196" y="91"/>
                    </a:cubicBezTo>
                    <a:cubicBezTo>
                      <a:pt x="196" y="90"/>
                      <a:pt x="196" y="90"/>
                      <a:pt x="196" y="90"/>
                    </a:cubicBezTo>
                    <a:cubicBezTo>
                      <a:pt x="197" y="89"/>
                      <a:pt x="197" y="89"/>
                      <a:pt x="197" y="89"/>
                    </a:cubicBezTo>
                    <a:cubicBezTo>
                      <a:pt x="195" y="87"/>
                      <a:pt x="195" y="87"/>
                      <a:pt x="195" y="87"/>
                    </a:cubicBezTo>
                    <a:cubicBezTo>
                      <a:pt x="193" y="83"/>
                      <a:pt x="193" y="83"/>
                      <a:pt x="193" y="82"/>
                    </a:cubicBezTo>
                    <a:cubicBezTo>
                      <a:pt x="192" y="82"/>
                      <a:pt x="192" y="81"/>
                      <a:pt x="191" y="80"/>
                    </a:cubicBezTo>
                    <a:cubicBezTo>
                      <a:pt x="187" y="76"/>
                      <a:pt x="181" y="69"/>
                      <a:pt x="180" y="68"/>
                    </a:cubicBezTo>
                    <a:cubicBezTo>
                      <a:pt x="180" y="67"/>
                      <a:pt x="183" y="64"/>
                      <a:pt x="183" y="63"/>
                    </a:cubicBezTo>
                    <a:cubicBezTo>
                      <a:pt x="182" y="62"/>
                      <a:pt x="181" y="61"/>
                      <a:pt x="179" y="61"/>
                    </a:cubicBezTo>
                    <a:cubicBezTo>
                      <a:pt x="148" y="61"/>
                      <a:pt x="148" y="61"/>
                      <a:pt x="148" y="61"/>
                    </a:cubicBezTo>
                    <a:cubicBezTo>
                      <a:pt x="148" y="50"/>
                      <a:pt x="148" y="50"/>
                      <a:pt x="148" y="50"/>
                    </a:cubicBezTo>
                    <a:cubicBezTo>
                      <a:pt x="149" y="49"/>
                      <a:pt x="148" y="47"/>
                      <a:pt x="144" y="46"/>
                    </a:cubicBezTo>
                    <a:cubicBezTo>
                      <a:pt x="142" y="45"/>
                      <a:pt x="141" y="45"/>
                      <a:pt x="141"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4"/>
                      <a:pt x="140" y="44"/>
                      <a:pt x="140" y="44"/>
                    </a:cubicBezTo>
                    <a:cubicBezTo>
                      <a:pt x="139" y="44"/>
                      <a:pt x="139" y="44"/>
                      <a:pt x="138" y="44"/>
                    </a:cubicBezTo>
                    <a:cubicBezTo>
                      <a:pt x="137" y="43"/>
                      <a:pt x="135" y="43"/>
                      <a:pt x="132" y="43"/>
                    </a:cubicBezTo>
                    <a:cubicBezTo>
                      <a:pt x="127" y="43"/>
                      <a:pt x="123" y="44"/>
                      <a:pt x="123" y="44"/>
                    </a:cubicBezTo>
                    <a:cubicBezTo>
                      <a:pt x="117" y="43"/>
                      <a:pt x="117" y="43"/>
                      <a:pt x="117" y="43"/>
                    </a:cubicBezTo>
                    <a:cubicBezTo>
                      <a:pt x="109" y="39"/>
                      <a:pt x="109" y="39"/>
                      <a:pt x="109" y="39"/>
                    </a:cubicBezTo>
                    <a:cubicBezTo>
                      <a:pt x="106" y="39"/>
                      <a:pt x="106" y="39"/>
                      <a:pt x="106" y="39"/>
                    </a:cubicBezTo>
                    <a:cubicBezTo>
                      <a:pt x="100" y="29"/>
                      <a:pt x="100" y="29"/>
                      <a:pt x="100" y="29"/>
                    </a:cubicBezTo>
                    <a:cubicBezTo>
                      <a:pt x="100" y="20"/>
                      <a:pt x="100" y="20"/>
                      <a:pt x="100" y="20"/>
                    </a:cubicBezTo>
                    <a:cubicBezTo>
                      <a:pt x="82" y="20"/>
                      <a:pt x="82" y="20"/>
                      <a:pt x="82" y="20"/>
                    </a:cubicBezTo>
                    <a:cubicBezTo>
                      <a:pt x="82" y="24"/>
                      <a:pt x="82" y="24"/>
                      <a:pt x="82" y="24"/>
                    </a:cubicBezTo>
                    <a:cubicBezTo>
                      <a:pt x="78" y="20"/>
                      <a:pt x="78" y="20"/>
                      <a:pt x="78" y="20"/>
                    </a:cubicBezTo>
                    <a:cubicBezTo>
                      <a:pt x="82" y="12"/>
                      <a:pt x="82" y="12"/>
                      <a:pt x="82" y="12"/>
                    </a:cubicBezTo>
                    <a:cubicBezTo>
                      <a:pt x="82" y="4"/>
                      <a:pt x="82" y="4"/>
                      <a:pt x="82" y="4"/>
                    </a:cubicBezTo>
                    <a:cubicBezTo>
                      <a:pt x="78" y="0"/>
                      <a:pt x="78" y="0"/>
                      <a:pt x="78" y="0"/>
                    </a:cubicBezTo>
                    <a:cubicBezTo>
                      <a:pt x="51" y="20"/>
                      <a:pt x="51" y="20"/>
                      <a:pt x="51" y="20"/>
                    </a:cubicBezTo>
                    <a:cubicBezTo>
                      <a:pt x="43" y="20"/>
                      <a:pt x="43" y="20"/>
                      <a:pt x="43" y="20"/>
                    </a:cubicBezTo>
                    <a:cubicBezTo>
                      <a:pt x="35" y="20"/>
                      <a:pt x="35" y="20"/>
                      <a:pt x="35" y="20"/>
                    </a:cubicBezTo>
                    <a:cubicBezTo>
                      <a:pt x="32" y="16"/>
                      <a:pt x="32" y="16"/>
                      <a:pt x="32" y="16"/>
                    </a:cubicBezTo>
                    <a:cubicBezTo>
                      <a:pt x="30" y="16"/>
                      <a:pt x="27" y="15"/>
                      <a:pt x="24" y="15"/>
                    </a:cubicBezTo>
                    <a:cubicBezTo>
                      <a:pt x="23" y="15"/>
                      <a:pt x="22" y="15"/>
                      <a:pt x="21" y="15"/>
                    </a:cubicBez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3" name="Google Shape;404;p2">
                <a:extLst>
                  <a:ext uri="{FF2B5EF4-FFF2-40B4-BE49-F238E27FC236}">
                    <a16:creationId xmlns:a16="http://schemas.microsoft.com/office/drawing/2014/main" id="{2A55C75C-763A-11BE-3585-FF462F6B24E7}"/>
                  </a:ext>
                </a:extLst>
              </p:cNvPr>
              <p:cNvSpPr/>
              <p:nvPr/>
            </p:nvSpPr>
            <p:spPr>
              <a:xfrm>
                <a:off x="8530122" y="2666428"/>
                <a:ext cx="785760" cy="578453"/>
              </a:xfrm>
              <a:custGeom>
                <a:avLst/>
                <a:gdLst/>
                <a:ahLst/>
                <a:cxnLst/>
                <a:rect l="l" t="t" r="r" b="b"/>
                <a:pathLst>
                  <a:path w="199" h="146" extrusionOk="0">
                    <a:moveTo>
                      <a:pt x="81" y="0"/>
                    </a:moveTo>
                    <a:cubicBezTo>
                      <a:pt x="79" y="0"/>
                      <a:pt x="79" y="0"/>
                      <a:pt x="79" y="0"/>
                    </a:cubicBezTo>
                    <a:cubicBezTo>
                      <a:pt x="74" y="13"/>
                      <a:pt x="74" y="13"/>
                      <a:pt x="74" y="13"/>
                    </a:cubicBezTo>
                    <a:cubicBezTo>
                      <a:pt x="74" y="17"/>
                      <a:pt x="74" y="17"/>
                      <a:pt x="74" y="17"/>
                    </a:cubicBezTo>
                    <a:cubicBezTo>
                      <a:pt x="74" y="19"/>
                      <a:pt x="75" y="22"/>
                      <a:pt x="74" y="24"/>
                    </a:cubicBezTo>
                    <a:cubicBezTo>
                      <a:pt x="74" y="26"/>
                      <a:pt x="74" y="27"/>
                      <a:pt x="74" y="29"/>
                    </a:cubicBezTo>
                    <a:cubicBezTo>
                      <a:pt x="74" y="30"/>
                      <a:pt x="74" y="31"/>
                      <a:pt x="74" y="33"/>
                    </a:cubicBezTo>
                    <a:cubicBezTo>
                      <a:pt x="74" y="41"/>
                      <a:pt x="74" y="41"/>
                      <a:pt x="74" y="41"/>
                    </a:cubicBezTo>
                    <a:cubicBezTo>
                      <a:pt x="69" y="41"/>
                      <a:pt x="69" y="41"/>
                      <a:pt x="69" y="41"/>
                    </a:cubicBezTo>
                    <a:cubicBezTo>
                      <a:pt x="69" y="53"/>
                      <a:pt x="69" y="53"/>
                      <a:pt x="69" y="53"/>
                    </a:cubicBezTo>
                    <a:cubicBezTo>
                      <a:pt x="65" y="57"/>
                      <a:pt x="65" y="57"/>
                      <a:pt x="65" y="57"/>
                    </a:cubicBezTo>
                    <a:cubicBezTo>
                      <a:pt x="59" y="64"/>
                      <a:pt x="59" y="64"/>
                      <a:pt x="59" y="64"/>
                    </a:cubicBezTo>
                    <a:cubicBezTo>
                      <a:pt x="54" y="64"/>
                      <a:pt x="54" y="64"/>
                      <a:pt x="54" y="64"/>
                    </a:cubicBezTo>
                    <a:cubicBezTo>
                      <a:pt x="49" y="71"/>
                      <a:pt x="49" y="71"/>
                      <a:pt x="49" y="71"/>
                    </a:cubicBezTo>
                    <a:cubicBezTo>
                      <a:pt x="47" y="74"/>
                      <a:pt x="47" y="74"/>
                      <a:pt x="47" y="74"/>
                    </a:cubicBezTo>
                    <a:cubicBezTo>
                      <a:pt x="46" y="75"/>
                      <a:pt x="45" y="75"/>
                      <a:pt x="44" y="75"/>
                    </a:cubicBezTo>
                    <a:cubicBezTo>
                      <a:pt x="43" y="74"/>
                      <a:pt x="43" y="74"/>
                      <a:pt x="43" y="74"/>
                    </a:cubicBezTo>
                    <a:cubicBezTo>
                      <a:pt x="36" y="80"/>
                      <a:pt x="36" y="80"/>
                      <a:pt x="36" y="80"/>
                    </a:cubicBezTo>
                    <a:cubicBezTo>
                      <a:pt x="36" y="80"/>
                      <a:pt x="29" y="83"/>
                      <a:pt x="23" y="85"/>
                    </a:cubicBezTo>
                    <a:cubicBezTo>
                      <a:pt x="20" y="85"/>
                      <a:pt x="20" y="86"/>
                      <a:pt x="20" y="87"/>
                    </a:cubicBezTo>
                    <a:cubicBezTo>
                      <a:pt x="21" y="89"/>
                      <a:pt x="20" y="91"/>
                      <a:pt x="18" y="92"/>
                    </a:cubicBezTo>
                    <a:cubicBezTo>
                      <a:pt x="13" y="95"/>
                      <a:pt x="5" y="100"/>
                      <a:pt x="4" y="100"/>
                    </a:cubicBezTo>
                    <a:cubicBezTo>
                      <a:pt x="4" y="102"/>
                      <a:pt x="4" y="102"/>
                      <a:pt x="4" y="102"/>
                    </a:cubicBezTo>
                    <a:cubicBezTo>
                      <a:pt x="4" y="103"/>
                      <a:pt x="4" y="103"/>
                      <a:pt x="4" y="103"/>
                    </a:cubicBezTo>
                    <a:cubicBezTo>
                      <a:pt x="4" y="105"/>
                      <a:pt x="4" y="105"/>
                      <a:pt x="4" y="105"/>
                    </a:cubicBezTo>
                    <a:cubicBezTo>
                      <a:pt x="2" y="109"/>
                      <a:pt x="2" y="109"/>
                      <a:pt x="2" y="109"/>
                    </a:cubicBezTo>
                    <a:cubicBezTo>
                      <a:pt x="1" y="112"/>
                      <a:pt x="1" y="114"/>
                      <a:pt x="1" y="115"/>
                    </a:cubicBezTo>
                    <a:cubicBezTo>
                      <a:pt x="1" y="117"/>
                      <a:pt x="0" y="120"/>
                      <a:pt x="0" y="122"/>
                    </a:cubicBezTo>
                    <a:cubicBezTo>
                      <a:pt x="0" y="123"/>
                      <a:pt x="0" y="123"/>
                      <a:pt x="0" y="124"/>
                    </a:cubicBezTo>
                    <a:cubicBezTo>
                      <a:pt x="1" y="129"/>
                      <a:pt x="1" y="129"/>
                      <a:pt x="1" y="129"/>
                    </a:cubicBezTo>
                    <a:cubicBezTo>
                      <a:pt x="2" y="131"/>
                      <a:pt x="2" y="131"/>
                      <a:pt x="2" y="131"/>
                    </a:cubicBezTo>
                    <a:cubicBezTo>
                      <a:pt x="3" y="132"/>
                      <a:pt x="4" y="132"/>
                      <a:pt x="5" y="133"/>
                    </a:cubicBezTo>
                    <a:cubicBezTo>
                      <a:pt x="6" y="134"/>
                      <a:pt x="7" y="135"/>
                      <a:pt x="9" y="137"/>
                    </a:cubicBezTo>
                    <a:cubicBezTo>
                      <a:pt x="9" y="138"/>
                      <a:pt x="10" y="138"/>
                      <a:pt x="11" y="138"/>
                    </a:cubicBezTo>
                    <a:cubicBezTo>
                      <a:pt x="11" y="138"/>
                      <a:pt x="11" y="138"/>
                      <a:pt x="12" y="138"/>
                    </a:cubicBezTo>
                    <a:cubicBezTo>
                      <a:pt x="13" y="137"/>
                      <a:pt x="13" y="137"/>
                      <a:pt x="13" y="137"/>
                    </a:cubicBezTo>
                    <a:cubicBezTo>
                      <a:pt x="14" y="138"/>
                      <a:pt x="14" y="138"/>
                      <a:pt x="14" y="138"/>
                    </a:cubicBezTo>
                    <a:cubicBezTo>
                      <a:pt x="14" y="139"/>
                      <a:pt x="15" y="140"/>
                      <a:pt x="16" y="141"/>
                    </a:cubicBezTo>
                    <a:cubicBezTo>
                      <a:pt x="17" y="142"/>
                      <a:pt x="18" y="143"/>
                      <a:pt x="18" y="144"/>
                    </a:cubicBezTo>
                    <a:cubicBezTo>
                      <a:pt x="18" y="144"/>
                      <a:pt x="18" y="144"/>
                      <a:pt x="18" y="144"/>
                    </a:cubicBezTo>
                    <a:cubicBezTo>
                      <a:pt x="19" y="144"/>
                      <a:pt x="19" y="144"/>
                      <a:pt x="19" y="144"/>
                    </a:cubicBezTo>
                    <a:cubicBezTo>
                      <a:pt x="20" y="144"/>
                      <a:pt x="20" y="144"/>
                      <a:pt x="20" y="144"/>
                    </a:cubicBezTo>
                    <a:cubicBezTo>
                      <a:pt x="21" y="144"/>
                      <a:pt x="21" y="144"/>
                      <a:pt x="22" y="144"/>
                    </a:cubicBezTo>
                    <a:cubicBezTo>
                      <a:pt x="22" y="144"/>
                      <a:pt x="22" y="144"/>
                      <a:pt x="23" y="144"/>
                    </a:cubicBezTo>
                    <a:cubicBezTo>
                      <a:pt x="23" y="144"/>
                      <a:pt x="23" y="144"/>
                      <a:pt x="23" y="144"/>
                    </a:cubicBezTo>
                    <a:cubicBezTo>
                      <a:pt x="24" y="144"/>
                      <a:pt x="25" y="144"/>
                      <a:pt x="26" y="144"/>
                    </a:cubicBezTo>
                    <a:cubicBezTo>
                      <a:pt x="27" y="144"/>
                      <a:pt x="28" y="144"/>
                      <a:pt x="29" y="144"/>
                    </a:cubicBezTo>
                    <a:cubicBezTo>
                      <a:pt x="30" y="144"/>
                      <a:pt x="30" y="144"/>
                      <a:pt x="30" y="144"/>
                    </a:cubicBezTo>
                    <a:cubicBezTo>
                      <a:pt x="31" y="145"/>
                      <a:pt x="31" y="145"/>
                      <a:pt x="31" y="145"/>
                    </a:cubicBezTo>
                    <a:cubicBezTo>
                      <a:pt x="32" y="145"/>
                      <a:pt x="33" y="145"/>
                      <a:pt x="33" y="144"/>
                    </a:cubicBezTo>
                    <a:cubicBezTo>
                      <a:pt x="34" y="144"/>
                      <a:pt x="35" y="144"/>
                      <a:pt x="35" y="144"/>
                    </a:cubicBezTo>
                    <a:cubicBezTo>
                      <a:pt x="36" y="144"/>
                      <a:pt x="36" y="144"/>
                      <a:pt x="37" y="144"/>
                    </a:cubicBezTo>
                    <a:cubicBezTo>
                      <a:pt x="37" y="145"/>
                      <a:pt x="38" y="145"/>
                      <a:pt x="39" y="145"/>
                    </a:cubicBezTo>
                    <a:cubicBezTo>
                      <a:pt x="40" y="145"/>
                      <a:pt x="41" y="145"/>
                      <a:pt x="41" y="145"/>
                    </a:cubicBezTo>
                    <a:cubicBezTo>
                      <a:pt x="42" y="145"/>
                      <a:pt x="43" y="145"/>
                      <a:pt x="44" y="145"/>
                    </a:cubicBezTo>
                    <a:cubicBezTo>
                      <a:pt x="45" y="145"/>
                      <a:pt x="45" y="145"/>
                      <a:pt x="46" y="145"/>
                    </a:cubicBezTo>
                    <a:cubicBezTo>
                      <a:pt x="46" y="145"/>
                      <a:pt x="46" y="145"/>
                      <a:pt x="47" y="145"/>
                    </a:cubicBezTo>
                    <a:cubicBezTo>
                      <a:pt x="47" y="145"/>
                      <a:pt x="47" y="145"/>
                      <a:pt x="47" y="145"/>
                    </a:cubicBezTo>
                    <a:cubicBezTo>
                      <a:pt x="48" y="145"/>
                      <a:pt x="49" y="145"/>
                      <a:pt x="50" y="145"/>
                    </a:cubicBezTo>
                    <a:cubicBezTo>
                      <a:pt x="50" y="145"/>
                      <a:pt x="50" y="145"/>
                      <a:pt x="50" y="145"/>
                    </a:cubicBezTo>
                    <a:cubicBezTo>
                      <a:pt x="50" y="145"/>
                      <a:pt x="50" y="145"/>
                      <a:pt x="50" y="145"/>
                    </a:cubicBezTo>
                    <a:cubicBezTo>
                      <a:pt x="55" y="145"/>
                      <a:pt x="55" y="145"/>
                      <a:pt x="55" y="145"/>
                    </a:cubicBezTo>
                    <a:cubicBezTo>
                      <a:pt x="55" y="145"/>
                      <a:pt x="55" y="145"/>
                      <a:pt x="55" y="145"/>
                    </a:cubicBezTo>
                    <a:cubicBezTo>
                      <a:pt x="56" y="145"/>
                      <a:pt x="57" y="145"/>
                      <a:pt x="58" y="146"/>
                    </a:cubicBezTo>
                    <a:cubicBezTo>
                      <a:pt x="58" y="146"/>
                      <a:pt x="58" y="146"/>
                      <a:pt x="58" y="146"/>
                    </a:cubicBezTo>
                    <a:cubicBezTo>
                      <a:pt x="59" y="146"/>
                      <a:pt x="59" y="146"/>
                      <a:pt x="59" y="146"/>
                    </a:cubicBezTo>
                    <a:cubicBezTo>
                      <a:pt x="60" y="146"/>
                      <a:pt x="61" y="146"/>
                      <a:pt x="62" y="146"/>
                    </a:cubicBezTo>
                    <a:cubicBezTo>
                      <a:pt x="63" y="146"/>
                      <a:pt x="64" y="146"/>
                      <a:pt x="64" y="146"/>
                    </a:cubicBezTo>
                    <a:cubicBezTo>
                      <a:pt x="64" y="146"/>
                      <a:pt x="64" y="146"/>
                      <a:pt x="64" y="146"/>
                    </a:cubicBezTo>
                    <a:cubicBezTo>
                      <a:pt x="67" y="146"/>
                      <a:pt x="70" y="145"/>
                      <a:pt x="70" y="144"/>
                    </a:cubicBezTo>
                    <a:cubicBezTo>
                      <a:pt x="81" y="142"/>
                      <a:pt x="81" y="142"/>
                      <a:pt x="81" y="142"/>
                    </a:cubicBezTo>
                    <a:cubicBezTo>
                      <a:pt x="104" y="142"/>
                      <a:pt x="104" y="142"/>
                      <a:pt x="104" y="142"/>
                    </a:cubicBezTo>
                    <a:cubicBezTo>
                      <a:pt x="104" y="138"/>
                      <a:pt x="104" y="138"/>
                      <a:pt x="104" y="138"/>
                    </a:cubicBezTo>
                    <a:cubicBezTo>
                      <a:pt x="104" y="137"/>
                      <a:pt x="108" y="135"/>
                      <a:pt x="108" y="133"/>
                    </a:cubicBezTo>
                    <a:cubicBezTo>
                      <a:pt x="109" y="132"/>
                      <a:pt x="110" y="130"/>
                      <a:pt x="111" y="127"/>
                    </a:cubicBezTo>
                    <a:cubicBezTo>
                      <a:pt x="112" y="127"/>
                      <a:pt x="113" y="128"/>
                      <a:pt x="114" y="128"/>
                    </a:cubicBezTo>
                    <a:cubicBezTo>
                      <a:pt x="114" y="128"/>
                      <a:pt x="114" y="128"/>
                      <a:pt x="114" y="128"/>
                    </a:cubicBezTo>
                    <a:cubicBezTo>
                      <a:pt x="114" y="128"/>
                      <a:pt x="114" y="128"/>
                      <a:pt x="114" y="128"/>
                    </a:cubicBezTo>
                    <a:cubicBezTo>
                      <a:pt x="115" y="128"/>
                      <a:pt x="115" y="128"/>
                      <a:pt x="115" y="128"/>
                    </a:cubicBezTo>
                    <a:cubicBezTo>
                      <a:pt x="117" y="126"/>
                      <a:pt x="117" y="126"/>
                      <a:pt x="117" y="126"/>
                    </a:cubicBezTo>
                    <a:cubicBezTo>
                      <a:pt x="115" y="126"/>
                      <a:pt x="115" y="126"/>
                      <a:pt x="115" y="126"/>
                    </a:cubicBezTo>
                    <a:cubicBezTo>
                      <a:pt x="115" y="126"/>
                      <a:pt x="115" y="126"/>
                      <a:pt x="115" y="126"/>
                    </a:cubicBezTo>
                    <a:cubicBezTo>
                      <a:pt x="115" y="125"/>
                      <a:pt x="115" y="125"/>
                      <a:pt x="115" y="125"/>
                    </a:cubicBezTo>
                    <a:cubicBezTo>
                      <a:pt x="116" y="124"/>
                      <a:pt x="116" y="124"/>
                      <a:pt x="116" y="124"/>
                    </a:cubicBezTo>
                    <a:cubicBezTo>
                      <a:pt x="118" y="121"/>
                      <a:pt x="119" y="120"/>
                      <a:pt x="119" y="120"/>
                    </a:cubicBezTo>
                    <a:cubicBezTo>
                      <a:pt x="119" y="120"/>
                      <a:pt x="119" y="120"/>
                      <a:pt x="120" y="118"/>
                    </a:cubicBezTo>
                    <a:cubicBezTo>
                      <a:pt x="122" y="116"/>
                      <a:pt x="121" y="110"/>
                      <a:pt x="120" y="109"/>
                    </a:cubicBezTo>
                    <a:cubicBezTo>
                      <a:pt x="128" y="106"/>
                      <a:pt x="128" y="106"/>
                      <a:pt x="128" y="106"/>
                    </a:cubicBezTo>
                    <a:cubicBezTo>
                      <a:pt x="137" y="106"/>
                      <a:pt x="137" y="106"/>
                      <a:pt x="137" y="106"/>
                    </a:cubicBezTo>
                    <a:cubicBezTo>
                      <a:pt x="136" y="104"/>
                      <a:pt x="136" y="104"/>
                      <a:pt x="136" y="104"/>
                    </a:cubicBezTo>
                    <a:cubicBezTo>
                      <a:pt x="135" y="103"/>
                      <a:pt x="135" y="101"/>
                      <a:pt x="137" y="99"/>
                    </a:cubicBezTo>
                    <a:cubicBezTo>
                      <a:pt x="139" y="97"/>
                      <a:pt x="142" y="92"/>
                      <a:pt x="143" y="91"/>
                    </a:cubicBezTo>
                    <a:cubicBezTo>
                      <a:pt x="147" y="91"/>
                      <a:pt x="147" y="91"/>
                      <a:pt x="147" y="91"/>
                    </a:cubicBezTo>
                    <a:cubicBezTo>
                      <a:pt x="151" y="88"/>
                      <a:pt x="151" y="88"/>
                      <a:pt x="151" y="88"/>
                    </a:cubicBezTo>
                    <a:cubicBezTo>
                      <a:pt x="155" y="82"/>
                      <a:pt x="155" y="82"/>
                      <a:pt x="155" y="82"/>
                    </a:cubicBezTo>
                    <a:cubicBezTo>
                      <a:pt x="158" y="79"/>
                      <a:pt x="159" y="77"/>
                      <a:pt x="160" y="77"/>
                    </a:cubicBezTo>
                    <a:cubicBezTo>
                      <a:pt x="162" y="77"/>
                      <a:pt x="162" y="77"/>
                      <a:pt x="162" y="77"/>
                    </a:cubicBezTo>
                    <a:cubicBezTo>
                      <a:pt x="166" y="72"/>
                      <a:pt x="166" y="72"/>
                      <a:pt x="166" y="72"/>
                    </a:cubicBezTo>
                    <a:cubicBezTo>
                      <a:pt x="166" y="67"/>
                      <a:pt x="166" y="67"/>
                      <a:pt x="166" y="67"/>
                    </a:cubicBezTo>
                    <a:cubicBezTo>
                      <a:pt x="174" y="70"/>
                      <a:pt x="174" y="70"/>
                      <a:pt x="174" y="70"/>
                    </a:cubicBezTo>
                    <a:cubicBezTo>
                      <a:pt x="178" y="71"/>
                      <a:pt x="178" y="71"/>
                      <a:pt x="178" y="71"/>
                    </a:cubicBezTo>
                    <a:cubicBezTo>
                      <a:pt x="183" y="74"/>
                      <a:pt x="183" y="74"/>
                      <a:pt x="183" y="74"/>
                    </a:cubicBezTo>
                    <a:cubicBezTo>
                      <a:pt x="186" y="71"/>
                      <a:pt x="186" y="71"/>
                      <a:pt x="186" y="71"/>
                    </a:cubicBezTo>
                    <a:cubicBezTo>
                      <a:pt x="186" y="67"/>
                      <a:pt x="186" y="67"/>
                      <a:pt x="186" y="67"/>
                    </a:cubicBezTo>
                    <a:cubicBezTo>
                      <a:pt x="194" y="67"/>
                      <a:pt x="194" y="67"/>
                      <a:pt x="194" y="67"/>
                    </a:cubicBezTo>
                    <a:cubicBezTo>
                      <a:pt x="195" y="67"/>
                      <a:pt x="195" y="67"/>
                      <a:pt x="195" y="67"/>
                    </a:cubicBezTo>
                    <a:cubicBezTo>
                      <a:pt x="196" y="66"/>
                      <a:pt x="196" y="66"/>
                      <a:pt x="196" y="66"/>
                    </a:cubicBezTo>
                    <a:cubicBezTo>
                      <a:pt x="196" y="65"/>
                      <a:pt x="196" y="65"/>
                      <a:pt x="196" y="65"/>
                    </a:cubicBezTo>
                    <a:cubicBezTo>
                      <a:pt x="196" y="65"/>
                      <a:pt x="196" y="65"/>
                      <a:pt x="196" y="65"/>
                    </a:cubicBezTo>
                    <a:cubicBezTo>
                      <a:pt x="199" y="63"/>
                      <a:pt x="199" y="62"/>
                      <a:pt x="199" y="62"/>
                    </a:cubicBezTo>
                    <a:cubicBezTo>
                      <a:pt x="199" y="62"/>
                      <a:pt x="199" y="62"/>
                      <a:pt x="199" y="62"/>
                    </a:cubicBezTo>
                    <a:cubicBezTo>
                      <a:pt x="196" y="61"/>
                      <a:pt x="193" y="60"/>
                      <a:pt x="192" y="60"/>
                    </a:cubicBezTo>
                    <a:cubicBezTo>
                      <a:pt x="179" y="58"/>
                      <a:pt x="179" y="58"/>
                      <a:pt x="179" y="58"/>
                    </a:cubicBezTo>
                    <a:cubicBezTo>
                      <a:pt x="157" y="61"/>
                      <a:pt x="157" y="61"/>
                      <a:pt x="157" y="61"/>
                    </a:cubicBezTo>
                    <a:cubicBezTo>
                      <a:pt x="149" y="61"/>
                      <a:pt x="149" y="61"/>
                      <a:pt x="149" y="61"/>
                    </a:cubicBezTo>
                    <a:cubicBezTo>
                      <a:pt x="140" y="60"/>
                      <a:pt x="140" y="60"/>
                      <a:pt x="140" y="60"/>
                    </a:cubicBezTo>
                    <a:cubicBezTo>
                      <a:pt x="134" y="60"/>
                      <a:pt x="134" y="60"/>
                      <a:pt x="134" y="60"/>
                    </a:cubicBezTo>
                    <a:cubicBezTo>
                      <a:pt x="129" y="62"/>
                      <a:pt x="129" y="62"/>
                      <a:pt x="129" y="62"/>
                    </a:cubicBezTo>
                    <a:cubicBezTo>
                      <a:pt x="129" y="62"/>
                      <a:pt x="125" y="64"/>
                      <a:pt x="119" y="66"/>
                    </a:cubicBezTo>
                    <a:cubicBezTo>
                      <a:pt x="117" y="66"/>
                      <a:pt x="117" y="66"/>
                      <a:pt x="117" y="66"/>
                    </a:cubicBezTo>
                    <a:cubicBezTo>
                      <a:pt x="117" y="55"/>
                      <a:pt x="117" y="55"/>
                      <a:pt x="117" y="55"/>
                    </a:cubicBezTo>
                    <a:cubicBezTo>
                      <a:pt x="81" y="55"/>
                      <a:pt x="81" y="55"/>
                      <a:pt x="81" y="55"/>
                    </a:cubicBezTo>
                    <a:lnTo>
                      <a:pt x="81" y="0"/>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 name="Google Shape;405;p2">
                <a:extLst>
                  <a:ext uri="{FF2B5EF4-FFF2-40B4-BE49-F238E27FC236}">
                    <a16:creationId xmlns:a16="http://schemas.microsoft.com/office/drawing/2014/main" id="{A9961781-4652-955F-27FA-7D2D41403323}"/>
                  </a:ext>
                </a:extLst>
              </p:cNvPr>
              <p:cNvSpPr/>
              <p:nvPr/>
            </p:nvSpPr>
            <p:spPr>
              <a:xfrm>
                <a:off x="2083550" y="885931"/>
                <a:ext cx="1181983" cy="645326"/>
              </a:xfrm>
              <a:custGeom>
                <a:avLst/>
                <a:gdLst/>
                <a:ahLst/>
                <a:cxnLst/>
                <a:rect l="l" t="t" r="r" b="b"/>
                <a:pathLst>
                  <a:path w="299" h="163" extrusionOk="0">
                    <a:moveTo>
                      <a:pt x="79" y="152"/>
                    </a:moveTo>
                    <a:cubicBezTo>
                      <a:pt x="79" y="163"/>
                      <a:pt x="79" y="163"/>
                      <a:pt x="79" y="163"/>
                    </a:cubicBezTo>
                    <a:cubicBezTo>
                      <a:pt x="205" y="163"/>
                      <a:pt x="205" y="163"/>
                      <a:pt x="205" y="163"/>
                    </a:cubicBezTo>
                    <a:cubicBezTo>
                      <a:pt x="222" y="148"/>
                      <a:pt x="222" y="148"/>
                      <a:pt x="222" y="148"/>
                    </a:cubicBezTo>
                    <a:cubicBezTo>
                      <a:pt x="261" y="148"/>
                      <a:pt x="261" y="148"/>
                      <a:pt x="261" y="148"/>
                    </a:cubicBezTo>
                    <a:cubicBezTo>
                      <a:pt x="261" y="148"/>
                      <a:pt x="266" y="148"/>
                      <a:pt x="272" y="148"/>
                    </a:cubicBezTo>
                    <a:cubicBezTo>
                      <a:pt x="276" y="148"/>
                      <a:pt x="279" y="148"/>
                      <a:pt x="282" y="148"/>
                    </a:cubicBezTo>
                    <a:cubicBezTo>
                      <a:pt x="285" y="148"/>
                      <a:pt x="289" y="149"/>
                      <a:pt x="293" y="149"/>
                    </a:cubicBezTo>
                    <a:cubicBezTo>
                      <a:pt x="295" y="149"/>
                      <a:pt x="297" y="149"/>
                      <a:pt x="298" y="149"/>
                    </a:cubicBezTo>
                    <a:cubicBezTo>
                      <a:pt x="299" y="149"/>
                      <a:pt x="299" y="149"/>
                      <a:pt x="299" y="149"/>
                    </a:cubicBezTo>
                    <a:cubicBezTo>
                      <a:pt x="299" y="149"/>
                      <a:pt x="299" y="149"/>
                      <a:pt x="299" y="149"/>
                    </a:cubicBezTo>
                    <a:cubicBezTo>
                      <a:pt x="299" y="149"/>
                      <a:pt x="299" y="149"/>
                      <a:pt x="299" y="149"/>
                    </a:cubicBezTo>
                    <a:cubicBezTo>
                      <a:pt x="299" y="0"/>
                      <a:pt x="299" y="0"/>
                      <a:pt x="299" y="0"/>
                    </a:cubicBezTo>
                    <a:cubicBezTo>
                      <a:pt x="74" y="0"/>
                      <a:pt x="74" y="0"/>
                      <a:pt x="74" y="0"/>
                    </a:cubicBezTo>
                    <a:cubicBezTo>
                      <a:pt x="78" y="4"/>
                      <a:pt x="78" y="4"/>
                      <a:pt x="78" y="4"/>
                    </a:cubicBezTo>
                    <a:cubicBezTo>
                      <a:pt x="82" y="12"/>
                      <a:pt x="82" y="12"/>
                      <a:pt x="82" y="12"/>
                    </a:cubicBezTo>
                    <a:cubicBezTo>
                      <a:pt x="86" y="12"/>
                      <a:pt x="86" y="12"/>
                      <a:pt x="86" y="12"/>
                    </a:cubicBezTo>
                    <a:cubicBezTo>
                      <a:pt x="94" y="12"/>
                      <a:pt x="94" y="12"/>
                      <a:pt x="94" y="12"/>
                    </a:cubicBezTo>
                    <a:cubicBezTo>
                      <a:pt x="94" y="16"/>
                      <a:pt x="94" y="16"/>
                      <a:pt x="94" y="16"/>
                    </a:cubicBezTo>
                    <a:cubicBezTo>
                      <a:pt x="90" y="16"/>
                      <a:pt x="90" y="16"/>
                      <a:pt x="90" y="16"/>
                    </a:cubicBezTo>
                    <a:cubicBezTo>
                      <a:pt x="90" y="24"/>
                      <a:pt x="90" y="24"/>
                      <a:pt x="90" y="24"/>
                    </a:cubicBezTo>
                    <a:cubicBezTo>
                      <a:pt x="86" y="28"/>
                      <a:pt x="86" y="28"/>
                      <a:pt x="86" y="28"/>
                    </a:cubicBezTo>
                    <a:cubicBezTo>
                      <a:pt x="82" y="28"/>
                      <a:pt x="82" y="28"/>
                      <a:pt x="82" y="28"/>
                    </a:cubicBezTo>
                    <a:cubicBezTo>
                      <a:pt x="86" y="32"/>
                      <a:pt x="86" y="32"/>
                      <a:pt x="86" y="32"/>
                    </a:cubicBezTo>
                    <a:cubicBezTo>
                      <a:pt x="90" y="35"/>
                      <a:pt x="90" y="35"/>
                      <a:pt x="90" y="35"/>
                    </a:cubicBezTo>
                    <a:cubicBezTo>
                      <a:pt x="94" y="47"/>
                      <a:pt x="94" y="47"/>
                      <a:pt x="94" y="47"/>
                    </a:cubicBezTo>
                    <a:cubicBezTo>
                      <a:pt x="94" y="71"/>
                      <a:pt x="94" y="71"/>
                      <a:pt x="94" y="71"/>
                    </a:cubicBezTo>
                    <a:cubicBezTo>
                      <a:pt x="90" y="63"/>
                      <a:pt x="90" y="63"/>
                      <a:pt x="90" y="63"/>
                    </a:cubicBezTo>
                    <a:cubicBezTo>
                      <a:pt x="86" y="67"/>
                      <a:pt x="86" y="67"/>
                      <a:pt x="86" y="67"/>
                    </a:cubicBezTo>
                    <a:cubicBezTo>
                      <a:pt x="78" y="75"/>
                      <a:pt x="78" y="75"/>
                      <a:pt x="78" y="75"/>
                    </a:cubicBezTo>
                    <a:cubicBezTo>
                      <a:pt x="70" y="82"/>
                      <a:pt x="70" y="82"/>
                      <a:pt x="70" y="82"/>
                    </a:cubicBezTo>
                    <a:cubicBezTo>
                      <a:pt x="70" y="86"/>
                      <a:pt x="70" y="86"/>
                      <a:pt x="70" y="86"/>
                    </a:cubicBezTo>
                    <a:cubicBezTo>
                      <a:pt x="70" y="90"/>
                      <a:pt x="70" y="90"/>
                      <a:pt x="70" y="90"/>
                    </a:cubicBezTo>
                    <a:cubicBezTo>
                      <a:pt x="66" y="90"/>
                      <a:pt x="66" y="90"/>
                      <a:pt x="66" y="90"/>
                    </a:cubicBezTo>
                    <a:cubicBezTo>
                      <a:pt x="66" y="82"/>
                      <a:pt x="66" y="82"/>
                      <a:pt x="66" y="82"/>
                    </a:cubicBezTo>
                    <a:cubicBezTo>
                      <a:pt x="74" y="67"/>
                      <a:pt x="74" y="67"/>
                      <a:pt x="74" y="67"/>
                    </a:cubicBezTo>
                    <a:cubicBezTo>
                      <a:pt x="78" y="63"/>
                      <a:pt x="78" y="63"/>
                      <a:pt x="78" y="63"/>
                    </a:cubicBezTo>
                    <a:cubicBezTo>
                      <a:pt x="82" y="55"/>
                      <a:pt x="82" y="55"/>
                      <a:pt x="82" y="55"/>
                    </a:cubicBezTo>
                    <a:cubicBezTo>
                      <a:pt x="78" y="51"/>
                      <a:pt x="78" y="51"/>
                      <a:pt x="78" y="51"/>
                    </a:cubicBezTo>
                    <a:cubicBezTo>
                      <a:pt x="70" y="51"/>
                      <a:pt x="70" y="51"/>
                      <a:pt x="70" y="51"/>
                    </a:cubicBezTo>
                    <a:cubicBezTo>
                      <a:pt x="58" y="47"/>
                      <a:pt x="58" y="47"/>
                      <a:pt x="58" y="47"/>
                    </a:cubicBezTo>
                    <a:cubicBezTo>
                      <a:pt x="35" y="43"/>
                      <a:pt x="35" y="43"/>
                      <a:pt x="35" y="43"/>
                    </a:cubicBezTo>
                    <a:cubicBezTo>
                      <a:pt x="8" y="32"/>
                      <a:pt x="8" y="32"/>
                      <a:pt x="8" y="32"/>
                    </a:cubicBezTo>
                    <a:cubicBezTo>
                      <a:pt x="4" y="35"/>
                      <a:pt x="4" y="35"/>
                      <a:pt x="4" y="35"/>
                    </a:cubicBezTo>
                    <a:cubicBezTo>
                      <a:pt x="0" y="43"/>
                      <a:pt x="0" y="43"/>
                      <a:pt x="0" y="43"/>
                    </a:cubicBezTo>
                    <a:cubicBezTo>
                      <a:pt x="0" y="51"/>
                      <a:pt x="0" y="51"/>
                      <a:pt x="0" y="51"/>
                    </a:cubicBezTo>
                    <a:cubicBezTo>
                      <a:pt x="8" y="59"/>
                      <a:pt x="8" y="59"/>
                      <a:pt x="8" y="59"/>
                    </a:cubicBezTo>
                    <a:cubicBezTo>
                      <a:pt x="12" y="67"/>
                      <a:pt x="12" y="67"/>
                      <a:pt x="12" y="67"/>
                    </a:cubicBezTo>
                    <a:cubicBezTo>
                      <a:pt x="23" y="114"/>
                      <a:pt x="23" y="114"/>
                      <a:pt x="23" y="114"/>
                    </a:cubicBezTo>
                    <a:cubicBezTo>
                      <a:pt x="27" y="110"/>
                      <a:pt x="27" y="110"/>
                      <a:pt x="27" y="110"/>
                    </a:cubicBezTo>
                    <a:cubicBezTo>
                      <a:pt x="31" y="114"/>
                      <a:pt x="31" y="114"/>
                      <a:pt x="31" y="114"/>
                    </a:cubicBezTo>
                    <a:cubicBezTo>
                      <a:pt x="31" y="117"/>
                      <a:pt x="31" y="117"/>
                      <a:pt x="31" y="117"/>
                    </a:cubicBezTo>
                    <a:cubicBezTo>
                      <a:pt x="27" y="121"/>
                      <a:pt x="27" y="121"/>
                      <a:pt x="27" y="121"/>
                    </a:cubicBezTo>
                    <a:cubicBezTo>
                      <a:pt x="27" y="125"/>
                      <a:pt x="27" y="125"/>
                      <a:pt x="27" y="125"/>
                    </a:cubicBezTo>
                    <a:cubicBezTo>
                      <a:pt x="27" y="129"/>
                      <a:pt x="27" y="129"/>
                      <a:pt x="27" y="129"/>
                    </a:cubicBezTo>
                    <a:cubicBezTo>
                      <a:pt x="31" y="129"/>
                      <a:pt x="31" y="129"/>
                      <a:pt x="31" y="129"/>
                    </a:cubicBezTo>
                    <a:cubicBezTo>
                      <a:pt x="35" y="129"/>
                      <a:pt x="35" y="129"/>
                      <a:pt x="35" y="129"/>
                    </a:cubicBezTo>
                    <a:cubicBezTo>
                      <a:pt x="35" y="133"/>
                      <a:pt x="35" y="133"/>
                      <a:pt x="35" y="133"/>
                    </a:cubicBezTo>
                    <a:cubicBezTo>
                      <a:pt x="68" y="133"/>
                      <a:pt x="68" y="133"/>
                      <a:pt x="68" y="133"/>
                    </a:cubicBezTo>
                    <a:lnTo>
                      <a:pt x="79" y="152"/>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 name="Google Shape;406;p2">
                <a:extLst>
                  <a:ext uri="{FF2B5EF4-FFF2-40B4-BE49-F238E27FC236}">
                    <a16:creationId xmlns:a16="http://schemas.microsoft.com/office/drawing/2014/main" id="{7F96AC9D-072E-114D-3BEF-32454D25B0CE}"/>
                  </a:ext>
                </a:extLst>
              </p:cNvPr>
              <p:cNvSpPr/>
              <p:nvPr/>
            </p:nvSpPr>
            <p:spPr>
              <a:xfrm>
                <a:off x="8510060" y="2932249"/>
                <a:ext cx="1011456" cy="396223"/>
              </a:xfrm>
              <a:custGeom>
                <a:avLst/>
                <a:gdLst/>
                <a:ahLst/>
                <a:cxnLst/>
                <a:rect l="l" t="t" r="r" b="b"/>
                <a:pathLst>
                  <a:path w="256" h="100" extrusionOk="0">
                    <a:moveTo>
                      <a:pt x="217" y="45"/>
                    </a:moveTo>
                    <a:cubicBezTo>
                      <a:pt x="213" y="40"/>
                      <a:pt x="213" y="40"/>
                      <a:pt x="213" y="40"/>
                    </a:cubicBezTo>
                    <a:cubicBezTo>
                      <a:pt x="207" y="36"/>
                      <a:pt x="207" y="36"/>
                      <a:pt x="207" y="36"/>
                    </a:cubicBezTo>
                    <a:cubicBezTo>
                      <a:pt x="203" y="32"/>
                      <a:pt x="203" y="32"/>
                      <a:pt x="203" y="32"/>
                    </a:cubicBezTo>
                    <a:cubicBezTo>
                      <a:pt x="207" y="27"/>
                      <a:pt x="207" y="27"/>
                      <a:pt x="207" y="27"/>
                    </a:cubicBezTo>
                    <a:cubicBezTo>
                      <a:pt x="207" y="21"/>
                      <a:pt x="207" y="21"/>
                      <a:pt x="207" y="21"/>
                    </a:cubicBezTo>
                    <a:cubicBezTo>
                      <a:pt x="201" y="15"/>
                      <a:pt x="201" y="15"/>
                      <a:pt x="201" y="15"/>
                    </a:cubicBezTo>
                    <a:cubicBezTo>
                      <a:pt x="201" y="0"/>
                      <a:pt x="201" y="0"/>
                      <a:pt x="201" y="0"/>
                    </a:cubicBezTo>
                    <a:cubicBezTo>
                      <a:pt x="200" y="0"/>
                      <a:pt x="200" y="0"/>
                      <a:pt x="200" y="0"/>
                    </a:cubicBezTo>
                    <a:cubicBezTo>
                      <a:pt x="199" y="0"/>
                      <a:pt x="199" y="0"/>
                      <a:pt x="199" y="0"/>
                    </a:cubicBezTo>
                    <a:cubicBezTo>
                      <a:pt x="191" y="0"/>
                      <a:pt x="191" y="0"/>
                      <a:pt x="191" y="0"/>
                    </a:cubicBezTo>
                    <a:cubicBezTo>
                      <a:pt x="191" y="4"/>
                      <a:pt x="191" y="4"/>
                      <a:pt x="191" y="4"/>
                    </a:cubicBezTo>
                    <a:cubicBezTo>
                      <a:pt x="188" y="7"/>
                      <a:pt x="188" y="7"/>
                      <a:pt x="188" y="7"/>
                    </a:cubicBezTo>
                    <a:cubicBezTo>
                      <a:pt x="183" y="4"/>
                      <a:pt x="183" y="4"/>
                      <a:pt x="183" y="4"/>
                    </a:cubicBezTo>
                    <a:cubicBezTo>
                      <a:pt x="179" y="3"/>
                      <a:pt x="179" y="3"/>
                      <a:pt x="179" y="3"/>
                    </a:cubicBezTo>
                    <a:cubicBezTo>
                      <a:pt x="171" y="0"/>
                      <a:pt x="171" y="0"/>
                      <a:pt x="171" y="0"/>
                    </a:cubicBezTo>
                    <a:cubicBezTo>
                      <a:pt x="171" y="5"/>
                      <a:pt x="171" y="5"/>
                      <a:pt x="171" y="5"/>
                    </a:cubicBezTo>
                    <a:cubicBezTo>
                      <a:pt x="167" y="10"/>
                      <a:pt x="167" y="10"/>
                      <a:pt x="167" y="10"/>
                    </a:cubicBezTo>
                    <a:cubicBezTo>
                      <a:pt x="165" y="10"/>
                      <a:pt x="165" y="10"/>
                      <a:pt x="165" y="10"/>
                    </a:cubicBezTo>
                    <a:cubicBezTo>
                      <a:pt x="164" y="10"/>
                      <a:pt x="163" y="12"/>
                      <a:pt x="160" y="15"/>
                    </a:cubicBezTo>
                    <a:cubicBezTo>
                      <a:pt x="156" y="21"/>
                      <a:pt x="156" y="21"/>
                      <a:pt x="156" y="21"/>
                    </a:cubicBezTo>
                    <a:cubicBezTo>
                      <a:pt x="152" y="24"/>
                      <a:pt x="152" y="24"/>
                      <a:pt x="152" y="24"/>
                    </a:cubicBezTo>
                    <a:cubicBezTo>
                      <a:pt x="148" y="24"/>
                      <a:pt x="148" y="24"/>
                      <a:pt x="148" y="24"/>
                    </a:cubicBezTo>
                    <a:cubicBezTo>
                      <a:pt x="147" y="25"/>
                      <a:pt x="144" y="30"/>
                      <a:pt x="142" y="32"/>
                    </a:cubicBezTo>
                    <a:cubicBezTo>
                      <a:pt x="140" y="34"/>
                      <a:pt x="140" y="36"/>
                      <a:pt x="141" y="37"/>
                    </a:cubicBezTo>
                    <a:cubicBezTo>
                      <a:pt x="142" y="39"/>
                      <a:pt x="142" y="39"/>
                      <a:pt x="142" y="39"/>
                    </a:cubicBezTo>
                    <a:cubicBezTo>
                      <a:pt x="133" y="39"/>
                      <a:pt x="133" y="39"/>
                      <a:pt x="133" y="39"/>
                    </a:cubicBezTo>
                    <a:cubicBezTo>
                      <a:pt x="125" y="42"/>
                      <a:pt x="125" y="42"/>
                      <a:pt x="125" y="42"/>
                    </a:cubicBezTo>
                    <a:cubicBezTo>
                      <a:pt x="126" y="43"/>
                      <a:pt x="127" y="49"/>
                      <a:pt x="125" y="51"/>
                    </a:cubicBezTo>
                    <a:cubicBezTo>
                      <a:pt x="124" y="53"/>
                      <a:pt x="124" y="53"/>
                      <a:pt x="124" y="53"/>
                    </a:cubicBezTo>
                    <a:cubicBezTo>
                      <a:pt x="124" y="53"/>
                      <a:pt x="123" y="54"/>
                      <a:pt x="121" y="57"/>
                    </a:cubicBezTo>
                    <a:cubicBezTo>
                      <a:pt x="120" y="58"/>
                      <a:pt x="120" y="58"/>
                      <a:pt x="120" y="58"/>
                    </a:cubicBezTo>
                    <a:cubicBezTo>
                      <a:pt x="120" y="59"/>
                      <a:pt x="120" y="59"/>
                      <a:pt x="120" y="59"/>
                    </a:cubicBezTo>
                    <a:cubicBezTo>
                      <a:pt x="120" y="59"/>
                      <a:pt x="120" y="59"/>
                      <a:pt x="120" y="59"/>
                    </a:cubicBezTo>
                    <a:cubicBezTo>
                      <a:pt x="122" y="59"/>
                      <a:pt x="122" y="59"/>
                      <a:pt x="122" y="59"/>
                    </a:cubicBezTo>
                    <a:cubicBezTo>
                      <a:pt x="120" y="61"/>
                      <a:pt x="120" y="61"/>
                      <a:pt x="120" y="61"/>
                    </a:cubicBezTo>
                    <a:cubicBezTo>
                      <a:pt x="119" y="61"/>
                      <a:pt x="119" y="61"/>
                      <a:pt x="119" y="61"/>
                    </a:cubicBezTo>
                    <a:cubicBezTo>
                      <a:pt x="119" y="61"/>
                      <a:pt x="119" y="61"/>
                      <a:pt x="119" y="61"/>
                    </a:cubicBezTo>
                    <a:cubicBezTo>
                      <a:pt x="119" y="61"/>
                      <a:pt x="119" y="61"/>
                      <a:pt x="119" y="61"/>
                    </a:cubicBezTo>
                    <a:cubicBezTo>
                      <a:pt x="118" y="61"/>
                      <a:pt x="117" y="60"/>
                      <a:pt x="116" y="60"/>
                    </a:cubicBezTo>
                    <a:cubicBezTo>
                      <a:pt x="115" y="63"/>
                      <a:pt x="114" y="65"/>
                      <a:pt x="113" y="66"/>
                    </a:cubicBezTo>
                    <a:cubicBezTo>
                      <a:pt x="113" y="68"/>
                      <a:pt x="109" y="70"/>
                      <a:pt x="109" y="71"/>
                    </a:cubicBezTo>
                    <a:cubicBezTo>
                      <a:pt x="109" y="75"/>
                      <a:pt x="109" y="75"/>
                      <a:pt x="109" y="75"/>
                    </a:cubicBezTo>
                    <a:cubicBezTo>
                      <a:pt x="86" y="75"/>
                      <a:pt x="86" y="75"/>
                      <a:pt x="86" y="75"/>
                    </a:cubicBezTo>
                    <a:cubicBezTo>
                      <a:pt x="75" y="77"/>
                      <a:pt x="75" y="77"/>
                      <a:pt x="75" y="77"/>
                    </a:cubicBezTo>
                    <a:cubicBezTo>
                      <a:pt x="75" y="78"/>
                      <a:pt x="72" y="79"/>
                      <a:pt x="69" y="79"/>
                    </a:cubicBezTo>
                    <a:cubicBezTo>
                      <a:pt x="69" y="79"/>
                      <a:pt x="69" y="79"/>
                      <a:pt x="69" y="79"/>
                    </a:cubicBezTo>
                    <a:cubicBezTo>
                      <a:pt x="69" y="79"/>
                      <a:pt x="68" y="79"/>
                      <a:pt x="67" y="79"/>
                    </a:cubicBezTo>
                    <a:cubicBezTo>
                      <a:pt x="66" y="79"/>
                      <a:pt x="65" y="79"/>
                      <a:pt x="64" y="79"/>
                    </a:cubicBezTo>
                    <a:cubicBezTo>
                      <a:pt x="63" y="79"/>
                      <a:pt x="63" y="79"/>
                      <a:pt x="63" y="79"/>
                    </a:cubicBezTo>
                    <a:cubicBezTo>
                      <a:pt x="63" y="79"/>
                      <a:pt x="63" y="79"/>
                      <a:pt x="63" y="79"/>
                    </a:cubicBezTo>
                    <a:cubicBezTo>
                      <a:pt x="62" y="78"/>
                      <a:pt x="61" y="78"/>
                      <a:pt x="60" y="78"/>
                    </a:cubicBezTo>
                    <a:cubicBezTo>
                      <a:pt x="60" y="78"/>
                      <a:pt x="60" y="78"/>
                      <a:pt x="60" y="78"/>
                    </a:cubicBezTo>
                    <a:cubicBezTo>
                      <a:pt x="55" y="78"/>
                      <a:pt x="55" y="78"/>
                      <a:pt x="55" y="78"/>
                    </a:cubicBezTo>
                    <a:cubicBezTo>
                      <a:pt x="55" y="78"/>
                      <a:pt x="55" y="78"/>
                      <a:pt x="55" y="78"/>
                    </a:cubicBezTo>
                    <a:cubicBezTo>
                      <a:pt x="55" y="78"/>
                      <a:pt x="55" y="78"/>
                      <a:pt x="55" y="78"/>
                    </a:cubicBezTo>
                    <a:cubicBezTo>
                      <a:pt x="54" y="78"/>
                      <a:pt x="53" y="78"/>
                      <a:pt x="52" y="78"/>
                    </a:cubicBezTo>
                    <a:cubicBezTo>
                      <a:pt x="52" y="78"/>
                      <a:pt x="52" y="78"/>
                      <a:pt x="52" y="78"/>
                    </a:cubicBezTo>
                    <a:cubicBezTo>
                      <a:pt x="51" y="78"/>
                      <a:pt x="51" y="78"/>
                      <a:pt x="51" y="78"/>
                    </a:cubicBezTo>
                    <a:cubicBezTo>
                      <a:pt x="50" y="78"/>
                      <a:pt x="50" y="78"/>
                      <a:pt x="49" y="78"/>
                    </a:cubicBezTo>
                    <a:cubicBezTo>
                      <a:pt x="48" y="78"/>
                      <a:pt x="47" y="78"/>
                      <a:pt x="46" y="78"/>
                    </a:cubicBezTo>
                    <a:cubicBezTo>
                      <a:pt x="46" y="78"/>
                      <a:pt x="45" y="78"/>
                      <a:pt x="44" y="78"/>
                    </a:cubicBezTo>
                    <a:cubicBezTo>
                      <a:pt x="43" y="78"/>
                      <a:pt x="42" y="78"/>
                      <a:pt x="42" y="77"/>
                    </a:cubicBezTo>
                    <a:cubicBezTo>
                      <a:pt x="41" y="77"/>
                      <a:pt x="41" y="77"/>
                      <a:pt x="40" y="77"/>
                    </a:cubicBezTo>
                    <a:cubicBezTo>
                      <a:pt x="40" y="77"/>
                      <a:pt x="39" y="77"/>
                      <a:pt x="38" y="77"/>
                    </a:cubicBezTo>
                    <a:cubicBezTo>
                      <a:pt x="38" y="78"/>
                      <a:pt x="37" y="78"/>
                      <a:pt x="36" y="78"/>
                    </a:cubicBezTo>
                    <a:cubicBezTo>
                      <a:pt x="36" y="78"/>
                      <a:pt x="36" y="78"/>
                      <a:pt x="35" y="77"/>
                    </a:cubicBezTo>
                    <a:cubicBezTo>
                      <a:pt x="35" y="77"/>
                      <a:pt x="35" y="77"/>
                      <a:pt x="34" y="77"/>
                    </a:cubicBezTo>
                    <a:cubicBezTo>
                      <a:pt x="33" y="77"/>
                      <a:pt x="32" y="77"/>
                      <a:pt x="31" y="77"/>
                    </a:cubicBezTo>
                    <a:cubicBezTo>
                      <a:pt x="30" y="77"/>
                      <a:pt x="29" y="77"/>
                      <a:pt x="28" y="77"/>
                    </a:cubicBezTo>
                    <a:cubicBezTo>
                      <a:pt x="28" y="77"/>
                      <a:pt x="28" y="77"/>
                      <a:pt x="28" y="77"/>
                    </a:cubicBezTo>
                    <a:cubicBezTo>
                      <a:pt x="27" y="77"/>
                      <a:pt x="27" y="77"/>
                      <a:pt x="27" y="77"/>
                    </a:cubicBezTo>
                    <a:cubicBezTo>
                      <a:pt x="26" y="77"/>
                      <a:pt x="26" y="77"/>
                      <a:pt x="25" y="77"/>
                    </a:cubicBezTo>
                    <a:cubicBezTo>
                      <a:pt x="24" y="77"/>
                      <a:pt x="24" y="77"/>
                      <a:pt x="24" y="77"/>
                    </a:cubicBezTo>
                    <a:cubicBezTo>
                      <a:pt x="23" y="77"/>
                      <a:pt x="23" y="77"/>
                      <a:pt x="23" y="77"/>
                    </a:cubicBezTo>
                    <a:cubicBezTo>
                      <a:pt x="23" y="78"/>
                      <a:pt x="23" y="78"/>
                      <a:pt x="23" y="79"/>
                    </a:cubicBezTo>
                    <a:cubicBezTo>
                      <a:pt x="23" y="80"/>
                      <a:pt x="23" y="80"/>
                      <a:pt x="23" y="82"/>
                    </a:cubicBezTo>
                    <a:cubicBezTo>
                      <a:pt x="22" y="83"/>
                      <a:pt x="22" y="85"/>
                      <a:pt x="22" y="86"/>
                    </a:cubicBezTo>
                    <a:cubicBezTo>
                      <a:pt x="23" y="87"/>
                      <a:pt x="23" y="87"/>
                      <a:pt x="23" y="87"/>
                    </a:cubicBezTo>
                    <a:cubicBezTo>
                      <a:pt x="13" y="91"/>
                      <a:pt x="13" y="91"/>
                      <a:pt x="13" y="91"/>
                    </a:cubicBezTo>
                    <a:cubicBezTo>
                      <a:pt x="12" y="92"/>
                      <a:pt x="9" y="94"/>
                      <a:pt x="6" y="96"/>
                    </a:cubicBezTo>
                    <a:cubicBezTo>
                      <a:pt x="5" y="96"/>
                      <a:pt x="3" y="98"/>
                      <a:pt x="2" y="99"/>
                    </a:cubicBezTo>
                    <a:cubicBezTo>
                      <a:pt x="0" y="100"/>
                      <a:pt x="0" y="100"/>
                      <a:pt x="0" y="100"/>
                    </a:cubicBezTo>
                    <a:cubicBezTo>
                      <a:pt x="33" y="100"/>
                      <a:pt x="33" y="100"/>
                      <a:pt x="33" y="100"/>
                    </a:cubicBezTo>
                    <a:cubicBezTo>
                      <a:pt x="33" y="100"/>
                      <a:pt x="33" y="100"/>
                      <a:pt x="33" y="100"/>
                    </a:cubicBezTo>
                    <a:cubicBezTo>
                      <a:pt x="33" y="100"/>
                      <a:pt x="33" y="100"/>
                      <a:pt x="33" y="100"/>
                    </a:cubicBezTo>
                    <a:cubicBezTo>
                      <a:pt x="256" y="100"/>
                      <a:pt x="256" y="100"/>
                      <a:pt x="256" y="100"/>
                    </a:cubicBezTo>
                    <a:cubicBezTo>
                      <a:pt x="256" y="100"/>
                      <a:pt x="256" y="100"/>
                      <a:pt x="256" y="100"/>
                    </a:cubicBezTo>
                    <a:cubicBezTo>
                      <a:pt x="256" y="96"/>
                      <a:pt x="256" y="96"/>
                      <a:pt x="256" y="96"/>
                    </a:cubicBezTo>
                    <a:cubicBezTo>
                      <a:pt x="252" y="92"/>
                      <a:pt x="252" y="92"/>
                      <a:pt x="252" y="92"/>
                    </a:cubicBezTo>
                    <a:cubicBezTo>
                      <a:pt x="252" y="88"/>
                      <a:pt x="252" y="88"/>
                      <a:pt x="252" y="88"/>
                    </a:cubicBezTo>
                    <a:cubicBezTo>
                      <a:pt x="252" y="84"/>
                      <a:pt x="252" y="84"/>
                      <a:pt x="252" y="84"/>
                    </a:cubicBezTo>
                    <a:cubicBezTo>
                      <a:pt x="256" y="77"/>
                      <a:pt x="256" y="77"/>
                      <a:pt x="256" y="77"/>
                    </a:cubicBezTo>
                    <a:cubicBezTo>
                      <a:pt x="256" y="73"/>
                      <a:pt x="256" y="73"/>
                      <a:pt x="256" y="73"/>
                    </a:cubicBezTo>
                    <a:cubicBezTo>
                      <a:pt x="252" y="69"/>
                      <a:pt x="252" y="69"/>
                      <a:pt x="252" y="69"/>
                    </a:cubicBezTo>
                    <a:cubicBezTo>
                      <a:pt x="237" y="61"/>
                      <a:pt x="237" y="61"/>
                      <a:pt x="237" y="61"/>
                    </a:cubicBezTo>
                    <a:cubicBezTo>
                      <a:pt x="229" y="57"/>
                      <a:pt x="229" y="57"/>
                      <a:pt x="229" y="57"/>
                    </a:cubicBezTo>
                    <a:cubicBezTo>
                      <a:pt x="217" y="49"/>
                      <a:pt x="217" y="49"/>
                      <a:pt x="217" y="49"/>
                    </a:cubicBezTo>
                    <a:cubicBezTo>
                      <a:pt x="217" y="47"/>
                      <a:pt x="217" y="47"/>
                      <a:pt x="217" y="47"/>
                    </a:cubicBezTo>
                    <a:cubicBezTo>
                      <a:pt x="217" y="47"/>
                      <a:pt x="217" y="47"/>
                      <a:pt x="217" y="47"/>
                    </a:cubicBezTo>
                    <a:lnTo>
                      <a:pt x="217" y="45"/>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 name="Google Shape;407;p2">
                <a:extLst>
                  <a:ext uri="{FF2B5EF4-FFF2-40B4-BE49-F238E27FC236}">
                    <a16:creationId xmlns:a16="http://schemas.microsoft.com/office/drawing/2014/main" id="{6243C119-9344-C17B-18E8-B63A3E72F25C}"/>
                  </a:ext>
                </a:extLst>
              </p:cNvPr>
              <p:cNvSpPr/>
              <p:nvPr/>
            </p:nvSpPr>
            <p:spPr>
              <a:xfrm>
                <a:off x="10013034" y="1777016"/>
                <a:ext cx="240743" cy="434675"/>
              </a:xfrm>
              <a:custGeom>
                <a:avLst/>
                <a:gdLst/>
                <a:ahLst/>
                <a:cxnLst/>
                <a:rect l="l" t="t" r="r" b="b"/>
                <a:pathLst>
                  <a:path w="10000" h="10000" extrusionOk="0">
                    <a:moveTo>
                      <a:pt x="1148" y="8909"/>
                    </a:moveTo>
                    <a:lnTo>
                      <a:pt x="1148" y="8909"/>
                    </a:lnTo>
                    <a:cubicBezTo>
                      <a:pt x="984" y="9091"/>
                      <a:pt x="820" y="9455"/>
                      <a:pt x="656" y="9818"/>
                    </a:cubicBezTo>
                    <a:lnTo>
                      <a:pt x="656" y="10000"/>
                    </a:lnTo>
                    <a:lnTo>
                      <a:pt x="3770" y="10000"/>
                    </a:lnTo>
                    <a:lnTo>
                      <a:pt x="3770" y="9273"/>
                    </a:lnTo>
                    <a:lnTo>
                      <a:pt x="3934" y="9273"/>
                    </a:lnTo>
                    <a:cubicBezTo>
                      <a:pt x="4098" y="9182"/>
                      <a:pt x="4590" y="9000"/>
                      <a:pt x="4918" y="8636"/>
                    </a:cubicBezTo>
                    <a:lnTo>
                      <a:pt x="4918" y="8545"/>
                    </a:lnTo>
                    <a:lnTo>
                      <a:pt x="4918" y="8545"/>
                    </a:lnTo>
                    <a:lnTo>
                      <a:pt x="5082" y="8545"/>
                    </a:lnTo>
                    <a:lnTo>
                      <a:pt x="5082" y="8545"/>
                    </a:lnTo>
                    <a:lnTo>
                      <a:pt x="5082" y="8455"/>
                    </a:lnTo>
                    <a:cubicBezTo>
                      <a:pt x="5082" y="8455"/>
                      <a:pt x="5246" y="8273"/>
                      <a:pt x="5246" y="8182"/>
                    </a:cubicBezTo>
                    <a:cubicBezTo>
                      <a:pt x="5246" y="7909"/>
                      <a:pt x="5246" y="7818"/>
                      <a:pt x="5410" y="7727"/>
                    </a:cubicBezTo>
                    <a:lnTo>
                      <a:pt x="5410" y="7727"/>
                    </a:lnTo>
                    <a:lnTo>
                      <a:pt x="5410" y="7636"/>
                    </a:lnTo>
                    <a:lnTo>
                      <a:pt x="5410" y="7636"/>
                    </a:lnTo>
                    <a:lnTo>
                      <a:pt x="5410" y="7636"/>
                    </a:lnTo>
                    <a:lnTo>
                      <a:pt x="5410" y="7364"/>
                    </a:lnTo>
                    <a:lnTo>
                      <a:pt x="5410" y="6182"/>
                    </a:lnTo>
                    <a:cubicBezTo>
                      <a:pt x="5246" y="6182"/>
                      <a:pt x="5082" y="6182"/>
                      <a:pt x="5082" y="6091"/>
                    </a:cubicBezTo>
                    <a:lnTo>
                      <a:pt x="4918" y="6091"/>
                    </a:lnTo>
                    <a:lnTo>
                      <a:pt x="4918" y="6091"/>
                    </a:lnTo>
                    <a:cubicBezTo>
                      <a:pt x="4918" y="6000"/>
                      <a:pt x="5082" y="5909"/>
                      <a:pt x="5410" y="5727"/>
                    </a:cubicBezTo>
                    <a:cubicBezTo>
                      <a:pt x="6230" y="5364"/>
                      <a:pt x="6230" y="5000"/>
                      <a:pt x="6230" y="5000"/>
                    </a:cubicBezTo>
                    <a:lnTo>
                      <a:pt x="6230" y="4909"/>
                    </a:lnTo>
                    <a:lnTo>
                      <a:pt x="7213" y="3909"/>
                    </a:lnTo>
                    <a:cubicBezTo>
                      <a:pt x="7049" y="3909"/>
                      <a:pt x="6885" y="3909"/>
                      <a:pt x="6885" y="3818"/>
                    </a:cubicBezTo>
                    <a:cubicBezTo>
                      <a:pt x="6885" y="3727"/>
                      <a:pt x="6885" y="3636"/>
                      <a:pt x="7213" y="3455"/>
                    </a:cubicBezTo>
                    <a:cubicBezTo>
                      <a:pt x="7705" y="3182"/>
                      <a:pt x="8033" y="2909"/>
                      <a:pt x="8033" y="2818"/>
                    </a:cubicBezTo>
                    <a:lnTo>
                      <a:pt x="8033" y="2727"/>
                    </a:lnTo>
                    <a:lnTo>
                      <a:pt x="8852" y="2182"/>
                    </a:lnTo>
                    <a:lnTo>
                      <a:pt x="8852" y="1636"/>
                    </a:lnTo>
                    <a:lnTo>
                      <a:pt x="9016" y="1636"/>
                    </a:lnTo>
                    <a:cubicBezTo>
                      <a:pt x="9508" y="1455"/>
                      <a:pt x="10000" y="1273"/>
                      <a:pt x="10000" y="1091"/>
                    </a:cubicBezTo>
                    <a:lnTo>
                      <a:pt x="10000" y="0"/>
                    </a:lnTo>
                    <a:lnTo>
                      <a:pt x="9836" y="0"/>
                    </a:lnTo>
                    <a:lnTo>
                      <a:pt x="9836" y="182"/>
                    </a:lnTo>
                    <a:lnTo>
                      <a:pt x="164" y="182"/>
                    </a:lnTo>
                    <a:lnTo>
                      <a:pt x="0" y="182"/>
                    </a:lnTo>
                    <a:lnTo>
                      <a:pt x="0" y="7909"/>
                    </a:lnTo>
                    <a:lnTo>
                      <a:pt x="1148" y="8909"/>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 name="Google Shape;408;p2">
                <a:extLst>
                  <a:ext uri="{FF2B5EF4-FFF2-40B4-BE49-F238E27FC236}">
                    <a16:creationId xmlns:a16="http://schemas.microsoft.com/office/drawing/2014/main" id="{CF253543-E8CB-AD78-B803-BC9171D58B61}"/>
                  </a:ext>
                </a:extLst>
              </p:cNvPr>
              <p:cNvSpPr/>
              <p:nvPr/>
            </p:nvSpPr>
            <p:spPr>
              <a:xfrm>
                <a:off x="3725286" y="2223394"/>
                <a:ext cx="779072" cy="966317"/>
              </a:xfrm>
              <a:custGeom>
                <a:avLst/>
                <a:gdLst/>
                <a:ahLst/>
                <a:cxnLst/>
                <a:rect l="l" t="t" r="r" b="b"/>
                <a:pathLst>
                  <a:path w="466" h="578" extrusionOk="0">
                    <a:moveTo>
                      <a:pt x="466" y="135"/>
                    </a:moveTo>
                    <a:lnTo>
                      <a:pt x="262" y="135"/>
                    </a:lnTo>
                    <a:lnTo>
                      <a:pt x="262" y="0"/>
                    </a:lnTo>
                    <a:lnTo>
                      <a:pt x="0" y="0"/>
                    </a:lnTo>
                    <a:lnTo>
                      <a:pt x="0" y="578"/>
                    </a:lnTo>
                    <a:lnTo>
                      <a:pt x="466" y="578"/>
                    </a:lnTo>
                    <a:lnTo>
                      <a:pt x="466" y="576"/>
                    </a:lnTo>
                    <a:lnTo>
                      <a:pt x="466" y="135"/>
                    </a:lnTo>
                    <a:lnTo>
                      <a:pt x="466" y="135"/>
                    </a:lnTo>
                    <a:lnTo>
                      <a:pt x="466" y="135"/>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 name="Google Shape;409;p2">
                <a:extLst>
                  <a:ext uri="{FF2B5EF4-FFF2-40B4-BE49-F238E27FC236}">
                    <a16:creationId xmlns:a16="http://schemas.microsoft.com/office/drawing/2014/main" id="{46DD97E0-6A10-E269-C311-5EDDA79E235E}"/>
                  </a:ext>
                </a:extLst>
              </p:cNvPr>
              <p:cNvSpPr/>
              <p:nvPr/>
            </p:nvSpPr>
            <p:spPr>
              <a:xfrm>
                <a:off x="4867145" y="3348534"/>
                <a:ext cx="1997835" cy="2051333"/>
              </a:xfrm>
              <a:custGeom>
                <a:avLst/>
                <a:gdLst/>
                <a:ahLst/>
                <a:cxnLst/>
                <a:rect l="l" t="t" r="r" b="b"/>
                <a:pathLst>
                  <a:path w="505" h="518" extrusionOk="0">
                    <a:moveTo>
                      <a:pt x="483" y="341"/>
                    </a:moveTo>
                    <a:cubicBezTo>
                      <a:pt x="488" y="340"/>
                      <a:pt x="491" y="338"/>
                      <a:pt x="492" y="336"/>
                    </a:cubicBezTo>
                    <a:cubicBezTo>
                      <a:pt x="492" y="336"/>
                      <a:pt x="492" y="336"/>
                      <a:pt x="492" y="336"/>
                    </a:cubicBezTo>
                    <a:cubicBezTo>
                      <a:pt x="492" y="336"/>
                      <a:pt x="492" y="336"/>
                      <a:pt x="492" y="336"/>
                    </a:cubicBezTo>
                    <a:cubicBezTo>
                      <a:pt x="492" y="336"/>
                      <a:pt x="492" y="336"/>
                      <a:pt x="492" y="336"/>
                    </a:cubicBezTo>
                    <a:cubicBezTo>
                      <a:pt x="491" y="335"/>
                      <a:pt x="491" y="335"/>
                      <a:pt x="491" y="335"/>
                    </a:cubicBezTo>
                    <a:cubicBezTo>
                      <a:pt x="493" y="334"/>
                      <a:pt x="493" y="334"/>
                      <a:pt x="493" y="334"/>
                    </a:cubicBezTo>
                    <a:cubicBezTo>
                      <a:pt x="494" y="333"/>
                      <a:pt x="494" y="332"/>
                      <a:pt x="494" y="332"/>
                    </a:cubicBezTo>
                    <a:cubicBezTo>
                      <a:pt x="495" y="332"/>
                      <a:pt x="495" y="332"/>
                      <a:pt x="495" y="332"/>
                    </a:cubicBezTo>
                    <a:cubicBezTo>
                      <a:pt x="495" y="332"/>
                      <a:pt x="495" y="332"/>
                      <a:pt x="495" y="332"/>
                    </a:cubicBezTo>
                    <a:cubicBezTo>
                      <a:pt x="495" y="332"/>
                      <a:pt x="496" y="331"/>
                      <a:pt x="497" y="329"/>
                    </a:cubicBezTo>
                    <a:cubicBezTo>
                      <a:pt x="497" y="328"/>
                      <a:pt x="498" y="328"/>
                      <a:pt x="498" y="328"/>
                    </a:cubicBezTo>
                    <a:cubicBezTo>
                      <a:pt x="499" y="327"/>
                      <a:pt x="499" y="327"/>
                      <a:pt x="499" y="327"/>
                    </a:cubicBezTo>
                    <a:cubicBezTo>
                      <a:pt x="499" y="327"/>
                      <a:pt x="499" y="327"/>
                      <a:pt x="499" y="327"/>
                    </a:cubicBezTo>
                    <a:cubicBezTo>
                      <a:pt x="500" y="323"/>
                      <a:pt x="500" y="323"/>
                      <a:pt x="500" y="323"/>
                    </a:cubicBezTo>
                    <a:cubicBezTo>
                      <a:pt x="500" y="323"/>
                      <a:pt x="500" y="323"/>
                      <a:pt x="500" y="323"/>
                    </a:cubicBezTo>
                    <a:cubicBezTo>
                      <a:pt x="501" y="323"/>
                      <a:pt x="501" y="323"/>
                      <a:pt x="501" y="323"/>
                    </a:cubicBezTo>
                    <a:cubicBezTo>
                      <a:pt x="501" y="322"/>
                      <a:pt x="501" y="322"/>
                      <a:pt x="501" y="322"/>
                    </a:cubicBezTo>
                    <a:cubicBezTo>
                      <a:pt x="501" y="322"/>
                      <a:pt x="501" y="322"/>
                      <a:pt x="501" y="322"/>
                    </a:cubicBezTo>
                    <a:cubicBezTo>
                      <a:pt x="501" y="322"/>
                      <a:pt x="501" y="320"/>
                      <a:pt x="502" y="318"/>
                    </a:cubicBezTo>
                    <a:cubicBezTo>
                      <a:pt x="502" y="317"/>
                      <a:pt x="502" y="316"/>
                      <a:pt x="502" y="315"/>
                    </a:cubicBezTo>
                    <a:cubicBezTo>
                      <a:pt x="502" y="314"/>
                      <a:pt x="502" y="314"/>
                      <a:pt x="502" y="314"/>
                    </a:cubicBezTo>
                    <a:cubicBezTo>
                      <a:pt x="502" y="314"/>
                      <a:pt x="502" y="314"/>
                      <a:pt x="502" y="314"/>
                    </a:cubicBezTo>
                    <a:cubicBezTo>
                      <a:pt x="502" y="314"/>
                      <a:pt x="502" y="312"/>
                      <a:pt x="502" y="309"/>
                    </a:cubicBezTo>
                    <a:cubicBezTo>
                      <a:pt x="502" y="298"/>
                      <a:pt x="502" y="298"/>
                      <a:pt x="502" y="298"/>
                    </a:cubicBezTo>
                    <a:cubicBezTo>
                      <a:pt x="502" y="295"/>
                      <a:pt x="503" y="293"/>
                      <a:pt x="504" y="291"/>
                    </a:cubicBezTo>
                    <a:cubicBezTo>
                      <a:pt x="505" y="289"/>
                      <a:pt x="505" y="288"/>
                      <a:pt x="502" y="284"/>
                    </a:cubicBezTo>
                    <a:cubicBezTo>
                      <a:pt x="498" y="277"/>
                      <a:pt x="498" y="277"/>
                      <a:pt x="498" y="277"/>
                    </a:cubicBezTo>
                    <a:cubicBezTo>
                      <a:pt x="498" y="276"/>
                      <a:pt x="498" y="276"/>
                      <a:pt x="498" y="276"/>
                    </a:cubicBezTo>
                    <a:cubicBezTo>
                      <a:pt x="498" y="276"/>
                      <a:pt x="498" y="276"/>
                      <a:pt x="498" y="276"/>
                    </a:cubicBezTo>
                    <a:cubicBezTo>
                      <a:pt x="498" y="275"/>
                      <a:pt x="497" y="274"/>
                      <a:pt x="493" y="271"/>
                    </a:cubicBezTo>
                    <a:cubicBezTo>
                      <a:pt x="487" y="266"/>
                      <a:pt x="487" y="266"/>
                      <a:pt x="487" y="266"/>
                    </a:cubicBezTo>
                    <a:cubicBezTo>
                      <a:pt x="487" y="266"/>
                      <a:pt x="487" y="266"/>
                      <a:pt x="487" y="266"/>
                    </a:cubicBezTo>
                    <a:cubicBezTo>
                      <a:pt x="486" y="265"/>
                      <a:pt x="486" y="263"/>
                      <a:pt x="486" y="260"/>
                    </a:cubicBezTo>
                    <a:cubicBezTo>
                      <a:pt x="486" y="226"/>
                      <a:pt x="486" y="226"/>
                      <a:pt x="486" y="226"/>
                    </a:cubicBezTo>
                    <a:cubicBezTo>
                      <a:pt x="482" y="209"/>
                      <a:pt x="482" y="209"/>
                      <a:pt x="482" y="209"/>
                    </a:cubicBezTo>
                    <a:cubicBezTo>
                      <a:pt x="482" y="173"/>
                      <a:pt x="482" y="173"/>
                      <a:pt x="482" y="173"/>
                    </a:cubicBezTo>
                    <a:cubicBezTo>
                      <a:pt x="482" y="142"/>
                      <a:pt x="482" y="142"/>
                      <a:pt x="482" y="142"/>
                    </a:cubicBezTo>
                    <a:cubicBezTo>
                      <a:pt x="473" y="139"/>
                      <a:pt x="473" y="139"/>
                      <a:pt x="473" y="139"/>
                    </a:cubicBezTo>
                    <a:cubicBezTo>
                      <a:pt x="461" y="139"/>
                      <a:pt x="461" y="139"/>
                      <a:pt x="461" y="139"/>
                    </a:cubicBezTo>
                    <a:cubicBezTo>
                      <a:pt x="459" y="137"/>
                      <a:pt x="459" y="137"/>
                      <a:pt x="459" y="137"/>
                    </a:cubicBezTo>
                    <a:cubicBezTo>
                      <a:pt x="456" y="139"/>
                      <a:pt x="456" y="139"/>
                      <a:pt x="456" y="139"/>
                    </a:cubicBezTo>
                    <a:cubicBezTo>
                      <a:pt x="455" y="139"/>
                      <a:pt x="455" y="139"/>
                      <a:pt x="455" y="139"/>
                    </a:cubicBezTo>
                    <a:cubicBezTo>
                      <a:pt x="454" y="139"/>
                      <a:pt x="454" y="139"/>
                      <a:pt x="454" y="139"/>
                    </a:cubicBezTo>
                    <a:cubicBezTo>
                      <a:pt x="454" y="139"/>
                      <a:pt x="454" y="139"/>
                      <a:pt x="454" y="139"/>
                    </a:cubicBezTo>
                    <a:cubicBezTo>
                      <a:pt x="452" y="138"/>
                      <a:pt x="452" y="136"/>
                      <a:pt x="452" y="135"/>
                    </a:cubicBezTo>
                    <a:cubicBezTo>
                      <a:pt x="444" y="134"/>
                      <a:pt x="444" y="134"/>
                      <a:pt x="444" y="134"/>
                    </a:cubicBezTo>
                    <a:cubicBezTo>
                      <a:pt x="444" y="133"/>
                      <a:pt x="444" y="133"/>
                      <a:pt x="444" y="133"/>
                    </a:cubicBezTo>
                    <a:cubicBezTo>
                      <a:pt x="443" y="132"/>
                      <a:pt x="440" y="128"/>
                      <a:pt x="436" y="126"/>
                    </a:cubicBezTo>
                    <a:cubicBezTo>
                      <a:pt x="435" y="126"/>
                      <a:pt x="434" y="126"/>
                      <a:pt x="434" y="126"/>
                    </a:cubicBezTo>
                    <a:cubicBezTo>
                      <a:pt x="431" y="126"/>
                      <a:pt x="428" y="128"/>
                      <a:pt x="428" y="129"/>
                    </a:cubicBezTo>
                    <a:cubicBezTo>
                      <a:pt x="427" y="130"/>
                      <a:pt x="427" y="130"/>
                      <a:pt x="427" y="130"/>
                    </a:cubicBezTo>
                    <a:cubicBezTo>
                      <a:pt x="415" y="131"/>
                      <a:pt x="415" y="131"/>
                      <a:pt x="415" y="131"/>
                    </a:cubicBezTo>
                    <a:cubicBezTo>
                      <a:pt x="412" y="131"/>
                      <a:pt x="412" y="131"/>
                      <a:pt x="412" y="131"/>
                    </a:cubicBezTo>
                    <a:cubicBezTo>
                      <a:pt x="411" y="131"/>
                      <a:pt x="409" y="132"/>
                      <a:pt x="408" y="133"/>
                    </a:cubicBezTo>
                    <a:cubicBezTo>
                      <a:pt x="408" y="133"/>
                      <a:pt x="408" y="133"/>
                      <a:pt x="408" y="133"/>
                    </a:cubicBezTo>
                    <a:cubicBezTo>
                      <a:pt x="407" y="134"/>
                      <a:pt x="407" y="134"/>
                      <a:pt x="407" y="134"/>
                    </a:cubicBezTo>
                    <a:cubicBezTo>
                      <a:pt x="407" y="134"/>
                      <a:pt x="404" y="135"/>
                      <a:pt x="402" y="137"/>
                    </a:cubicBezTo>
                    <a:cubicBezTo>
                      <a:pt x="402" y="138"/>
                      <a:pt x="401" y="139"/>
                      <a:pt x="400" y="139"/>
                    </a:cubicBezTo>
                    <a:cubicBezTo>
                      <a:pt x="399" y="138"/>
                      <a:pt x="398" y="138"/>
                      <a:pt x="398" y="137"/>
                    </a:cubicBezTo>
                    <a:cubicBezTo>
                      <a:pt x="382" y="137"/>
                      <a:pt x="382" y="137"/>
                      <a:pt x="382" y="137"/>
                    </a:cubicBezTo>
                    <a:cubicBezTo>
                      <a:pt x="382" y="127"/>
                      <a:pt x="382" y="127"/>
                      <a:pt x="382" y="127"/>
                    </a:cubicBezTo>
                    <a:cubicBezTo>
                      <a:pt x="343" y="127"/>
                      <a:pt x="343" y="127"/>
                      <a:pt x="343" y="127"/>
                    </a:cubicBezTo>
                    <a:cubicBezTo>
                      <a:pt x="343" y="123"/>
                      <a:pt x="343" y="123"/>
                      <a:pt x="343" y="123"/>
                    </a:cubicBezTo>
                    <a:cubicBezTo>
                      <a:pt x="338" y="121"/>
                      <a:pt x="338" y="121"/>
                      <a:pt x="338" y="121"/>
                    </a:cubicBezTo>
                    <a:cubicBezTo>
                      <a:pt x="333" y="127"/>
                      <a:pt x="333" y="127"/>
                      <a:pt x="333" y="127"/>
                    </a:cubicBezTo>
                    <a:cubicBezTo>
                      <a:pt x="329" y="127"/>
                      <a:pt x="329" y="127"/>
                      <a:pt x="329" y="127"/>
                    </a:cubicBezTo>
                    <a:cubicBezTo>
                      <a:pt x="325" y="123"/>
                      <a:pt x="325" y="123"/>
                      <a:pt x="325" y="123"/>
                    </a:cubicBezTo>
                    <a:cubicBezTo>
                      <a:pt x="325" y="120"/>
                      <a:pt x="325" y="120"/>
                      <a:pt x="325" y="120"/>
                    </a:cubicBezTo>
                    <a:cubicBezTo>
                      <a:pt x="321" y="115"/>
                      <a:pt x="321" y="115"/>
                      <a:pt x="321" y="115"/>
                    </a:cubicBezTo>
                    <a:cubicBezTo>
                      <a:pt x="314" y="110"/>
                      <a:pt x="314" y="110"/>
                      <a:pt x="314" y="110"/>
                    </a:cubicBezTo>
                    <a:cubicBezTo>
                      <a:pt x="304" y="109"/>
                      <a:pt x="304" y="109"/>
                      <a:pt x="304" y="109"/>
                    </a:cubicBezTo>
                    <a:cubicBezTo>
                      <a:pt x="303" y="109"/>
                      <a:pt x="301" y="110"/>
                      <a:pt x="299" y="110"/>
                    </a:cubicBezTo>
                    <a:cubicBezTo>
                      <a:pt x="298" y="110"/>
                      <a:pt x="297" y="110"/>
                      <a:pt x="295" y="109"/>
                    </a:cubicBezTo>
                    <a:cubicBezTo>
                      <a:pt x="294" y="109"/>
                      <a:pt x="293" y="108"/>
                      <a:pt x="293" y="108"/>
                    </a:cubicBezTo>
                    <a:cubicBezTo>
                      <a:pt x="292" y="108"/>
                      <a:pt x="292" y="108"/>
                      <a:pt x="292" y="109"/>
                    </a:cubicBezTo>
                    <a:cubicBezTo>
                      <a:pt x="292" y="109"/>
                      <a:pt x="292" y="109"/>
                      <a:pt x="292" y="109"/>
                    </a:cubicBezTo>
                    <a:cubicBezTo>
                      <a:pt x="291" y="109"/>
                      <a:pt x="291" y="109"/>
                      <a:pt x="291" y="109"/>
                    </a:cubicBezTo>
                    <a:cubicBezTo>
                      <a:pt x="283" y="109"/>
                      <a:pt x="283" y="109"/>
                      <a:pt x="283" y="109"/>
                    </a:cubicBezTo>
                    <a:cubicBezTo>
                      <a:pt x="280" y="109"/>
                      <a:pt x="277" y="105"/>
                      <a:pt x="276" y="104"/>
                    </a:cubicBezTo>
                    <a:cubicBezTo>
                      <a:pt x="276" y="104"/>
                      <a:pt x="276" y="104"/>
                      <a:pt x="276" y="104"/>
                    </a:cubicBezTo>
                    <a:cubicBezTo>
                      <a:pt x="276" y="97"/>
                      <a:pt x="276" y="97"/>
                      <a:pt x="276" y="97"/>
                    </a:cubicBezTo>
                    <a:cubicBezTo>
                      <a:pt x="257" y="97"/>
                      <a:pt x="257" y="97"/>
                      <a:pt x="257" y="97"/>
                    </a:cubicBezTo>
                    <a:cubicBezTo>
                      <a:pt x="253" y="89"/>
                      <a:pt x="253" y="89"/>
                      <a:pt x="253" y="89"/>
                    </a:cubicBezTo>
                    <a:cubicBezTo>
                      <a:pt x="253" y="0"/>
                      <a:pt x="253" y="0"/>
                      <a:pt x="253" y="0"/>
                    </a:cubicBezTo>
                    <a:cubicBezTo>
                      <a:pt x="136" y="0"/>
                      <a:pt x="136" y="0"/>
                      <a:pt x="136" y="0"/>
                    </a:cubicBezTo>
                    <a:cubicBezTo>
                      <a:pt x="136" y="256"/>
                      <a:pt x="136" y="256"/>
                      <a:pt x="136" y="256"/>
                    </a:cubicBezTo>
                    <a:cubicBezTo>
                      <a:pt x="1" y="256"/>
                      <a:pt x="1" y="256"/>
                      <a:pt x="1" y="256"/>
                    </a:cubicBezTo>
                    <a:cubicBezTo>
                      <a:pt x="0" y="256"/>
                      <a:pt x="0" y="256"/>
                      <a:pt x="0" y="256"/>
                    </a:cubicBezTo>
                    <a:cubicBezTo>
                      <a:pt x="0" y="257"/>
                      <a:pt x="0" y="257"/>
                      <a:pt x="0" y="257"/>
                    </a:cubicBezTo>
                    <a:cubicBezTo>
                      <a:pt x="10" y="260"/>
                      <a:pt x="10" y="260"/>
                      <a:pt x="10" y="260"/>
                    </a:cubicBezTo>
                    <a:cubicBezTo>
                      <a:pt x="14" y="268"/>
                      <a:pt x="14" y="268"/>
                      <a:pt x="14" y="268"/>
                    </a:cubicBezTo>
                    <a:cubicBezTo>
                      <a:pt x="22" y="272"/>
                      <a:pt x="22" y="272"/>
                      <a:pt x="22" y="272"/>
                    </a:cubicBezTo>
                    <a:cubicBezTo>
                      <a:pt x="30" y="284"/>
                      <a:pt x="30" y="284"/>
                      <a:pt x="30" y="284"/>
                    </a:cubicBezTo>
                    <a:cubicBezTo>
                      <a:pt x="61" y="307"/>
                      <a:pt x="61" y="307"/>
                      <a:pt x="61" y="307"/>
                    </a:cubicBezTo>
                    <a:cubicBezTo>
                      <a:pt x="73" y="342"/>
                      <a:pt x="73" y="342"/>
                      <a:pt x="73" y="342"/>
                    </a:cubicBezTo>
                    <a:cubicBezTo>
                      <a:pt x="112" y="381"/>
                      <a:pt x="112" y="381"/>
                      <a:pt x="112" y="381"/>
                    </a:cubicBezTo>
                    <a:cubicBezTo>
                      <a:pt x="131" y="381"/>
                      <a:pt x="131" y="381"/>
                      <a:pt x="131" y="381"/>
                    </a:cubicBezTo>
                    <a:cubicBezTo>
                      <a:pt x="151" y="346"/>
                      <a:pt x="151" y="346"/>
                      <a:pt x="151" y="346"/>
                    </a:cubicBezTo>
                    <a:cubicBezTo>
                      <a:pt x="155" y="346"/>
                      <a:pt x="155" y="346"/>
                      <a:pt x="155" y="346"/>
                    </a:cubicBezTo>
                    <a:cubicBezTo>
                      <a:pt x="162" y="346"/>
                      <a:pt x="162" y="346"/>
                      <a:pt x="162" y="346"/>
                    </a:cubicBezTo>
                    <a:cubicBezTo>
                      <a:pt x="198" y="346"/>
                      <a:pt x="198" y="346"/>
                      <a:pt x="198" y="346"/>
                    </a:cubicBezTo>
                    <a:cubicBezTo>
                      <a:pt x="225" y="378"/>
                      <a:pt x="225" y="378"/>
                      <a:pt x="225" y="378"/>
                    </a:cubicBezTo>
                    <a:cubicBezTo>
                      <a:pt x="240" y="409"/>
                      <a:pt x="240" y="409"/>
                      <a:pt x="240" y="409"/>
                    </a:cubicBezTo>
                    <a:cubicBezTo>
                      <a:pt x="252" y="420"/>
                      <a:pt x="252" y="420"/>
                      <a:pt x="252" y="420"/>
                    </a:cubicBezTo>
                    <a:cubicBezTo>
                      <a:pt x="256" y="436"/>
                      <a:pt x="256" y="436"/>
                      <a:pt x="256" y="436"/>
                    </a:cubicBezTo>
                    <a:cubicBezTo>
                      <a:pt x="268" y="444"/>
                      <a:pt x="268" y="444"/>
                      <a:pt x="268" y="444"/>
                    </a:cubicBezTo>
                    <a:cubicBezTo>
                      <a:pt x="279" y="475"/>
                      <a:pt x="279" y="475"/>
                      <a:pt x="279" y="475"/>
                    </a:cubicBezTo>
                    <a:cubicBezTo>
                      <a:pt x="291" y="495"/>
                      <a:pt x="291" y="495"/>
                      <a:pt x="291" y="495"/>
                    </a:cubicBezTo>
                    <a:cubicBezTo>
                      <a:pt x="303" y="502"/>
                      <a:pt x="303" y="502"/>
                      <a:pt x="303" y="502"/>
                    </a:cubicBezTo>
                    <a:cubicBezTo>
                      <a:pt x="315" y="502"/>
                      <a:pt x="315" y="502"/>
                      <a:pt x="315" y="502"/>
                    </a:cubicBezTo>
                    <a:cubicBezTo>
                      <a:pt x="322" y="510"/>
                      <a:pt x="322" y="510"/>
                      <a:pt x="322" y="510"/>
                    </a:cubicBezTo>
                    <a:cubicBezTo>
                      <a:pt x="342" y="510"/>
                      <a:pt x="342" y="510"/>
                      <a:pt x="342" y="510"/>
                    </a:cubicBezTo>
                    <a:cubicBezTo>
                      <a:pt x="358" y="518"/>
                      <a:pt x="358" y="518"/>
                      <a:pt x="358" y="518"/>
                    </a:cubicBezTo>
                    <a:cubicBezTo>
                      <a:pt x="369" y="518"/>
                      <a:pt x="369" y="518"/>
                      <a:pt x="369" y="518"/>
                    </a:cubicBezTo>
                    <a:cubicBezTo>
                      <a:pt x="365" y="514"/>
                      <a:pt x="365" y="514"/>
                      <a:pt x="365" y="514"/>
                    </a:cubicBezTo>
                    <a:cubicBezTo>
                      <a:pt x="361" y="502"/>
                      <a:pt x="361" y="502"/>
                      <a:pt x="361" y="502"/>
                    </a:cubicBezTo>
                    <a:cubicBezTo>
                      <a:pt x="361" y="499"/>
                      <a:pt x="361" y="499"/>
                      <a:pt x="361" y="499"/>
                    </a:cubicBezTo>
                    <a:cubicBezTo>
                      <a:pt x="354" y="475"/>
                      <a:pt x="354" y="475"/>
                      <a:pt x="354" y="475"/>
                    </a:cubicBezTo>
                    <a:cubicBezTo>
                      <a:pt x="358" y="471"/>
                      <a:pt x="358" y="471"/>
                      <a:pt x="358" y="471"/>
                    </a:cubicBezTo>
                    <a:cubicBezTo>
                      <a:pt x="358" y="463"/>
                      <a:pt x="358" y="463"/>
                      <a:pt x="358" y="463"/>
                    </a:cubicBezTo>
                    <a:cubicBezTo>
                      <a:pt x="354" y="463"/>
                      <a:pt x="354" y="463"/>
                      <a:pt x="354" y="463"/>
                    </a:cubicBezTo>
                    <a:cubicBezTo>
                      <a:pt x="354" y="459"/>
                      <a:pt x="354" y="459"/>
                      <a:pt x="354" y="459"/>
                    </a:cubicBezTo>
                    <a:cubicBezTo>
                      <a:pt x="358" y="459"/>
                      <a:pt x="358" y="459"/>
                      <a:pt x="358" y="459"/>
                    </a:cubicBezTo>
                    <a:cubicBezTo>
                      <a:pt x="361" y="459"/>
                      <a:pt x="361" y="459"/>
                      <a:pt x="361" y="459"/>
                    </a:cubicBezTo>
                    <a:cubicBezTo>
                      <a:pt x="365" y="444"/>
                      <a:pt x="365" y="444"/>
                      <a:pt x="365" y="444"/>
                    </a:cubicBezTo>
                    <a:cubicBezTo>
                      <a:pt x="361" y="436"/>
                      <a:pt x="361" y="436"/>
                      <a:pt x="361" y="436"/>
                    </a:cubicBezTo>
                    <a:cubicBezTo>
                      <a:pt x="369" y="436"/>
                      <a:pt x="369" y="436"/>
                      <a:pt x="369" y="436"/>
                    </a:cubicBezTo>
                    <a:cubicBezTo>
                      <a:pt x="373" y="428"/>
                      <a:pt x="373" y="428"/>
                      <a:pt x="373" y="428"/>
                    </a:cubicBezTo>
                    <a:cubicBezTo>
                      <a:pt x="373" y="424"/>
                      <a:pt x="373" y="424"/>
                      <a:pt x="373" y="424"/>
                    </a:cubicBezTo>
                    <a:cubicBezTo>
                      <a:pt x="369" y="428"/>
                      <a:pt x="369" y="428"/>
                      <a:pt x="369" y="428"/>
                    </a:cubicBezTo>
                    <a:cubicBezTo>
                      <a:pt x="369" y="424"/>
                      <a:pt x="369" y="424"/>
                      <a:pt x="369" y="424"/>
                    </a:cubicBezTo>
                    <a:cubicBezTo>
                      <a:pt x="377" y="420"/>
                      <a:pt x="377" y="420"/>
                      <a:pt x="377" y="420"/>
                    </a:cubicBezTo>
                    <a:cubicBezTo>
                      <a:pt x="385" y="417"/>
                      <a:pt x="385" y="417"/>
                      <a:pt x="385" y="417"/>
                    </a:cubicBezTo>
                    <a:cubicBezTo>
                      <a:pt x="385" y="413"/>
                      <a:pt x="385" y="413"/>
                      <a:pt x="385" y="413"/>
                    </a:cubicBezTo>
                    <a:cubicBezTo>
                      <a:pt x="393" y="413"/>
                      <a:pt x="393" y="413"/>
                      <a:pt x="393" y="413"/>
                    </a:cubicBezTo>
                    <a:cubicBezTo>
                      <a:pt x="397" y="409"/>
                      <a:pt x="397" y="409"/>
                      <a:pt x="397" y="409"/>
                    </a:cubicBezTo>
                    <a:cubicBezTo>
                      <a:pt x="397" y="405"/>
                      <a:pt x="397" y="405"/>
                      <a:pt x="397" y="405"/>
                    </a:cubicBezTo>
                    <a:cubicBezTo>
                      <a:pt x="393" y="401"/>
                      <a:pt x="393" y="401"/>
                      <a:pt x="393" y="401"/>
                    </a:cubicBezTo>
                    <a:cubicBezTo>
                      <a:pt x="393" y="397"/>
                      <a:pt x="393" y="397"/>
                      <a:pt x="393" y="397"/>
                    </a:cubicBezTo>
                    <a:cubicBezTo>
                      <a:pt x="397" y="397"/>
                      <a:pt x="397" y="397"/>
                      <a:pt x="397" y="397"/>
                    </a:cubicBezTo>
                    <a:cubicBezTo>
                      <a:pt x="400" y="401"/>
                      <a:pt x="400" y="401"/>
                      <a:pt x="400" y="401"/>
                    </a:cubicBezTo>
                    <a:cubicBezTo>
                      <a:pt x="400" y="397"/>
                      <a:pt x="400" y="397"/>
                      <a:pt x="400" y="397"/>
                    </a:cubicBezTo>
                    <a:cubicBezTo>
                      <a:pt x="404" y="397"/>
                      <a:pt x="404" y="397"/>
                      <a:pt x="404" y="397"/>
                    </a:cubicBezTo>
                    <a:cubicBezTo>
                      <a:pt x="408" y="397"/>
                      <a:pt x="408" y="397"/>
                      <a:pt x="408" y="397"/>
                    </a:cubicBezTo>
                    <a:cubicBezTo>
                      <a:pt x="408" y="393"/>
                      <a:pt x="408" y="393"/>
                      <a:pt x="408" y="393"/>
                    </a:cubicBezTo>
                    <a:cubicBezTo>
                      <a:pt x="412" y="401"/>
                      <a:pt x="412" y="401"/>
                      <a:pt x="412" y="401"/>
                    </a:cubicBezTo>
                    <a:cubicBezTo>
                      <a:pt x="424" y="397"/>
                      <a:pt x="424" y="397"/>
                      <a:pt x="424" y="397"/>
                    </a:cubicBezTo>
                    <a:cubicBezTo>
                      <a:pt x="408" y="405"/>
                      <a:pt x="408" y="405"/>
                      <a:pt x="408" y="405"/>
                    </a:cubicBezTo>
                    <a:cubicBezTo>
                      <a:pt x="404" y="409"/>
                      <a:pt x="404" y="409"/>
                      <a:pt x="404" y="409"/>
                    </a:cubicBezTo>
                    <a:cubicBezTo>
                      <a:pt x="408" y="409"/>
                      <a:pt x="408" y="409"/>
                      <a:pt x="408" y="409"/>
                    </a:cubicBezTo>
                    <a:cubicBezTo>
                      <a:pt x="443" y="385"/>
                      <a:pt x="443" y="385"/>
                      <a:pt x="443" y="385"/>
                    </a:cubicBezTo>
                    <a:cubicBezTo>
                      <a:pt x="451" y="374"/>
                      <a:pt x="451" y="374"/>
                      <a:pt x="451" y="374"/>
                    </a:cubicBezTo>
                    <a:cubicBezTo>
                      <a:pt x="451" y="350"/>
                      <a:pt x="451" y="350"/>
                      <a:pt x="451" y="350"/>
                    </a:cubicBezTo>
                    <a:cubicBezTo>
                      <a:pt x="451" y="346"/>
                      <a:pt x="451" y="346"/>
                      <a:pt x="451" y="346"/>
                    </a:cubicBezTo>
                    <a:cubicBezTo>
                      <a:pt x="455" y="346"/>
                      <a:pt x="455" y="346"/>
                      <a:pt x="455" y="346"/>
                    </a:cubicBezTo>
                    <a:cubicBezTo>
                      <a:pt x="455" y="354"/>
                      <a:pt x="455" y="354"/>
                      <a:pt x="455" y="354"/>
                    </a:cubicBezTo>
                    <a:cubicBezTo>
                      <a:pt x="463" y="354"/>
                      <a:pt x="463" y="354"/>
                      <a:pt x="463" y="354"/>
                    </a:cubicBezTo>
                    <a:cubicBezTo>
                      <a:pt x="463" y="358"/>
                      <a:pt x="463" y="358"/>
                      <a:pt x="463" y="358"/>
                    </a:cubicBezTo>
                    <a:cubicBezTo>
                      <a:pt x="455" y="358"/>
                      <a:pt x="455" y="358"/>
                      <a:pt x="455" y="358"/>
                    </a:cubicBezTo>
                    <a:cubicBezTo>
                      <a:pt x="459" y="362"/>
                      <a:pt x="459" y="362"/>
                      <a:pt x="459" y="362"/>
                    </a:cubicBezTo>
                    <a:cubicBezTo>
                      <a:pt x="479" y="350"/>
                      <a:pt x="479" y="350"/>
                      <a:pt x="479" y="350"/>
                    </a:cubicBezTo>
                    <a:cubicBezTo>
                      <a:pt x="482" y="350"/>
                      <a:pt x="482" y="350"/>
                      <a:pt x="482" y="350"/>
                    </a:cubicBezTo>
                    <a:cubicBezTo>
                      <a:pt x="482" y="341"/>
                      <a:pt x="482" y="341"/>
                      <a:pt x="482" y="341"/>
                    </a:cubicBezTo>
                    <a:lnTo>
                      <a:pt x="483" y="341"/>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9" name="Google Shape;410;p2">
                <a:extLst>
                  <a:ext uri="{FF2B5EF4-FFF2-40B4-BE49-F238E27FC236}">
                    <a16:creationId xmlns:a16="http://schemas.microsoft.com/office/drawing/2014/main" id="{974545DC-FF12-CD95-155D-90EE40931D62}"/>
                  </a:ext>
                </a:extLst>
              </p:cNvPr>
              <p:cNvSpPr/>
              <p:nvPr/>
            </p:nvSpPr>
            <p:spPr>
              <a:xfrm>
                <a:off x="7311358" y="3328472"/>
                <a:ext cx="1329104" cy="309288"/>
              </a:xfrm>
              <a:custGeom>
                <a:avLst/>
                <a:gdLst/>
                <a:ahLst/>
                <a:cxnLst/>
                <a:rect l="l" t="t" r="r" b="b"/>
                <a:pathLst>
                  <a:path w="336" h="78" extrusionOk="0">
                    <a:moveTo>
                      <a:pt x="302" y="0"/>
                    </a:moveTo>
                    <a:cubicBezTo>
                      <a:pt x="94" y="0"/>
                      <a:pt x="94" y="0"/>
                      <a:pt x="94" y="0"/>
                    </a:cubicBezTo>
                    <a:cubicBezTo>
                      <a:pt x="94" y="13"/>
                      <a:pt x="94" y="13"/>
                      <a:pt x="94" y="13"/>
                    </a:cubicBezTo>
                    <a:cubicBezTo>
                      <a:pt x="38" y="13"/>
                      <a:pt x="38" y="13"/>
                      <a:pt x="38" y="13"/>
                    </a:cubicBezTo>
                    <a:cubicBezTo>
                      <a:pt x="38" y="12"/>
                      <a:pt x="38" y="12"/>
                      <a:pt x="38" y="12"/>
                    </a:cubicBezTo>
                    <a:cubicBezTo>
                      <a:pt x="38" y="12"/>
                      <a:pt x="38" y="12"/>
                      <a:pt x="38" y="12"/>
                    </a:cubicBezTo>
                    <a:cubicBezTo>
                      <a:pt x="33" y="21"/>
                      <a:pt x="33" y="21"/>
                      <a:pt x="33" y="21"/>
                    </a:cubicBezTo>
                    <a:cubicBezTo>
                      <a:pt x="33" y="21"/>
                      <a:pt x="33" y="21"/>
                      <a:pt x="33" y="21"/>
                    </a:cubicBezTo>
                    <a:cubicBezTo>
                      <a:pt x="33" y="21"/>
                      <a:pt x="33" y="21"/>
                      <a:pt x="33" y="21"/>
                    </a:cubicBezTo>
                    <a:cubicBezTo>
                      <a:pt x="32" y="22"/>
                      <a:pt x="31" y="23"/>
                      <a:pt x="30" y="24"/>
                    </a:cubicBezTo>
                    <a:cubicBezTo>
                      <a:pt x="29" y="26"/>
                      <a:pt x="29" y="26"/>
                      <a:pt x="29" y="26"/>
                    </a:cubicBezTo>
                    <a:cubicBezTo>
                      <a:pt x="28" y="27"/>
                      <a:pt x="26" y="28"/>
                      <a:pt x="26" y="28"/>
                    </a:cubicBezTo>
                    <a:cubicBezTo>
                      <a:pt x="26" y="29"/>
                      <a:pt x="26" y="29"/>
                      <a:pt x="26" y="29"/>
                    </a:cubicBezTo>
                    <a:cubicBezTo>
                      <a:pt x="26" y="33"/>
                      <a:pt x="26" y="33"/>
                      <a:pt x="26" y="33"/>
                    </a:cubicBezTo>
                    <a:cubicBezTo>
                      <a:pt x="24" y="37"/>
                      <a:pt x="24" y="37"/>
                      <a:pt x="24" y="37"/>
                    </a:cubicBezTo>
                    <a:cubicBezTo>
                      <a:pt x="23" y="39"/>
                      <a:pt x="23" y="39"/>
                      <a:pt x="23" y="39"/>
                    </a:cubicBezTo>
                    <a:cubicBezTo>
                      <a:pt x="23" y="40"/>
                      <a:pt x="23" y="40"/>
                      <a:pt x="23" y="40"/>
                    </a:cubicBezTo>
                    <a:cubicBezTo>
                      <a:pt x="23" y="40"/>
                      <a:pt x="23" y="41"/>
                      <a:pt x="23" y="42"/>
                    </a:cubicBezTo>
                    <a:cubicBezTo>
                      <a:pt x="23" y="43"/>
                      <a:pt x="23" y="43"/>
                      <a:pt x="23" y="44"/>
                    </a:cubicBezTo>
                    <a:cubicBezTo>
                      <a:pt x="20" y="44"/>
                      <a:pt x="20" y="44"/>
                      <a:pt x="20" y="44"/>
                    </a:cubicBezTo>
                    <a:cubicBezTo>
                      <a:pt x="22" y="46"/>
                      <a:pt x="22" y="46"/>
                      <a:pt x="22" y="46"/>
                    </a:cubicBezTo>
                    <a:cubicBezTo>
                      <a:pt x="17" y="50"/>
                      <a:pt x="17" y="50"/>
                      <a:pt x="17" y="50"/>
                    </a:cubicBezTo>
                    <a:cubicBezTo>
                      <a:pt x="14" y="58"/>
                      <a:pt x="14" y="58"/>
                      <a:pt x="14" y="58"/>
                    </a:cubicBezTo>
                    <a:cubicBezTo>
                      <a:pt x="6" y="64"/>
                      <a:pt x="6" y="64"/>
                      <a:pt x="6" y="64"/>
                    </a:cubicBezTo>
                    <a:cubicBezTo>
                      <a:pt x="6" y="70"/>
                      <a:pt x="6" y="70"/>
                      <a:pt x="6" y="70"/>
                    </a:cubicBezTo>
                    <a:cubicBezTo>
                      <a:pt x="2" y="74"/>
                      <a:pt x="2" y="74"/>
                      <a:pt x="2" y="74"/>
                    </a:cubicBezTo>
                    <a:cubicBezTo>
                      <a:pt x="0" y="78"/>
                      <a:pt x="0" y="78"/>
                      <a:pt x="0" y="78"/>
                    </a:cubicBezTo>
                    <a:cubicBezTo>
                      <a:pt x="0" y="78"/>
                      <a:pt x="0" y="78"/>
                      <a:pt x="0" y="78"/>
                    </a:cubicBezTo>
                    <a:cubicBezTo>
                      <a:pt x="94" y="78"/>
                      <a:pt x="94" y="78"/>
                      <a:pt x="94" y="78"/>
                    </a:cubicBezTo>
                    <a:cubicBezTo>
                      <a:pt x="189" y="78"/>
                      <a:pt x="189" y="78"/>
                      <a:pt x="189" y="78"/>
                    </a:cubicBezTo>
                    <a:cubicBezTo>
                      <a:pt x="230" y="78"/>
                      <a:pt x="230" y="78"/>
                      <a:pt x="230" y="78"/>
                    </a:cubicBezTo>
                    <a:cubicBezTo>
                      <a:pt x="230" y="78"/>
                      <a:pt x="230" y="78"/>
                      <a:pt x="230" y="78"/>
                    </a:cubicBezTo>
                    <a:cubicBezTo>
                      <a:pt x="230" y="75"/>
                      <a:pt x="230" y="75"/>
                      <a:pt x="230" y="75"/>
                    </a:cubicBezTo>
                    <a:cubicBezTo>
                      <a:pt x="230" y="74"/>
                      <a:pt x="230" y="73"/>
                      <a:pt x="230" y="73"/>
                    </a:cubicBezTo>
                    <a:cubicBezTo>
                      <a:pt x="230" y="73"/>
                      <a:pt x="230" y="73"/>
                      <a:pt x="231" y="72"/>
                    </a:cubicBezTo>
                    <a:cubicBezTo>
                      <a:pt x="233" y="70"/>
                      <a:pt x="233" y="70"/>
                      <a:pt x="233" y="70"/>
                    </a:cubicBezTo>
                    <a:cubicBezTo>
                      <a:pt x="233" y="70"/>
                      <a:pt x="233" y="70"/>
                      <a:pt x="233" y="70"/>
                    </a:cubicBezTo>
                    <a:cubicBezTo>
                      <a:pt x="234" y="68"/>
                      <a:pt x="235" y="65"/>
                      <a:pt x="237" y="65"/>
                    </a:cubicBezTo>
                    <a:cubicBezTo>
                      <a:pt x="239" y="65"/>
                      <a:pt x="245" y="61"/>
                      <a:pt x="245" y="61"/>
                    </a:cubicBezTo>
                    <a:cubicBezTo>
                      <a:pt x="249" y="58"/>
                      <a:pt x="249" y="58"/>
                      <a:pt x="249" y="58"/>
                    </a:cubicBezTo>
                    <a:cubicBezTo>
                      <a:pt x="257" y="58"/>
                      <a:pt x="257" y="58"/>
                      <a:pt x="257" y="58"/>
                    </a:cubicBezTo>
                    <a:cubicBezTo>
                      <a:pt x="261" y="52"/>
                      <a:pt x="261" y="52"/>
                      <a:pt x="261" y="52"/>
                    </a:cubicBezTo>
                    <a:cubicBezTo>
                      <a:pt x="269" y="48"/>
                      <a:pt x="269" y="48"/>
                      <a:pt x="269" y="48"/>
                    </a:cubicBezTo>
                    <a:cubicBezTo>
                      <a:pt x="272" y="48"/>
                      <a:pt x="272" y="48"/>
                      <a:pt x="272" y="48"/>
                    </a:cubicBezTo>
                    <a:cubicBezTo>
                      <a:pt x="276" y="45"/>
                      <a:pt x="276" y="45"/>
                      <a:pt x="276" y="45"/>
                    </a:cubicBezTo>
                    <a:cubicBezTo>
                      <a:pt x="280" y="45"/>
                      <a:pt x="280" y="45"/>
                      <a:pt x="280" y="45"/>
                    </a:cubicBezTo>
                    <a:cubicBezTo>
                      <a:pt x="280" y="41"/>
                      <a:pt x="280" y="41"/>
                      <a:pt x="280" y="41"/>
                    </a:cubicBezTo>
                    <a:cubicBezTo>
                      <a:pt x="296" y="34"/>
                      <a:pt x="296" y="34"/>
                      <a:pt x="296" y="34"/>
                    </a:cubicBezTo>
                    <a:cubicBezTo>
                      <a:pt x="314" y="34"/>
                      <a:pt x="314" y="34"/>
                      <a:pt x="314" y="34"/>
                    </a:cubicBezTo>
                    <a:cubicBezTo>
                      <a:pt x="324" y="29"/>
                      <a:pt x="324" y="29"/>
                      <a:pt x="324" y="29"/>
                    </a:cubicBezTo>
                    <a:cubicBezTo>
                      <a:pt x="324" y="28"/>
                      <a:pt x="324" y="28"/>
                      <a:pt x="324" y="28"/>
                    </a:cubicBezTo>
                    <a:cubicBezTo>
                      <a:pt x="324" y="27"/>
                      <a:pt x="324" y="26"/>
                      <a:pt x="325" y="25"/>
                    </a:cubicBezTo>
                    <a:cubicBezTo>
                      <a:pt x="327" y="22"/>
                      <a:pt x="327" y="22"/>
                      <a:pt x="327" y="22"/>
                    </a:cubicBezTo>
                    <a:cubicBezTo>
                      <a:pt x="333" y="22"/>
                      <a:pt x="333" y="22"/>
                      <a:pt x="333" y="22"/>
                    </a:cubicBezTo>
                    <a:cubicBezTo>
                      <a:pt x="336" y="15"/>
                      <a:pt x="336" y="15"/>
                      <a:pt x="336" y="15"/>
                    </a:cubicBezTo>
                    <a:cubicBezTo>
                      <a:pt x="336" y="0"/>
                      <a:pt x="336" y="0"/>
                      <a:pt x="336" y="0"/>
                    </a:cubicBezTo>
                    <a:cubicBezTo>
                      <a:pt x="336" y="0"/>
                      <a:pt x="336" y="0"/>
                      <a:pt x="336" y="0"/>
                    </a:cubicBezTo>
                    <a:cubicBezTo>
                      <a:pt x="336" y="0"/>
                      <a:pt x="336" y="0"/>
                      <a:pt x="336" y="0"/>
                    </a:cubicBezTo>
                    <a:cubicBezTo>
                      <a:pt x="303" y="0"/>
                      <a:pt x="303" y="0"/>
                      <a:pt x="303" y="0"/>
                    </a:cubicBezTo>
                    <a:cubicBezTo>
                      <a:pt x="303" y="0"/>
                      <a:pt x="303" y="0"/>
                      <a:pt x="303" y="0"/>
                    </a:cubicBezTo>
                    <a:lnTo>
                      <a:pt x="302" y="0"/>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0" name="Google Shape;411;p2">
                <a:extLst>
                  <a:ext uri="{FF2B5EF4-FFF2-40B4-BE49-F238E27FC236}">
                    <a16:creationId xmlns:a16="http://schemas.microsoft.com/office/drawing/2014/main" id="{146E109D-1032-E281-6763-2084BC44B23C}"/>
                  </a:ext>
                </a:extLst>
              </p:cNvPr>
              <p:cNvSpPr/>
              <p:nvPr/>
            </p:nvSpPr>
            <p:spPr>
              <a:xfrm>
                <a:off x="5239963" y="1494477"/>
                <a:ext cx="1185327" cy="638638"/>
              </a:xfrm>
              <a:custGeom>
                <a:avLst/>
                <a:gdLst/>
                <a:ahLst/>
                <a:cxnLst/>
                <a:rect l="l" t="t" r="r" b="b"/>
                <a:pathLst>
                  <a:path w="709" h="382" extrusionOk="0">
                    <a:moveTo>
                      <a:pt x="0" y="322"/>
                    </a:moveTo>
                    <a:lnTo>
                      <a:pt x="492" y="322"/>
                    </a:lnTo>
                    <a:lnTo>
                      <a:pt x="525" y="349"/>
                    </a:lnTo>
                    <a:lnTo>
                      <a:pt x="622" y="349"/>
                    </a:lnTo>
                    <a:lnTo>
                      <a:pt x="650" y="370"/>
                    </a:lnTo>
                    <a:lnTo>
                      <a:pt x="679" y="382"/>
                    </a:lnTo>
                    <a:lnTo>
                      <a:pt x="679" y="382"/>
                    </a:lnTo>
                    <a:lnTo>
                      <a:pt x="709" y="351"/>
                    </a:lnTo>
                    <a:lnTo>
                      <a:pt x="709" y="287"/>
                    </a:lnTo>
                    <a:lnTo>
                      <a:pt x="707" y="287"/>
                    </a:lnTo>
                    <a:lnTo>
                      <a:pt x="707" y="285"/>
                    </a:lnTo>
                    <a:lnTo>
                      <a:pt x="707" y="124"/>
                    </a:lnTo>
                    <a:lnTo>
                      <a:pt x="679" y="90"/>
                    </a:lnTo>
                    <a:lnTo>
                      <a:pt x="679" y="0"/>
                    </a:lnTo>
                    <a:lnTo>
                      <a:pt x="2" y="0"/>
                    </a:lnTo>
                    <a:lnTo>
                      <a:pt x="2" y="116"/>
                    </a:lnTo>
                    <a:lnTo>
                      <a:pt x="2" y="119"/>
                    </a:lnTo>
                    <a:lnTo>
                      <a:pt x="0" y="119"/>
                    </a:lnTo>
                    <a:lnTo>
                      <a:pt x="0" y="320"/>
                    </a:lnTo>
                    <a:lnTo>
                      <a:pt x="0" y="322"/>
                    </a:lnTo>
                    <a:lnTo>
                      <a:pt x="0" y="322"/>
                    </a:lnTo>
                    <a:lnTo>
                      <a:pt x="0" y="322"/>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 name="Google Shape;412;p2">
                <a:extLst>
                  <a:ext uri="{FF2B5EF4-FFF2-40B4-BE49-F238E27FC236}">
                    <a16:creationId xmlns:a16="http://schemas.microsoft.com/office/drawing/2014/main" id="{60847BA0-EAE0-4806-6B34-FC82F8288B64}"/>
                  </a:ext>
                </a:extLst>
              </p:cNvPr>
              <p:cNvSpPr/>
              <p:nvPr/>
            </p:nvSpPr>
            <p:spPr>
              <a:xfrm>
                <a:off x="8438171" y="3605996"/>
                <a:ext cx="790775" cy="653685"/>
              </a:xfrm>
              <a:custGeom>
                <a:avLst/>
                <a:gdLst/>
                <a:ahLst/>
                <a:cxnLst/>
                <a:rect l="l" t="t" r="r" b="b"/>
                <a:pathLst>
                  <a:path w="200" h="165" extrusionOk="0">
                    <a:moveTo>
                      <a:pt x="200" y="93"/>
                    </a:moveTo>
                    <a:cubicBezTo>
                      <a:pt x="200" y="93"/>
                      <a:pt x="200" y="93"/>
                      <a:pt x="200" y="93"/>
                    </a:cubicBezTo>
                    <a:cubicBezTo>
                      <a:pt x="200" y="93"/>
                      <a:pt x="200" y="93"/>
                      <a:pt x="200" y="93"/>
                    </a:cubicBezTo>
                    <a:cubicBezTo>
                      <a:pt x="199" y="93"/>
                      <a:pt x="199" y="93"/>
                      <a:pt x="199" y="93"/>
                    </a:cubicBezTo>
                    <a:cubicBezTo>
                      <a:pt x="184" y="74"/>
                      <a:pt x="184" y="74"/>
                      <a:pt x="184" y="74"/>
                    </a:cubicBezTo>
                    <a:cubicBezTo>
                      <a:pt x="184" y="62"/>
                      <a:pt x="184" y="62"/>
                      <a:pt x="184" y="62"/>
                    </a:cubicBezTo>
                    <a:cubicBezTo>
                      <a:pt x="175" y="55"/>
                      <a:pt x="175" y="55"/>
                      <a:pt x="175" y="55"/>
                    </a:cubicBezTo>
                    <a:cubicBezTo>
                      <a:pt x="175" y="55"/>
                      <a:pt x="175" y="55"/>
                      <a:pt x="175" y="55"/>
                    </a:cubicBezTo>
                    <a:cubicBezTo>
                      <a:pt x="171" y="52"/>
                      <a:pt x="171" y="52"/>
                      <a:pt x="171" y="52"/>
                    </a:cubicBezTo>
                    <a:cubicBezTo>
                      <a:pt x="165" y="44"/>
                      <a:pt x="165" y="44"/>
                      <a:pt x="165" y="44"/>
                    </a:cubicBezTo>
                    <a:cubicBezTo>
                      <a:pt x="156" y="37"/>
                      <a:pt x="156" y="37"/>
                      <a:pt x="156" y="37"/>
                    </a:cubicBezTo>
                    <a:cubicBezTo>
                      <a:pt x="156" y="29"/>
                      <a:pt x="156" y="29"/>
                      <a:pt x="156" y="29"/>
                    </a:cubicBezTo>
                    <a:cubicBezTo>
                      <a:pt x="151" y="25"/>
                      <a:pt x="151" y="25"/>
                      <a:pt x="151" y="25"/>
                    </a:cubicBezTo>
                    <a:cubicBezTo>
                      <a:pt x="143" y="20"/>
                      <a:pt x="143" y="20"/>
                      <a:pt x="143" y="20"/>
                    </a:cubicBezTo>
                    <a:cubicBezTo>
                      <a:pt x="138" y="18"/>
                      <a:pt x="138" y="18"/>
                      <a:pt x="138" y="18"/>
                    </a:cubicBezTo>
                    <a:cubicBezTo>
                      <a:pt x="110" y="18"/>
                      <a:pt x="110" y="18"/>
                      <a:pt x="110" y="18"/>
                    </a:cubicBezTo>
                    <a:cubicBezTo>
                      <a:pt x="99" y="8"/>
                      <a:pt x="99" y="8"/>
                      <a:pt x="99" y="8"/>
                    </a:cubicBezTo>
                    <a:cubicBezTo>
                      <a:pt x="85" y="1"/>
                      <a:pt x="85" y="1"/>
                      <a:pt x="85" y="1"/>
                    </a:cubicBezTo>
                    <a:cubicBezTo>
                      <a:pt x="85" y="1"/>
                      <a:pt x="85" y="1"/>
                      <a:pt x="85" y="1"/>
                    </a:cubicBezTo>
                    <a:cubicBezTo>
                      <a:pt x="72" y="0"/>
                      <a:pt x="54" y="0"/>
                      <a:pt x="40" y="0"/>
                    </a:cubicBezTo>
                    <a:cubicBezTo>
                      <a:pt x="23" y="0"/>
                      <a:pt x="21" y="1"/>
                      <a:pt x="20" y="1"/>
                    </a:cubicBezTo>
                    <a:cubicBezTo>
                      <a:pt x="19" y="1"/>
                      <a:pt x="18" y="2"/>
                      <a:pt x="18" y="2"/>
                    </a:cubicBezTo>
                    <a:cubicBezTo>
                      <a:pt x="15" y="4"/>
                      <a:pt x="15" y="4"/>
                      <a:pt x="15" y="4"/>
                    </a:cubicBezTo>
                    <a:cubicBezTo>
                      <a:pt x="18" y="4"/>
                      <a:pt x="18" y="4"/>
                      <a:pt x="18" y="4"/>
                    </a:cubicBezTo>
                    <a:cubicBezTo>
                      <a:pt x="18" y="4"/>
                      <a:pt x="18" y="4"/>
                      <a:pt x="18" y="4"/>
                    </a:cubicBezTo>
                    <a:cubicBezTo>
                      <a:pt x="18" y="4"/>
                      <a:pt x="18" y="4"/>
                      <a:pt x="18" y="4"/>
                    </a:cubicBezTo>
                    <a:cubicBezTo>
                      <a:pt x="0" y="8"/>
                      <a:pt x="0" y="8"/>
                      <a:pt x="0" y="8"/>
                    </a:cubicBezTo>
                    <a:cubicBezTo>
                      <a:pt x="0" y="8"/>
                      <a:pt x="0" y="8"/>
                      <a:pt x="0" y="8"/>
                    </a:cubicBezTo>
                    <a:cubicBezTo>
                      <a:pt x="0" y="25"/>
                      <a:pt x="0" y="25"/>
                      <a:pt x="0" y="25"/>
                    </a:cubicBezTo>
                    <a:cubicBezTo>
                      <a:pt x="15" y="41"/>
                      <a:pt x="15" y="41"/>
                      <a:pt x="15" y="41"/>
                    </a:cubicBezTo>
                    <a:cubicBezTo>
                      <a:pt x="25" y="44"/>
                      <a:pt x="25" y="44"/>
                      <a:pt x="25" y="44"/>
                    </a:cubicBezTo>
                    <a:cubicBezTo>
                      <a:pt x="26" y="56"/>
                      <a:pt x="26" y="56"/>
                      <a:pt x="26" y="56"/>
                    </a:cubicBezTo>
                    <a:cubicBezTo>
                      <a:pt x="29" y="65"/>
                      <a:pt x="29" y="65"/>
                      <a:pt x="29" y="65"/>
                    </a:cubicBezTo>
                    <a:cubicBezTo>
                      <a:pt x="37" y="70"/>
                      <a:pt x="37" y="70"/>
                      <a:pt x="37" y="70"/>
                    </a:cubicBezTo>
                    <a:cubicBezTo>
                      <a:pt x="37" y="76"/>
                      <a:pt x="37" y="76"/>
                      <a:pt x="37" y="76"/>
                    </a:cubicBezTo>
                    <a:cubicBezTo>
                      <a:pt x="44" y="80"/>
                      <a:pt x="44" y="80"/>
                      <a:pt x="44" y="80"/>
                    </a:cubicBezTo>
                    <a:cubicBezTo>
                      <a:pt x="49" y="80"/>
                      <a:pt x="49" y="80"/>
                      <a:pt x="49" y="80"/>
                    </a:cubicBezTo>
                    <a:cubicBezTo>
                      <a:pt x="54" y="85"/>
                      <a:pt x="54" y="85"/>
                      <a:pt x="54" y="85"/>
                    </a:cubicBezTo>
                    <a:cubicBezTo>
                      <a:pt x="54" y="94"/>
                      <a:pt x="54" y="94"/>
                      <a:pt x="54" y="94"/>
                    </a:cubicBezTo>
                    <a:cubicBezTo>
                      <a:pt x="60" y="94"/>
                      <a:pt x="60" y="94"/>
                      <a:pt x="60" y="94"/>
                    </a:cubicBezTo>
                    <a:cubicBezTo>
                      <a:pt x="60" y="103"/>
                      <a:pt x="60" y="103"/>
                      <a:pt x="60" y="103"/>
                    </a:cubicBezTo>
                    <a:cubicBezTo>
                      <a:pt x="68" y="108"/>
                      <a:pt x="68" y="108"/>
                      <a:pt x="68" y="108"/>
                    </a:cubicBezTo>
                    <a:cubicBezTo>
                      <a:pt x="73" y="113"/>
                      <a:pt x="73" y="113"/>
                      <a:pt x="73" y="113"/>
                    </a:cubicBezTo>
                    <a:cubicBezTo>
                      <a:pt x="77" y="117"/>
                      <a:pt x="77" y="117"/>
                      <a:pt x="77" y="117"/>
                    </a:cubicBezTo>
                    <a:cubicBezTo>
                      <a:pt x="77" y="134"/>
                      <a:pt x="77" y="134"/>
                      <a:pt x="77" y="134"/>
                    </a:cubicBezTo>
                    <a:cubicBezTo>
                      <a:pt x="84" y="141"/>
                      <a:pt x="84" y="141"/>
                      <a:pt x="84" y="141"/>
                    </a:cubicBezTo>
                    <a:cubicBezTo>
                      <a:pt x="84" y="149"/>
                      <a:pt x="84" y="149"/>
                      <a:pt x="84" y="149"/>
                    </a:cubicBezTo>
                    <a:cubicBezTo>
                      <a:pt x="90" y="153"/>
                      <a:pt x="90" y="153"/>
                      <a:pt x="90" y="153"/>
                    </a:cubicBezTo>
                    <a:cubicBezTo>
                      <a:pt x="95" y="153"/>
                      <a:pt x="95" y="153"/>
                      <a:pt x="95" y="153"/>
                    </a:cubicBezTo>
                    <a:cubicBezTo>
                      <a:pt x="102" y="163"/>
                      <a:pt x="102" y="163"/>
                      <a:pt x="102" y="163"/>
                    </a:cubicBezTo>
                    <a:cubicBezTo>
                      <a:pt x="104" y="165"/>
                      <a:pt x="104" y="165"/>
                      <a:pt x="104" y="165"/>
                    </a:cubicBezTo>
                    <a:cubicBezTo>
                      <a:pt x="105" y="165"/>
                      <a:pt x="105" y="165"/>
                      <a:pt x="105" y="165"/>
                    </a:cubicBezTo>
                    <a:cubicBezTo>
                      <a:pt x="102" y="160"/>
                      <a:pt x="102" y="160"/>
                      <a:pt x="102" y="160"/>
                    </a:cubicBezTo>
                    <a:cubicBezTo>
                      <a:pt x="99" y="156"/>
                      <a:pt x="99" y="156"/>
                      <a:pt x="99" y="156"/>
                    </a:cubicBezTo>
                    <a:cubicBezTo>
                      <a:pt x="102" y="156"/>
                      <a:pt x="102" y="156"/>
                      <a:pt x="102" y="156"/>
                    </a:cubicBezTo>
                    <a:cubicBezTo>
                      <a:pt x="122" y="156"/>
                      <a:pt x="122" y="156"/>
                      <a:pt x="122" y="156"/>
                    </a:cubicBezTo>
                    <a:cubicBezTo>
                      <a:pt x="126" y="156"/>
                      <a:pt x="126" y="156"/>
                      <a:pt x="126" y="156"/>
                    </a:cubicBezTo>
                    <a:cubicBezTo>
                      <a:pt x="141" y="145"/>
                      <a:pt x="141" y="145"/>
                      <a:pt x="141" y="145"/>
                    </a:cubicBezTo>
                    <a:cubicBezTo>
                      <a:pt x="145" y="145"/>
                      <a:pt x="145" y="145"/>
                      <a:pt x="145" y="145"/>
                    </a:cubicBezTo>
                    <a:cubicBezTo>
                      <a:pt x="145" y="141"/>
                      <a:pt x="145" y="141"/>
                      <a:pt x="145" y="141"/>
                    </a:cubicBezTo>
                    <a:cubicBezTo>
                      <a:pt x="149" y="137"/>
                      <a:pt x="149" y="137"/>
                      <a:pt x="149" y="137"/>
                    </a:cubicBezTo>
                    <a:cubicBezTo>
                      <a:pt x="157" y="133"/>
                      <a:pt x="157" y="133"/>
                      <a:pt x="157" y="133"/>
                    </a:cubicBezTo>
                    <a:cubicBezTo>
                      <a:pt x="161" y="129"/>
                      <a:pt x="161" y="129"/>
                      <a:pt x="161" y="129"/>
                    </a:cubicBezTo>
                    <a:cubicBezTo>
                      <a:pt x="161" y="125"/>
                      <a:pt x="161" y="125"/>
                      <a:pt x="161" y="125"/>
                    </a:cubicBezTo>
                    <a:cubicBezTo>
                      <a:pt x="161" y="121"/>
                      <a:pt x="161" y="121"/>
                      <a:pt x="161" y="121"/>
                    </a:cubicBezTo>
                    <a:cubicBezTo>
                      <a:pt x="165" y="117"/>
                      <a:pt x="165" y="117"/>
                      <a:pt x="165" y="117"/>
                    </a:cubicBezTo>
                    <a:cubicBezTo>
                      <a:pt x="169" y="110"/>
                      <a:pt x="169" y="110"/>
                      <a:pt x="169" y="110"/>
                    </a:cubicBezTo>
                    <a:cubicBezTo>
                      <a:pt x="173" y="106"/>
                      <a:pt x="173" y="106"/>
                      <a:pt x="173" y="106"/>
                    </a:cubicBezTo>
                    <a:cubicBezTo>
                      <a:pt x="184" y="102"/>
                      <a:pt x="184" y="102"/>
                      <a:pt x="184" y="102"/>
                    </a:cubicBezTo>
                    <a:cubicBezTo>
                      <a:pt x="184" y="98"/>
                      <a:pt x="184" y="98"/>
                      <a:pt x="184" y="98"/>
                    </a:cubicBezTo>
                    <a:cubicBezTo>
                      <a:pt x="200" y="94"/>
                      <a:pt x="200" y="94"/>
                      <a:pt x="200" y="94"/>
                    </a:cubicBezTo>
                    <a:cubicBezTo>
                      <a:pt x="200" y="93"/>
                      <a:pt x="200" y="93"/>
                      <a:pt x="200" y="93"/>
                    </a:cubicBez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 name="Google Shape;413;p2">
                <a:extLst>
                  <a:ext uri="{FF2B5EF4-FFF2-40B4-BE49-F238E27FC236}">
                    <a16:creationId xmlns:a16="http://schemas.microsoft.com/office/drawing/2014/main" id="{276A4279-B94B-52E1-53CB-EB7A98E4C19F}"/>
                  </a:ext>
                </a:extLst>
              </p:cNvPr>
              <p:cNvSpPr/>
              <p:nvPr/>
            </p:nvSpPr>
            <p:spPr>
              <a:xfrm>
                <a:off x="10210310" y="2413982"/>
                <a:ext cx="95294" cy="133746"/>
              </a:xfrm>
              <a:custGeom>
                <a:avLst/>
                <a:gdLst/>
                <a:ahLst/>
                <a:cxnLst/>
                <a:rect l="l" t="t" r="r" b="b"/>
                <a:pathLst>
                  <a:path w="24" h="34" extrusionOk="0">
                    <a:moveTo>
                      <a:pt x="22" y="7"/>
                    </a:moveTo>
                    <a:cubicBezTo>
                      <a:pt x="16" y="0"/>
                      <a:pt x="16" y="0"/>
                      <a:pt x="16" y="0"/>
                    </a:cubicBezTo>
                    <a:cubicBezTo>
                      <a:pt x="0" y="0"/>
                      <a:pt x="0" y="0"/>
                      <a:pt x="0" y="0"/>
                    </a:cubicBezTo>
                    <a:cubicBezTo>
                      <a:pt x="0" y="34"/>
                      <a:pt x="0" y="34"/>
                      <a:pt x="0" y="34"/>
                    </a:cubicBezTo>
                    <a:cubicBezTo>
                      <a:pt x="1" y="34"/>
                      <a:pt x="1" y="34"/>
                      <a:pt x="1" y="34"/>
                    </a:cubicBezTo>
                    <a:cubicBezTo>
                      <a:pt x="14" y="32"/>
                      <a:pt x="14" y="32"/>
                      <a:pt x="14" y="32"/>
                    </a:cubicBezTo>
                    <a:cubicBezTo>
                      <a:pt x="17" y="28"/>
                      <a:pt x="17" y="28"/>
                      <a:pt x="17" y="28"/>
                    </a:cubicBezTo>
                    <a:cubicBezTo>
                      <a:pt x="21" y="16"/>
                      <a:pt x="21" y="16"/>
                      <a:pt x="21" y="16"/>
                    </a:cubicBezTo>
                    <a:cubicBezTo>
                      <a:pt x="21" y="12"/>
                      <a:pt x="21" y="12"/>
                      <a:pt x="21" y="12"/>
                    </a:cubicBezTo>
                    <a:cubicBezTo>
                      <a:pt x="24" y="15"/>
                      <a:pt x="24" y="15"/>
                      <a:pt x="24" y="15"/>
                    </a:cubicBezTo>
                    <a:cubicBezTo>
                      <a:pt x="24" y="14"/>
                      <a:pt x="23" y="11"/>
                      <a:pt x="22" y="9"/>
                    </a:cubicBezTo>
                    <a:lnTo>
                      <a:pt x="22" y="7"/>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3" name="Google Shape;414;p2">
                <a:extLst>
                  <a:ext uri="{FF2B5EF4-FFF2-40B4-BE49-F238E27FC236}">
                    <a16:creationId xmlns:a16="http://schemas.microsoft.com/office/drawing/2014/main" id="{2DCC0FED-9FFA-5884-60B3-6EE0DC213CD3}"/>
                  </a:ext>
                </a:extLst>
              </p:cNvPr>
              <p:cNvSpPr/>
              <p:nvPr/>
            </p:nvSpPr>
            <p:spPr>
              <a:xfrm>
                <a:off x="8849441" y="2370515"/>
                <a:ext cx="886069" cy="526626"/>
              </a:xfrm>
              <a:custGeom>
                <a:avLst/>
                <a:gdLst/>
                <a:ahLst/>
                <a:cxnLst/>
                <a:rect l="l" t="t" r="r" b="b"/>
                <a:pathLst>
                  <a:path w="224" h="133" extrusionOk="0">
                    <a:moveTo>
                      <a:pt x="0" y="71"/>
                    </a:moveTo>
                    <a:cubicBezTo>
                      <a:pt x="0" y="75"/>
                      <a:pt x="0" y="75"/>
                      <a:pt x="0" y="75"/>
                    </a:cubicBezTo>
                    <a:cubicBezTo>
                      <a:pt x="0" y="130"/>
                      <a:pt x="0" y="130"/>
                      <a:pt x="0" y="130"/>
                    </a:cubicBezTo>
                    <a:cubicBezTo>
                      <a:pt x="36" y="130"/>
                      <a:pt x="36" y="130"/>
                      <a:pt x="36" y="130"/>
                    </a:cubicBezTo>
                    <a:cubicBezTo>
                      <a:pt x="181" y="130"/>
                      <a:pt x="181" y="130"/>
                      <a:pt x="181" y="130"/>
                    </a:cubicBezTo>
                    <a:cubicBezTo>
                      <a:pt x="182" y="130"/>
                      <a:pt x="186" y="133"/>
                      <a:pt x="191" y="133"/>
                    </a:cubicBezTo>
                    <a:cubicBezTo>
                      <a:pt x="191" y="133"/>
                      <a:pt x="191" y="133"/>
                      <a:pt x="191" y="133"/>
                    </a:cubicBezTo>
                    <a:cubicBezTo>
                      <a:pt x="192" y="133"/>
                      <a:pt x="192" y="133"/>
                      <a:pt x="192" y="133"/>
                    </a:cubicBezTo>
                    <a:cubicBezTo>
                      <a:pt x="195" y="133"/>
                      <a:pt x="197" y="132"/>
                      <a:pt x="198" y="130"/>
                    </a:cubicBezTo>
                    <a:cubicBezTo>
                      <a:pt x="204" y="124"/>
                      <a:pt x="209" y="119"/>
                      <a:pt x="211" y="118"/>
                    </a:cubicBezTo>
                    <a:cubicBezTo>
                      <a:pt x="211" y="118"/>
                      <a:pt x="211" y="118"/>
                      <a:pt x="211" y="118"/>
                    </a:cubicBezTo>
                    <a:cubicBezTo>
                      <a:pt x="211" y="113"/>
                      <a:pt x="211" y="113"/>
                      <a:pt x="211" y="113"/>
                    </a:cubicBezTo>
                    <a:cubicBezTo>
                      <a:pt x="215" y="107"/>
                      <a:pt x="215" y="107"/>
                      <a:pt x="215" y="107"/>
                    </a:cubicBezTo>
                    <a:cubicBezTo>
                      <a:pt x="215" y="92"/>
                      <a:pt x="215" y="92"/>
                      <a:pt x="215" y="92"/>
                    </a:cubicBezTo>
                    <a:cubicBezTo>
                      <a:pt x="208" y="79"/>
                      <a:pt x="208" y="79"/>
                      <a:pt x="208" y="79"/>
                    </a:cubicBezTo>
                    <a:cubicBezTo>
                      <a:pt x="208" y="79"/>
                      <a:pt x="208" y="79"/>
                      <a:pt x="208" y="79"/>
                    </a:cubicBezTo>
                    <a:cubicBezTo>
                      <a:pt x="205" y="80"/>
                      <a:pt x="205" y="80"/>
                      <a:pt x="205" y="80"/>
                    </a:cubicBezTo>
                    <a:cubicBezTo>
                      <a:pt x="205" y="80"/>
                      <a:pt x="205" y="80"/>
                      <a:pt x="205" y="80"/>
                    </a:cubicBezTo>
                    <a:cubicBezTo>
                      <a:pt x="205" y="79"/>
                      <a:pt x="205" y="79"/>
                      <a:pt x="205" y="79"/>
                    </a:cubicBezTo>
                    <a:cubicBezTo>
                      <a:pt x="205" y="78"/>
                      <a:pt x="206" y="78"/>
                      <a:pt x="206" y="78"/>
                    </a:cubicBezTo>
                    <a:cubicBezTo>
                      <a:pt x="206" y="78"/>
                      <a:pt x="206" y="78"/>
                      <a:pt x="206" y="78"/>
                    </a:cubicBezTo>
                    <a:cubicBezTo>
                      <a:pt x="206" y="78"/>
                      <a:pt x="206" y="78"/>
                      <a:pt x="206" y="78"/>
                    </a:cubicBezTo>
                    <a:cubicBezTo>
                      <a:pt x="207" y="75"/>
                      <a:pt x="207" y="75"/>
                      <a:pt x="207" y="75"/>
                    </a:cubicBezTo>
                    <a:cubicBezTo>
                      <a:pt x="209" y="69"/>
                      <a:pt x="209" y="69"/>
                      <a:pt x="209" y="69"/>
                    </a:cubicBezTo>
                    <a:cubicBezTo>
                      <a:pt x="215" y="60"/>
                      <a:pt x="215" y="60"/>
                      <a:pt x="215" y="60"/>
                    </a:cubicBezTo>
                    <a:cubicBezTo>
                      <a:pt x="215" y="49"/>
                      <a:pt x="215" y="49"/>
                      <a:pt x="215" y="49"/>
                    </a:cubicBezTo>
                    <a:cubicBezTo>
                      <a:pt x="224" y="46"/>
                      <a:pt x="224" y="46"/>
                      <a:pt x="224" y="46"/>
                    </a:cubicBezTo>
                    <a:cubicBezTo>
                      <a:pt x="223" y="46"/>
                      <a:pt x="223" y="46"/>
                      <a:pt x="223" y="46"/>
                    </a:cubicBezTo>
                    <a:cubicBezTo>
                      <a:pt x="222" y="45"/>
                      <a:pt x="222" y="45"/>
                      <a:pt x="222" y="45"/>
                    </a:cubicBezTo>
                    <a:cubicBezTo>
                      <a:pt x="215" y="37"/>
                      <a:pt x="215" y="37"/>
                      <a:pt x="215" y="37"/>
                    </a:cubicBezTo>
                    <a:cubicBezTo>
                      <a:pt x="213" y="30"/>
                      <a:pt x="213" y="30"/>
                      <a:pt x="213" y="30"/>
                    </a:cubicBezTo>
                    <a:cubicBezTo>
                      <a:pt x="209" y="21"/>
                      <a:pt x="209" y="21"/>
                      <a:pt x="209" y="21"/>
                    </a:cubicBezTo>
                    <a:cubicBezTo>
                      <a:pt x="209" y="21"/>
                      <a:pt x="209" y="21"/>
                      <a:pt x="209" y="21"/>
                    </a:cubicBezTo>
                    <a:cubicBezTo>
                      <a:pt x="208" y="21"/>
                      <a:pt x="208" y="21"/>
                      <a:pt x="208" y="21"/>
                    </a:cubicBezTo>
                    <a:cubicBezTo>
                      <a:pt x="204" y="24"/>
                      <a:pt x="204" y="24"/>
                      <a:pt x="204" y="24"/>
                    </a:cubicBezTo>
                    <a:cubicBezTo>
                      <a:pt x="206" y="21"/>
                      <a:pt x="206" y="21"/>
                      <a:pt x="206" y="21"/>
                    </a:cubicBezTo>
                    <a:cubicBezTo>
                      <a:pt x="205" y="20"/>
                      <a:pt x="205" y="18"/>
                      <a:pt x="205" y="16"/>
                    </a:cubicBezTo>
                    <a:cubicBezTo>
                      <a:pt x="205" y="8"/>
                      <a:pt x="204" y="3"/>
                      <a:pt x="204" y="2"/>
                    </a:cubicBezTo>
                    <a:cubicBezTo>
                      <a:pt x="26" y="2"/>
                      <a:pt x="26" y="2"/>
                      <a:pt x="26" y="2"/>
                    </a:cubicBezTo>
                    <a:cubicBezTo>
                      <a:pt x="25" y="1"/>
                      <a:pt x="25" y="1"/>
                      <a:pt x="25" y="1"/>
                    </a:cubicBezTo>
                    <a:cubicBezTo>
                      <a:pt x="25" y="1"/>
                      <a:pt x="25" y="1"/>
                      <a:pt x="25" y="1"/>
                    </a:cubicBezTo>
                    <a:cubicBezTo>
                      <a:pt x="18" y="1"/>
                      <a:pt x="18" y="1"/>
                      <a:pt x="18" y="1"/>
                    </a:cubicBezTo>
                    <a:cubicBezTo>
                      <a:pt x="18" y="0"/>
                      <a:pt x="18" y="0"/>
                      <a:pt x="18" y="0"/>
                    </a:cubicBezTo>
                    <a:cubicBezTo>
                      <a:pt x="17" y="0"/>
                      <a:pt x="17" y="0"/>
                      <a:pt x="17" y="0"/>
                    </a:cubicBezTo>
                    <a:cubicBezTo>
                      <a:pt x="0" y="10"/>
                      <a:pt x="0" y="10"/>
                      <a:pt x="0" y="10"/>
                    </a:cubicBezTo>
                    <a:cubicBezTo>
                      <a:pt x="0" y="12"/>
                      <a:pt x="0" y="12"/>
                      <a:pt x="0" y="12"/>
                    </a:cubicBezTo>
                    <a:lnTo>
                      <a:pt x="0" y="71"/>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 name="Google Shape;415;p2">
                <a:extLst>
                  <a:ext uri="{FF2B5EF4-FFF2-40B4-BE49-F238E27FC236}">
                    <a16:creationId xmlns:a16="http://schemas.microsoft.com/office/drawing/2014/main" id="{2126DC0A-D784-109D-F3CD-55FD8833F0BE}"/>
                  </a:ext>
                </a:extLst>
              </p:cNvPr>
              <p:cNvSpPr/>
              <p:nvPr/>
            </p:nvSpPr>
            <p:spPr>
              <a:xfrm>
                <a:off x="2130361" y="1412557"/>
                <a:ext cx="1203717" cy="810837"/>
              </a:xfrm>
              <a:custGeom>
                <a:avLst/>
                <a:gdLst/>
                <a:ahLst/>
                <a:cxnLst/>
                <a:rect l="l" t="t" r="r" b="b"/>
                <a:pathLst>
                  <a:path w="304" h="205" extrusionOk="0">
                    <a:moveTo>
                      <a:pt x="287" y="205"/>
                    </a:moveTo>
                    <a:cubicBezTo>
                      <a:pt x="287" y="179"/>
                      <a:pt x="287" y="179"/>
                      <a:pt x="287" y="179"/>
                    </a:cubicBezTo>
                    <a:cubicBezTo>
                      <a:pt x="285" y="160"/>
                      <a:pt x="285" y="160"/>
                      <a:pt x="285" y="160"/>
                    </a:cubicBezTo>
                    <a:cubicBezTo>
                      <a:pt x="287" y="130"/>
                      <a:pt x="287" y="130"/>
                      <a:pt x="287" y="130"/>
                    </a:cubicBezTo>
                    <a:cubicBezTo>
                      <a:pt x="292" y="115"/>
                      <a:pt x="292" y="115"/>
                      <a:pt x="292" y="115"/>
                    </a:cubicBezTo>
                    <a:cubicBezTo>
                      <a:pt x="292" y="103"/>
                      <a:pt x="292" y="103"/>
                      <a:pt x="292" y="103"/>
                    </a:cubicBezTo>
                    <a:cubicBezTo>
                      <a:pt x="289" y="82"/>
                      <a:pt x="289" y="82"/>
                      <a:pt x="289" y="82"/>
                    </a:cubicBezTo>
                    <a:cubicBezTo>
                      <a:pt x="287" y="78"/>
                      <a:pt x="287" y="78"/>
                      <a:pt x="287" y="78"/>
                    </a:cubicBezTo>
                    <a:cubicBezTo>
                      <a:pt x="289" y="68"/>
                      <a:pt x="289" y="68"/>
                      <a:pt x="289" y="68"/>
                    </a:cubicBezTo>
                    <a:cubicBezTo>
                      <a:pt x="304" y="56"/>
                      <a:pt x="304" y="56"/>
                      <a:pt x="304" y="56"/>
                    </a:cubicBezTo>
                    <a:cubicBezTo>
                      <a:pt x="304" y="30"/>
                      <a:pt x="304" y="30"/>
                      <a:pt x="304" y="30"/>
                    </a:cubicBezTo>
                    <a:cubicBezTo>
                      <a:pt x="300" y="21"/>
                      <a:pt x="300" y="21"/>
                      <a:pt x="300" y="21"/>
                    </a:cubicBezTo>
                    <a:cubicBezTo>
                      <a:pt x="294" y="15"/>
                      <a:pt x="294" y="15"/>
                      <a:pt x="294" y="15"/>
                    </a:cubicBezTo>
                    <a:cubicBezTo>
                      <a:pt x="294" y="15"/>
                      <a:pt x="291" y="15"/>
                      <a:pt x="288" y="15"/>
                    </a:cubicBezTo>
                    <a:cubicBezTo>
                      <a:pt x="287" y="16"/>
                      <a:pt x="287" y="16"/>
                      <a:pt x="287" y="16"/>
                    </a:cubicBezTo>
                    <a:cubicBezTo>
                      <a:pt x="287" y="16"/>
                      <a:pt x="287" y="16"/>
                      <a:pt x="287" y="16"/>
                    </a:cubicBezTo>
                    <a:cubicBezTo>
                      <a:pt x="287" y="16"/>
                      <a:pt x="287" y="16"/>
                      <a:pt x="287" y="16"/>
                    </a:cubicBezTo>
                    <a:cubicBezTo>
                      <a:pt x="287" y="16"/>
                      <a:pt x="287" y="16"/>
                      <a:pt x="287" y="16"/>
                    </a:cubicBezTo>
                    <a:cubicBezTo>
                      <a:pt x="286" y="16"/>
                      <a:pt x="286" y="16"/>
                      <a:pt x="286" y="16"/>
                    </a:cubicBezTo>
                    <a:cubicBezTo>
                      <a:pt x="285" y="16"/>
                      <a:pt x="283" y="16"/>
                      <a:pt x="281" y="16"/>
                    </a:cubicBezTo>
                    <a:cubicBezTo>
                      <a:pt x="277" y="16"/>
                      <a:pt x="273" y="15"/>
                      <a:pt x="270" y="15"/>
                    </a:cubicBezTo>
                    <a:cubicBezTo>
                      <a:pt x="267" y="15"/>
                      <a:pt x="264" y="15"/>
                      <a:pt x="260" y="15"/>
                    </a:cubicBezTo>
                    <a:cubicBezTo>
                      <a:pt x="254" y="15"/>
                      <a:pt x="249" y="15"/>
                      <a:pt x="249" y="15"/>
                    </a:cubicBezTo>
                    <a:cubicBezTo>
                      <a:pt x="210" y="15"/>
                      <a:pt x="210" y="15"/>
                      <a:pt x="210" y="15"/>
                    </a:cubicBezTo>
                    <a:cubicBezTo>
                      <a:pt x="193" y="30"/>
                      <a:pt x="193" y="30"/>
                      <a:pt x="193" y="30"/>
                    </a:cubicBezTo>
                    <a:cubicBezTo>
                      <a:pt x="67" y="30"/>
                      <a:pt x="67" y="30"/>
                      <a:pt x="67" y="30"/>
                    </a:cubicBezTo>
                    <a:cubicBezTo>
                      <a:pt x="67" y="19"/>
                      <a:pt x="67" y="19"/>
                      <a:pt x="67" y="19"/>
                    </a:cubicBezTo>
                    <a:cubicBezTo>
                      <a:pt x="56" y="0"/>
                      <a:pt x="56" y="0"/>
                      <a:pt x="56" y="0"/>
                    </a:cubicBezTo>
                    <a:cubicBezTo>
                      <a:pt x="23" y="0"/>
                      <a:pt x="23" y="0"/>
                      <a:pt x="23" y="0"/>
                    </a:cubicBezTo>
                    <a:cubicBezTo>
                      <a:pt x="23" y="8"/>
                      <a:pt x="23" y="8"/>
                      <a:pt x="23" y="8"/>
                    </a:cubicBezTo>
                    <a:cubicBezTo>
                      <a:pt x="19" y="12"/>
                      <a:pt x="19" y="12"/>
                      <a:pt x="19" y="12"/>
                    </a:cubicBezTo>
                    <a:cubicBezTo>
                      <a:pt x="19" y="4"/>
                      <a:pt x="19" y="4"/>
                      <a:pt x="19" y="4"/>
                    </a:cubicBezTo>
                    <a:cubicBezTo>
                      <a:pt x="15" y="0"/>
                      <a:pt x="15" y="0"/>
                      <a:pt x="15" y="0"/>
                    </a:cubicBezTo>
                    <a:cubicBezTo>
                      <a:pt x="15" y="16"/>
                      <a:pt x="15" y="16"/>
                      <a:pt x="15" y="16"/>
                    </a:cubicBezTo>
                    <a:cubicBezTo>
                      <a:pt x="23" y="20"/>
                      <a:pt x="23" y="20"/>
                      <a:pt x="23" y="20"/>
                    </a:cubicBezTo>
                    <a:cubicBezTo>
                      <a:pt x="35" y="20"/>
                      <a:pt x="35" y="20"/>
                      <a:pt x="35" y="20"/>
                    </a:cubicBezTo>
                    <a:cubicBezTo>
                      <a:pt x="46" y="27"/>
                      <a:pt x="46" y="27"/>
                      <a:pt x="46" y="27"/>
                    </a:cubicBezTo>
                    <a:cubicBezTo>
                      <a:pt x="43" y="27"/>
                      <a:pt x="43" y="27"/>
                      <a:pt x="43" y="27"/>
                    </a:cubicBezTo>
                    <a:cubicBezTo>
                      <a:pt x="35" y="27"/>
                      <a:pt x="35" y="27"/>
                      <a:pt x="35" y="27"/>
                    </a:cubicBezTo>
                    <a:cubicBezTo>
                      <a:pt x="23" y="27"/>
                      <a:pt x="23" y="27"/>
                      <a:pt x="23" y="27"/>
                    </a:cubicBezTo>
                    <a:cubicBezTo>
                      <a:pt x="19" y="27"/>
                      <a:pt x="19" y="27"/>
                      <a:pt x="19" y="27"/>
                    </a:cubicBezTo>
                    <a:cubicBezTo>
                      <a:pt x="19" y="47"/>
                      <a:pt x="19" y="47"/>
                      <a:pt x="19" y="47"/>
                    </a:cubicBezTo>
                    <a:cubicBezTo>
                      <a:pt x="23" y="51"/>
                      <a:pt x="23" y="51"/>
                      <a:pt x="23" y="51"/>
                    </a:cubicBezTo>
                    <a:cubicBezTo>
                      <a:pt x="19" y="55"/>
                      <a:pt x="19" y="55"/>
                      <a:pt x="19" y="55"/>
                    </a:cubicBezTo>
                    <a:cubicBezTo>
                      <a:pt x="19" y="63"/>
                      <a:pt x="19" y="63"/>
                      <a:pt x="19" y="63"/>
                    </a:cubicBezTo>
                    <a:cubicBezTo>
                      <a:pt x="19" y="70"/>
                      <a:pt x="19" y="70"/>
                      <a:pt x="19" y="70"/>
                    </a:cubicBezTo>
                    <a:cubicBezTo>
                      <a:pt x="7" y="168"/>
                      <a:pt x="7" y="168"/>
                      <a:pt x="7" y="168"/>
                    </a:cubicBezTo>
                    <a:cubicBezTo>
                      <a:pt x="11" y="172"/>
                      <a:pt x="11" y="172"/>
                      <a:pt x="11" y="172"/>
                    </a:cubicBezTo>
                    <a:cubicBezTo>
                      <a:pt x="11" y="180"/>
                      <a:pt x="11" y="180"/>
                      <a:pt x="11" y="180"/>
                    </a:cubicBezTo>
                    <a:cubicBezTo>
                      <a:pt x="7" y="180"/>
                      <a:pt x="7" y="180"/>
                      <a:pt x="7" y="180"/>
                    </a:cubicBezTo>
                    <a:cubicBezTo>
                      <a:pt x="4" y="187"/>
                      <a:pt x="4" y="187"/>
                      <a:pt x="4" y="187"/>
                    </a:cubicBezTo>
                    <a:cubicBezTo>
                      <a:pt x="0" y="205"/>
                      <a:pt x="0" y="205"/>
                      <a:pt x="0" y="205"/>
                    </a:cubicBezTo>
                    <a:cubicBezTo>
                      <a:pt x="169" y="205"/>
                      <a:pt x="169" y="205"/>
                      <a:pt x="169" y="205"/>
                    </a:cubicBezTo>
                    <a:lnTo>
                      <a:pt x="287" y="205"/>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416;p2">
                <a:extLst>
                  <a:ext uri="{FF2B5EF4-FFF2-40B4-BE49-F238E27FC236}">
                    <a16:creationId xmlns:a16="http://schemas.microsoft.com/office/drawing/2014/main" id="{E12D05E9-77A0-EA65-F964-4CF1F8E6BCBA}"/>
                  </a:ext>
                </a:extLst>
              </p:cNvPr>
              <p:cNvSpPr/>
              <p:nvPr/>
            </p:nvSpPr>
            <p:spPr>
              <a:xfrm>
                <a:off x="5405474" y="3189710"/>
                <a:ext cx="1332448" cy="708855"/>
              </a:xfrm>
              <a:custGeom>
                <a:avLst/>
                <a:gdLst/>
                <a:ahLst/>
                <a:cxnLst/>
                <a:rect l="l" t="t" r="r" b="b"/>
                <a:pathLst>
                  <a:path w="337" h="179" extrusionOk="0">
                    <a:moveTo>
                      <a:pt x="337" y="84"/>
                    </a:moveTo>
                    <a:cubicBezTo>
                      <a:pt x="331" y="78"/>
                      <a:pt x="331" y="78"/>
                      <a:pt x="331" y="78"/>
                    </a:cubicBezTo>
                    <a:cubicBezTo>
                      <a:pt x="325" y="74"/>
                      <a:pt x="325" y="74"/>
                      <a:pt x="325" y="74"/>
                    </a:cubicBezTo>
                    <a:cubicBezTo>
                      <a:pt x="325" y="40"/>
                      <a:pt x="325" y="40"/>
                      <a:pt x="325" y="40"/>
                    </a:cubicBezTo>
                    <a:cubicBezTo>
                      <a:pt x="325" y="40"/>
                      <a:pt x="325" y="40"/>
                      <a:pt x="325" y="40"/>
                    </a:cubicBezTo>
                    <a:cubicBezTo>
                      <a:pt x="325" y="39"/>
                      <a:pt x="325" y="39"/>
                      <a:pt x="325" y="39"/>
                    </a:cubicBezTo>
                    <a:cubicBezTo>
                      <a:pt x="325" y="0"/>
                      <a:pt x="325" y="0"/>
                      <a:pt x="325" y="0"/>
                    </a:cubicBezTo>
                    <a:cubicBezTo>
                      <a:pt x="41" y="0"/>
                      <a:pt x="41" y="0"/>
                      <a:pt x="41" y="0"/>
                    </a:cubicBezTo>
                    <a:cubicBezTo>
                      <a:pt x="40" y="0"/>
                      <a:pt x="40" y="0"/>
                      <a:pt x="40" y="0"/>
                    </a:cubicBezTo>
                    <a:cubicBezTo>
                      <a:pt x="0" y="0"/>
                      <a:pt x="0" y="0"/>
                      <a:pt x="0" y="0"/>
                    </a:cubicBezTo>
                    <a:cubicBezTo>
                      <a:pt x="0" y="40"/>
                      <a:pt x="0" y="40"/>
                      <a:pt x="0" y="40"/>
                    </a:cubicBezTo>
                    <a:cubicBezTo>
                      <a:pt x="0" y="40"/>
                      <a:pt x="0" y="40"/>
                      <a:pt x="0" y="40"/>
                    </a:cubicBezTo>
                    <a:cubicBezTo>
                      <a:pt x="117" y="40"/>
                      <a:pt x="117" y="40"/>
                      <a:pt x="117" y="40"/>
                    </a:cubicBezTo>
                    <a:cubicBezTo>
                      <a:pt x="117" y="129"/>
                      <a:pt x="117" y="129"/>
                      <a:pt x="117" y="129"/>
                    </a:cubicBezTo>
                    <a:cubicBezTo>
                      <a:pt x="121" y="137"/>
                      <a:pt x="121" y="137"/>
                      <a:pt x="121" y="137"/>
                    </a:cubicBezTo>
                    <a:cubicBezTo>
                      <a:pt x="140" y="137"/>
                      <a:pt x="140" y="137"/>
                      <a:pt x="140" y="137"/>
                    </a:cubicBezTo>
                    <a:cubicBezTo>
                      <a:pt x="140" y="144"/>
                      <a:pt x="140" y="144"/>
                      <a:pt x="140" y="144"/>
                    </a:cubicBezTo>
                    <a:cubicBezTo>
                      <a:pt x="140" y="144"/>
                      <a:pt x="140" y="144"/>
                      <a:pt x="140" y="144"/>
                    </a:cubicBezTo>
                    <a:cubicBezTo>
                      <a:pt x="141" y="145"/>
                      <a:pt x="144" y="149"/>
                      <a:pt x="147" y="149"/>
                    </a:cubicBezTo>
                    <a:cubicBezTo>
                      <a:pt x="155" y="149"/>
                      <a:pt x="155" y="149"/>
                      <a:pt x="155" y="149"/>
                    </a:cubicBezTo>
                    <a:cubicBezTo>
                      <a:pt x="156" y="149"/>
                      <a:pt x="156" y="149"/>
                      <a:pt x="156" y="149"/>
                    </a:cubicBezTo>
                    <a:cubicBezTo>
                      <a:pt x="156" y="149"/>
                      <a:pt x="156" y="149"/>
                      <a:pt x="156" y="149"/>
                    </a:cubicBezTo>
                    <a:cubicBezTo>
                      <a:pt x="156" y="148"/>
                      <a:pt x="156" y="148"/>
                      <a:pt x="157" y="148"/>
                    </a:cubicBezTo>
                    <a:cubicBezTo>
                      <a:pt x="157" y="148"/>
                      <a:pt x="158" y="149"/>
                      <a:pt x="159" y="149"/>
                    </a:cubicBezTo>
                    <a:cubicBezTo>
                      <a:pt x="161" y="150"/>
                      <a:pt x="162" y="150"/>
                      <a:pt x="163" y="150"/>
                    </a:cubicBezTo>
                    <a:cubicBezTo>
                      <a:pt x="165" y="150"/>
                      <a:pt x="167" y="149"/>
                      <a:pt x="168" y="149"/>
                    </a:cubicBezTo>
                    <a:cubicBezTo>
                      <a:pt x="178" y="150"/>
                      <a:pt x="178" y="150"/>
                      <a:pt x="178" y="150"/>
                    </a:cubicBezTo>
                    <a:cubicBezTo>
                      <a:pt x="185" y="155"/>
                      <a:pt x="185" y="155"/>
                      <a:pt x="185" y="155"/>
                    </a:cubicBezTo>
                    <a:cubicBezTo>
                      <a:pt x="189" y="160"/>
                      <a:pt x="189" y="160"/>
                      <a:pt x="189" y="160"/>
                    </a:cubicBezTo>
                    <a:cubicBezTo>
                      <a:pt x="189" y="163"/>
                      <a:pt x="189" y="163"/>
                      <a:pt x="189" y="163"/>
                    </a:cubicBezTo>
                    <a:cubicBezTo>
                      <a:pt x="193" y="167"/>
                      <a:pt x="193" y="167"/>
                      <a:pt x="193" y="167"/>
                    </a:cubicBezTo>
                    <a:cubicBezTo>
                      <a:pt x="197" y="167"/>
                      <a:pt x="197" y="167"/>
                      <a:pt x="197" y="167"/>
                    </a:cubicBezTo>
                    <a:cubicBezTo>
                      <a:pt x="202" y="161"/>
                      <a:pt x="202" y="161"/>
                      <a:pt x="202" y="161"/>
                    </a:cubicBezTo>
                    <a:cubicBezTo>
                      <a:pt x="207" y="163"/>
                      <a:pt x="207" y="163"/>
                      <a:pt x="207" y="163"/>
                    </a:cubicBezTo>
                    <a:cubicBezTo>
                      <a:pt x="207" y="167"/>
                      <a:pt x="207" y="167"/>
                      <a:pt x="207" y="167"/>
                    </a:cubicBezTo>
                    <a:cubicBezTo>
                      <a:pt x="246" y="167"/>
                      <a:pt x="246" y="167"/>
                      <a:pt x="246" y="167"/>
                    </a:cubicBezTo>
                    <a:cubicBezTo>
                      <a:pt x="246" y="177"/>
                      <a:pt x="246" y="177"/>
                      <a:pt x="246" y="177"/>
                    </a:cubicBezTo>
                    <a:cubicBezTo>
                      <a:pt x="262" y="177"/>
                      <a:pt x="262" y="177"/>
                      <a:pt x="262" y="177"/>
                    </a:cubicBezTo>
                    <a:cubicBezTo>
                      <a:pt x="262" y="178"/>
                      <a:pt x="263" y="178"/>
                      <a:pt x="264" y="179"/>
                    </a:cubicBezTo>
                    <a:cubicBezTo>
                      <a:pt x="265" y="179"/>
                      <a:pt x="266" y="178"/>
                      <a:pt x="266" y="177"/>
                    </a:cubicBezTo>
                    <a:cubicBezTo>
                      <a:pt x="268" y="175"/>
                      <a:pt x="271" y="174"/>
                      <a:pt x="271" y="174"/>
                    </a:cubicBezTo>
                    <a:cubicBezTo>
                      <a:pt x="272" y="173"/>
                      <a:pt x="272" y="173"/>
                      <a:pt x="272" y="173"/>
                    </a:cubicBezTo>
                    <a:cubicBezTo>
                      <a:pt x="272" y="173"/>
                      <a:pt x="272" y="173"/>
                      <a:pt x="272" y="173"/>
                    </a:cubicBezTo>
                    <a:cubicBezTo>
                      <a:pt x="273" y="172"/>
                      <a:pt x="275" y="171"/>
                      <a:pt x="276" y="171"/>
                    </a:cubicBezTo>
                    <a:cubicBezTo>
                      <a:pt x="279" y="171"/>
                      <a:pt x="279" y="171"/>
                      <a:pt x="279" y="171"/>
                    </a:cubicBezTo>
                    <a:cubicBezTo>
                      <a:pt x="291" y="170"/>
                      <a:pt x="291" y="170"/>
                      <a:pt x="291" y="170"/>
                    </a:cubicBezTo>
                    <a:cubicBezTo>
                      <a:pt x="292" y="169"/>
                      <a:pt x="292" y="169"/>
                      <a:pt x="292" y="169"/>
                    </a:cubicBezTo>
                    <a:cubicBezTo>
                      <a:pt x="292" y="168"/>
                      <a:pt x="295" y="166"/>
                      <a:pt x="298" y="166"/>
                    </a:cubicBezTo>
                    <a:cubicBezTo>
                      <a:pt x="298" y="166"/>
                      <a:pt x="299" y="166"/>
                      <a:pt x="300" y="166"/>
                    </a:cubicBezTo>
                    <a:cubicBezTo>
                      <a:pt x="304" y="168"/>
                      <a:pt x="307" y="172"/>
                      <a:pt x="308" y="173"/>
                    </a:cubicBezTo>
                    <a:cubicBezTo>
                      <a:pt x="308" y="174"/>
                      <a:pt x="308" y="174"/>
                      <a:pt x="308" y="174"/>
                    </a:cubicBezTo>
                    <a:cubicBezTo>
                      <a:pt x="316" y="175"/>
                      <a:pt x="316" y="175"/>
                      <a:pt x="316" y="175"/>
                    </a:cubicBezTo>
                    <a:cubicBezTo>
                      <a:pt x="316" y="176"/>
                      <a:pt x="316" y="178"/>
                      <a:pt x="318" y="179"/>
                    </a:cubicBezTo>
                    <a:cubicBezTo>
                      <a:pt x="318" y="179"/>
                      <a:pt x="318" y="179"/>
                      <a:pt x="318" y="179"/>
                    </a:cubicBezTo>
                    <a:cubicBezTo>
                      <a:pt x="319" y="179"/>
                      <a:pt x="319" y="179"/>
                      <a:pt x="319" y="179"/>
                    </a:cubicBezTo>
                    <a:cubicBezTo>
                      <a:pt x="319" y="179"/>
                      <a:pt x="319" y="179"/>
                      <a:pt x="320" y="179"/>
                    </a:cubicBezTo>
                    <a:cubicBezTo>
                      <a:pt x="323" y="177"/>
                      <a:pt x="323" y="177"/>
                      <a:pt x="323" y="177"/>
                    </a:cubicBezTo>
                    <a:cubicBezTo>
                      <a:pt x="325" y="179"/>
                      <a:pt x="325" y="179"/>
                      <a:pt x="325" y="179"/>
                    </a:cubicBezTo>
                    <a:cubicBezTo>
                      <a:pt x="337" y="179"/>
                      <a:pt x="337" y="179"/>
                      <a:pt x="337" y="179"/>
                    </a:cubicBezTo>
                    <a:cubicBezTo>
                      <a:pt x="337" y="179"/>
                      <a:pt x="337" y="179"/>
                      <a:pt x="337" y="179"/>
                    </a:cubicBezTo>
                    <a:lnTo>
                      <a:pt x="337" y="84"/>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6" name="Google Shape;417;p2">
                <a:extLst>
                  <a:ext uri="{FF2B5EF4-FFF2-40B4-BE49-F238E27FC236}">
                    <a16:creationId xmlns:a16="http://schemas.microsoft.com/office/drawing/2014/main" id="{5F0A8BC7-D3A2-14FA-F3CD-1C713CE11601}"/>
                  </a:ext>
                </a:extLst>
              </p:cNvPr>
              <p:cNvSpPr/>
              <p:nvPr/>
            </p:nvSpPr>
            <p:spPr>
              <a:xfrm>
                <a:off x="8185725" y="2408967"/>
                <a:ext cx="663716" cy="665388"/>
              </a:xfrm>
              <a:custGeom>
                <a:avLst/>
                <a:gdLst/>
                <a:ahLst/>
                <a:cxnLst/>
                <a:rect l="l" t="t" r="r" b="b"/>
                <a:pathLst>
                  <a:path w="168" h="168" extrusionOk="0">
                    <a:moveTo>
                      <a:pt x="0" y="13"/>
                    </a:moveTo>
                    <a:cubicBezTo>
                      <a:pt x="0" y="138"/>
                      <a:pt x="0" y="138"/>
                      <a:pt x="0" y="138"/>
                    </a:cubicBezTo>
                    <a:cubicBezTo>
                      <a:pt x="0" y="138"/>
                      <a:pt x="0" y="138"/>
                      <a:pt x="0" y="138"/>
                    </a:cubicBezTo>
                    <a:cubicBezTo>
                      <a:pt x="10" y="138"/>
                      <a:pt x="10" y="138"/>
                      <a:pt x="10" y="138"/>
                    </a:cubicBezTo>
                    <a:cubicBezTo>
                      <a:pt x="15" y="144"/>
                      <a:pt x="15" y="144"/>
                      <a:pt x="15" y="144"/>
                    </a:cubicBezTo>
                    <a:cubicBezTo>
                      <a:pt x="20" y="150"/>
                      <a:pt x="20" y="150"/>
                      <a:pt x="20" y="150"/>
                    </a:cubicBezTo>
                    <a:cubicBezTo>
                      <a:pt x="44" y="150"/>
                      <a:pt x="44" y="150"/>
                      <a:pt x="44" y="150"/>
                    </a:cubicBezTo>
                    <a:cubicBezTo>
                      <a:pt x="45" y="151"/>
                      <a:pt x="46" y="156"/>
                      <a:pt x="49" y="156"/>
                    </a:cubicBezTo>
                    <a:cubicBezTo>
                      <a:pt x="52" y="156"/>
                      <a:pt x="52" y="156"/>
                      <a:pt x="52" y="156"/>
                    </a:cubicBezTo>
                    <a:cubicBezTo>
                      <a:pt x="52" y="156"/>
                      <a:pt x="54" y="155"/>
                      <a:pt x="57" y="155"/>
                    </a:cubicBezTo>
                    <a:cubicBezTo>
                      <a:pt x="58" y="155"/>
                      <a:pt x="59" y="156"/>
                      <a:pt x="60" y="156"/>
                    </a:cubicBezTo>
                    <a:cubicBezTo>
                      <a:pt x="63" y="159"/>
                      <a:pt x="69" y="159"/>
                      <a:pt x="69" y="159"/>
                    </a:cubicBezTo>
                    <a:cubicBezTo>
                      <a:pt x="82" y="159"/>
                      <a:pt x="82" y="159"/>
                      <a:pt x="82" y="159"/>
                    </a:cubicBezTo>
                    <a:cubicBezTo>
                      <a:pt x="89" y="166"/>
                      <a:pt x="89" y="166"/>
                      <a:pt x="89" y="166"/>
                    </a:cubicBezTo>
                    <a:cubicBezTo>
                      <a:pt x="91" y="168"/>
                      <a:pt x="91" y="168"/>
                      <a:pt x="91" y="168"/>
                    </a:cubicBezTo>
                    <a:cubicBezTo>
                      <a:pt x="91" y="167"/>
                      <a:pt x="91" y="167"/>
                      <a:pt x="91" y="167"/>
                    </a:cubicBezTo>
                    <a:cubicBezTo>
                      <a:pt x="91" y="165"/>
                      <a:pt x="91" y="165"/>
                      <a:pt x="91" y="165"/>
                    </a:cubicBezTo>
                    <a:cubicBezTo>
                      <a:pt x="92" y="165"/>
                      <a:pt x="100" y="160"/>
                      <a:pt x="105" y="157"/>
                    </a:cubicBezTo>
                    <a:cubicBezTo>
                      <a:pt x="107" y="156"/>
                      <a:pt x="108" y="154"/>
                      <a:pt x="107" y="152"/>
                    </a:cubicBezTo>
                    <a:cubicBezTo>
                      <a:pt x="107" y="151"/>
                      <a:pt x="107" y="150"/>
                      <a:pt x="110" y="150"/>
                    </a:cubicBezTo>
                    <a:cubicBezTo>
                      <a:pt x="116" y="148"/>
                      <a:pt x="123" y="145"/>
                      <a:pt x="123" y="145"/>
                    </a:cubicBezTo>
                    <a:cubicBezTo>
                      <a:pt x="130" y="139"/>
                      <a:pt x="130" y="139"/>
                      <a:pt x="130" y="139"/>
                    </a:cubicBezTo>
                    <a:cubicBezTo>
                      <a:pt x="131" y="140"/>
                      <a:pt x="131" y="140"/>
                      <a:pt x="131" y="140"/>
                    </a:cubicBezTo>
                    <a:cubicBezTo>
                      <a:pt x="132" y="140"/>
                      <a:pt x="133" y="140"/>
                      <a:pt x="134" y="139"/>
                    </a:cubicBezTo>
                    <a:cubicBezTo>
                      <a:pt x="136" y="136"/>
                      <a:pt x="136" y="136"/>
                      <a:pt x="136" y="136"/>
                    </a:cubicBezTo>
                    <a:cubicBezTo>
                      <a:pt x="141" y="129"/>
                      <a:pt x="141" y="129"/>
                      <a:pt x="141" y="129"/>
                    </a:cubicBezTo>
                    <a:cubicBezTo>
                      <a:pt x="146" y="129"/>
                      <a:pt x="146" y="129"/>
                      <a:pt x="146" y="129"/>
                    </a:cubicBezTo>
                    <a:cubicBezTo>
                      <a:pt x="152" y="122"/>
                      <a:pt x="152" y="122"/>
                      <a:pt x="152" y="122"/>
                    </a:cubicBezTo>
                    <a:cubicBezTo>
                      <a:pt x="156" y="118"/>
                      <a:pt x="156" y="118"/>
                      <a:pt x="156" y="118"/>
                    </a:cubicBezTo>
                    <a:cubicBezTo>
                      <a:pt x="156" y="106"/>
                      <a:pt x="156" y="106"/>
                      <a:pt x="156" y="106"/>
                    </a:cubicBezTo>
                    <a:cubicBezTo>
                      <a:pt x="161" y="106"/>
                      <a:pt x="161" y="106"/>
                      <a:pt x="161" y="106"/>
                    </a:cubicBezTo>
                    <a:cubicBezTo>
                      <a:pt x="161" y="98"/>
                      <a:pt x="161" y="98"/>
                      <a:pt x="161" y="98"/>
                    </a:cubicBezTo>
                    <a:cubicBezTo>
                      <a:pt x="161" y="96"/>
                      <a:pt x="161" y="95"/>
                      <a:pt x="161" y="94"/>
                    </a:cubicBezTo>
                    <a:cubicBezTo>
                      <a:pt x="161" y="92"/>
                      <a:pt x="161" y="91"/>
                      <a:pt x="161" y="89"/>
                    </a:cubicBezTo>
                    <a:cubicBezTo>
                      <a:pt x="162" y="87"/>
                      <a:pt x="161" y="84"/>
                      <a:pt x="161" y="82"/>
                    </a:cubicBezTo>
                    <a:cubicBezTo>
                      <a:pt x="161" y="78"/>
                      <a:pt x="161" y="78"/>
                      <a:pt x="161" y="78"/>
                    </a:cubicBezTo>
                    <a:cubicBezTo>
                      <a:pt x="166" y="65"/>
                      <a:pt x="166" y="65"/>
                      <a:pt x="166" y="65"/>
                    </a:cubicBezTo>
                    <a:cubicBezTo>
                      <a:pt x="168" y="61"/>
                      <a:pt x="168" y="61"/>
                      <a:pt x="168" y="61"/>
                    </a:cubicBezTo>
                    <a:cubicBezTo>
                      <a:pt x="168" y="2"/>
                      <a:pt x="168" y="2"/>
                      <a:pt x="168" y="2"/>
                    </a:cubicBezTo>
                    <a:cubicBezTo>
                      <a:pt x="168" y="0"/>
                      <a:pt x="168" y="0"/>
                      <a:pt x="168" y="0"/>
                    </a:cubicBezTo>
                    <a:cubicBezTo>
                      <a:pt x="124" y="25"/>
                      <a:pt x="124" y="25"/>
                      <a:pt x="124" y="25"/>
                    </a:cubicBezTo>
                    <a:cubicBezTo>
                      <a:pt x="112" y="25"/>
                      <a:pt x="112" y="25"/>
                      <a:pt x="112" y="25"/>
                    </a:cubicBezTo>
                    <a:cubicBezTo>
                      <a:pt x="100" y="29"/>
                      <a:pt x="100" y="29"/>
                      <a:pt x="100" y="29"/>
                    </a:cubicBezTo>
                    <a:cubicBezTo>
                      <a:pt x="84" y="25"/>
                      <a:pt x="84" y="25"/>
                      <a:pt x="84" y="25"/>
                    </a:cubicBezTo>
                    <a:cubicBezTo>
                      <a:pt x="77" y="25"/>
                      <a:pt x="77" y="25"/>
                      <a:pt x="77" y="25"/>
                    </a:cubicBezTo>
                    <a:cubicBezTo>
                      <a:pt x="69" y="17"/>
                      <a:pt x="69" y="17"/>
                      <a:pt x="69" y="17"/>
                    </a:cubicBezTo>
                    <a:cubicBezTo>
                      <a:pt x="61" y="13"/>
                      <a:pt x="61" y="13"/>
                      <a:pt x="61" y="13"/>
                    </a:cubicBezTo>
                    <a:cubicBezTo>
                      <a:pt x="62" y="13"/>
                      <a:pt x="62" y="13"/>
                      <a:pt x="62" y="13"/>
                    </a:cubicBezTo>
                    <a:cubicBezTo>
                      <a:pt x="1" y="13"/>
                      <a:pt x="1" y="13"/>
                      <a:pt x="1" y="13"/>
                    </a:cubicBezTo>
                    <a:lnTo>
                      <a:pt x="0" y="13"/>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7" name="Google Shape;418;p2">
                <a:extLst>
                  <a:ext uri="{FF2B5EF4-FFF2-40B4-BE49-F238E27FC236}">
                    <a16:creationId xmlns:a16="http://schemas.microsoft.com/office/drawing/2014/main" id="{4009F677-DC57-FB76-40A5-C3BB6B3D1D99}"/>
                  </a:ext>
                </a:extLst>
              </p:cNvPr>
              <p:cNvSpPr/>
              <p:nvPr/>
            </p:nvSpPr>
            <p:spPr>
              <a:xfrm>
                <a:off x="5239963" y="885931"/>
                <a:ext cx="1135172" cy="608546"/>
              </a:xfrm>
              <a:custGeom>
                <a:avLst/>
                <a:gdLst/>
                <a:ahLst/>
                <a:cxnLst/>
                <a:rect l="l" t="t" r="r" b="b"/>
                <a:pathLst>
                  <a:path w="679" h="364" extrusionOk="0">
                    <a:moveTo>
                      <a:pt x="0" y="364"/>
                    </a:moveTo>
                    <a:lnTo>
                      <a:pt x="2" y="364"/>
                    </a:lnTo>
                    <a:lnTo>
                      <a:pt x="679" y="364"/>
                    </a:lnTo>
                    <a:lnTo>
                      <a:pt x="679" y="362"/>
                    </a:lnTo>
                    <a:lnTo>
                      <a:pt x="679" y="362"/>
                    </a:lnTo>
                    <a:lnTo>
                      <a:pt x="674" y="319"/>
                    </a:lnTo>
                    <a:lnTo>
                      <a:pt x="674" y="291"/>
                    </a:lnTo>
                    <a:lnTo>
                      <a:pt x="645" y="241"/>
                    </a:lnTo>
                    <a:lnTo>
                      <a:pt x="645" y="163"/>
                    </a:lnTo>
                    <a:lnTo>
                      <a:pt x="622" y="118"/>
                    </a:lnTo>
                    <a:lnTo>
                      <a:pt x="622" y="0"/>
                    </a:lnTo>
                    <a:lnTo>
                      <a:pt x="0" y="0"/>
                    </a:lnTo>
                    <a:lnTo>
                      <a:pt x="0" y="364"/>
                    </a:lnTo>
                    <a:lnTo>
                      <a:pt x="0" y="364"/>
                    </a:lnTo>
                    <a:lnTo>
                      <a:pt x="0" y="364"/>
                    </a:lnTo>
                    <a:lnTo>
                      <a:pt x="0" y="364"/>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8" name="Google Shape;419;p2">
                <a:extLst>
                  <a:ext uri="{FF2B5EF4-FFF2-40B4-BE49-F238E27FC236}">
                    <a16:creationId xmlns:a16="http://schemas.microsoft.com/office/drawing/2014/main" id="{3835A3C8-8060-DB91-2445-A40D96EA45F0}"/>
                  </a:ext>
                </a:extLst>
              </p:cNvPr>
              <p:cNvSpPr/>
              <p:nvPr/>
            </p:nvSpPr>
            <p:spPr>
              <a:xfrm>
                <a:off x="8220833" y="3328472"/>
                <a:ext cx="1395977" cy="648669"/>
              </a:xfrm>
              <a:custGeom>
                <a:avLst/>
                <a:gdLst/>
                <a:ahLst/>
                <a:cxnLst/>
                <a:rect l="l" t="t" r="r" b="b"/>
                <a:pathLst>
                  <a:path w="353" h="164" extrusionOk="0">
                    <a:moveTo>
                      <a:pt x="106" y="15"/>
                    </a:moveTo>
                    <a:cubicBezTo>
                      <a:pt x="103" y="22"/>
                      <a:pt x="103" y="22"/>
                      <a:pt x="103" y="22"/>
                    </a:cubicBezTo>
                    <a:cubicBezTo>
                      <a:pt x="97" y="22"/>
                      <a:pt x="97" y="22"/>
                      <a:pt x="97" y="22"/>
                    </a:cubicBezTo>
                    <a:cubicBezTo>
                      <a:pt x="95" y="25"/>
                      <a:pt x="95" y="25"/>
                      <a:pt x="95" y="25"/>
                    </a:cubicBezTo>
                    <a:cubicBezTo>
                      <a:pt x="94" y="26"/>
                      <a:pt x="94" y="27"/>
                      <a:pt x="94" y="28"/>
                    </a:cubicBezTo>
                    <a:cubicBezTo>
                      <a:pt x="94" y="29"/>
                      <a:pt x="94" y="29"/>
                      <a:pt x="94" y="29"/>
                    </a:cubicBezTo>
                    <a:cubicBezTo>
                      <a:pt x="84" y="34"/>
                      <a:pt x="84" y="34"/>
                      <a:pt x="84" y="34"/>
                    </a:cubicBezTo>
                    <a:cubicBezTo>
                      <a:pt x="66" y="34"/>
                      <a:pt x="66" y="34"/>
                      <a:pt x="66" y="34"/>
                    </a:cubicBezTo>
                    <a:cubicBezTo>
                      <a:pt x="50" y="41"/>
                      <a:pt x="50" y="41"/>
                      <a:pt x="50" y="41"/>
                    </a:cubicBezTo>
                    <a:cubicBezTo>
                      <a:pt x="50" y="45"/>
                      <a:pt x="50" y="45"/>
                      <a:pt x="50" y="45"/>
                    </a:cubicBezTo>
                    <a:cubicBezTo>
                      <a:pt x="46" y="45"/>
                      <a:pt x="46" y="45"/>
                      <a:pt x="46" y="45"/>
                    </a:cubicBezTo>
                    <a:cubicBezTo>
                      <a:pt x="42" y="48"/>
                      <a:pt x="42" y="48"/>
                      <a:pt x="42" y="48"/>
                    </a:cubicBezTo>
                    <a:cubicBezTo>
                      <a:pt x="39" y="48"/>
                      <a:pt x="39" y="48"/>
                      <a:pt x="39" y="48"/>
                    </a:cubicBezTo>
                    <a:cubicBezTo>
                      <a:pt x="31" y="52"/>
                      <a:pt x="31" y="52"/>
                      <a:pt x="31" y="52"/>
                    </a:cubicBezTo>
                    <a:cubicBezTo>
                      <a:pt x="27" y="58"/>
                      <a:pt x="27" y="58"/>
                      <a:pt x="27" y="58"/>
                    </a:cubicBezTo>
                    <a:cubicBezTo>
                      <a:pt x="19" y="58"/>
                      <a:pt x="19" y="58"/>
                      <a:pt x="19" y="58"/>
                    </a:cubicBezTo>
                    <a:cubicBezTo>
                      <a:pt x="15" y="61"/>
                      <a:pt x="15" y="61"/>
                      <a:pt x="15" y="61"/>
                    </a:cubicBezTo>
                    <a:cubicBezTo>
                      <a:pt x="15" y="61"/>
                      <a:pt x="9" y="65"/>
                      <a:pt x="7" y="65"/>
                    </a:cubicBezTo>
                    <a:cubicBezTo>
                      <a:pt x="5" y="65"/>
                      <a:pt x="4" y="68"/>
                      <a:pt x="3" y="70"/>
                    </a:cubicBezTo>
                    <a:cubicBezTo>
                      <a:pt x="3" y="70"/>
                      <a:pt x="3" y="70"/>
                      <a:pt x="3" y="70"/>
                    </a:cubicBezTo>
                    <a:cubicBezTo>
                      <a:pt x="1" y="72"/>
                      <a:pt x="1" y="72"/>
                      <a:pt x="1" y="72"/>
                    </a:cubicBezTo>
                    <a:cubicBezTo>
                      <a:pt x="0" y="73"/>
                      <a:pt x="0" y="73"/>
                      <a:pt x="0" y="73"/>
                    </a:cubicBezTo>
                    <a:cubicBezTo>
                      <a:pt x="0" y="73"/>
                      <a:pt x="0" y="74"/>
                      <a:pt x="0" y="75"/>
                    </a:cubicBezTo>
                    <a:cubicBezTo>
                      <a:pt x="0" y="78"/>
                      <a:pt x="0" y="78"/>
                      <a:pt x="0" y="78"/>
                    </a:cubicBezTo>
                    <a:cubicBezTo>
                      <a:pt x="55" y="78"/>
                      <a:pt x="55" y="78"/>
                      <a:pt x="55" y="78"/>
                    </a:cubicBezTo>
                    <a:cubicBezTo>
                      <a:pt x="73" y="74"/>
                      <a:pt x="73" y="74"/>
                      <a:pt x="73" y="74"/>
                    </a:cubicBezTo>
                    <a:cubicBezTo>
                      <a:pt x="73" y="74"/>
                      <a:pt x="73" y="74"/>
                      <a:pt x="73" y="74"/>
                    </a:cubicBezTo>
                    <a:cubicBezTo>
                      <a:pt x="70" y="74"/>
                      <a:pt x="70" y="74"/>
                      <a:pt x="70" y="74"/>
                    </a:cubicBezTo>
                    <a:cubicBezTo>
                      <a:pt x="73" y="72"/>
                      <a:pt x="73" y="72"/>
                      <a:pt x="73" y="72"/>
                    </a:cubicBezTo>
                    <a:cubicBezTo>
                      <a:pt x="73" y="72"/>
                      <a:pt x="74" y="71"/>
                      <a:pt x="75" y="71"/>
                    </a:cubicBezTo>
                    <a:cubicBezTo>
                      <a:pt x="76" y="71"/>
                      <a:pt x="78" y="70"/>
                      <a:pt x="95" y="70"/>
                    </a:cubicBezTo>
                    <a:cubicBezTo>
                      <a:pt x="109" y="70"/>
                      <a:pt x="127" y="70"/>
                      <a:pt x="140" y="71"/>
                    </a:cubicBezTo>
                    <a:cubicBezTo>
                      <a:pt x="140" y="71"/>
                      <a:pt x="140" y="71"/>
                      <a:pt x="140" y="71"/>
                    </a:cubicBezTo>
                    <a:cubicBezTo>
                      <a:pt x="154" y="78"/>
                      <a:pt x="154" y="78"/>
                      <a:pt x="154" y="78"/>
                    </a:cubicBezTo>
                    <a:cubicBezTo>
                      <a:pt x="165" y="88"/>
                      <a:pt x="165" y="88"/>
                      <a:pt x="165" y="88"/>
                    </a:cubicBezTo>
                    <a:cubicBezTo>
                      <a:pt x="193" y="88"/>
                      <a:pt x="193" y="88"/>
                      <a:pt x="193" y="88"/>
                    </a:cubicBezTo>
                    <a:cubicBezTo>
                      <a:pt x="198" y="90"/>
                      <a:pt x="198" y="90"/>
                      <a:pt x="198" y="90"/>
                    </a:cubicBezTo>
                    <a:cubicBezTo>
                      <a:pt x="206" y="95"/>
                      <a:pt x="206" y="95"/>
                      <a:pt x="206" y="95"/>
                    </a:cubicBezTo>
                    <a:cubicBezTo>
                      <a:pt x="211" y="99"/>
                      <a:pt x="211" y="99"/>
                      <a:pt x="211" y="99"/>
                    </a:cubicBezTo>
                    <a:cubicBezTo>
                      <a:pt x="211" y="107"/>
                      <a:pt x="211" y="107"/>
                      <a:pt x="211" y="107"/>
                    </a:cubicBezTo>
                    <a:cubicBezTo>
                      <a:pt x="220" y="114"/>
                      <a:pt x="220" y="114"/>
                      <a:pt x="220" y="114"/>
                    </a:cubicBezTo>
                    <a:cubicBezTo>
                      <a:pt x="226" y="122"/>
                      <a:pt x="226" y="122"/>
                      <a:pt x="226" y="122"/>
                    </a:cubicBezTo>
                    <a:cubicBezTo>
                      <a:pt x="230" y="125"/>
                      <a:pt x="230" y="125"/>
                      <a:pt x="230" y="125"/>
                    </a:cubicBezTo>
                    <a:cubicBezTo>
                      <a:pt x="230" y="125"/>
                      <a:pt x="230" y="125"/>
                      <a:pt x="230" y="125"/>
                    </a:cubicBezTo>
                    <a:cubicBezTo>
                      <a:pt x="239" y="132"/>
                      <a:pt x="239" y="132"/>
                      <a:pt x="239" y="132"/>
                    </a:cubicBezTo>
                    <a:cubicBezTo>
                      <a:pt x="239" y="144"/>
                      <a:pt x="239" y="144"/>
                      <a:pt x="239" y="144"/>
                    </a:cubicBezTo>
                    <a:cubicBezTo>
                      <a:pt x="254" y="163"/>
                      <a:pt x="254" y="163"/>
                      <a:pt x="254"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4"/>
                      <a:pt x="255" y="164"/>
                      <a:pt x="255" y="164"/>
                    </a:cubicBezTo>
                    <a:cubicBezTo>
                      <a:pt x="271" y="160"/>
                      <a:pt x="271" y="160"/>
                      <a:pt x="271" y="160"/>
                    </a:cubicBezTo>
                    <a:cubicBezTo>
                      <a:pt x="271" y="152"/>
                      <a:pt x="271" y="152"/>
                      <a:pt x="271" y="152"/>
                    </a:cubicBezTo>
                    <a:cubicBezTo>
                      <a:pt x="278" y="141"/>
                      <a:pt x="278" y="141"/>
                      <a:pt x="278" y="141"/>
                    </a:cubicBezTo>
                    <a:cubicBezTo>
                      <a:pt x="298" y="133"/>
                      <a:pt x="298" y="133"/>
                      <a:pt x="298" y="133"/>
                    </a:cubicBezTo>
                    <a:cubicBezTo>
                      <a:pt x="314" y="133"/>
                      <a:pt x="314" y="133"/>
                      <a:pt x="314" y="133"/>
                    </a:cubicBezTo>
                    <a:cubicBezTo>
                      <a:pt x="325" y="125"/>
                      <a:pt x="325" y="125"/>
                      <a:pt x="325" y="125"/>
                    </a:cubicBezTo>
                    <a:cubicBezTo>
                      <a:pt x="325" y="121"/>
                      <a:pt x="325" y="121"/>
                      <a:pt x="325" y="121"/>
                    </a:cubicBezTo>
                    <a:cubicBezTo>
                      <a:pt x="325" y="113"/>
                      <a:pt x="325" y="113"/>
                      <a:pt x="325" y="113"/>
                    </a:cubicBezTo>
                    <a:cubicBezTo>
                      <a:pt x="317" y="113"/>
                      <a:pt x="317" y="113"/>
                      <a:pt x="317" y="113"/>
                    </a:cubicBezTo>
                    <a:cubicBezTo>
                      <a:pt x="317" y="117"/>
                      <a:pt x="317" y="117"/>
                      <a:pt x="317" y="117"/>
                    </a:cubicBezTo>
                    <a:cubicBezTo>
                      <a:pt x="314" y="117"/>
                      <a:pt x="314" y="117"/>
                      <a:pt x="314" y="117"/>
                    </a:cubicBezTo>
                    <a:cubicBezTo>
                      <a:pt x="314" y="113"/>
                      <a:pt x="314" y="113"/>
                      <a:pt x="314" y="113"/>
                    </a:cubicBezTo>
                    <a:cubicBezTo>
                      <a:pt x="317" y="109"/>
                      <a:pt x="317" y="109"/>
                      <a:pt x="317" y="109"/>
                    </a:cubicBezTo>
                    <a:cubicBezTo>
                      <a:pt x="317" y="105"/>
                      <a:pt x="317" y="105"/>
                      <a:pt x="317" y="105"/>
                    </a:cubicBezTo>
                    <a:cubicBezTo>
                      <a:pt x="321" y="102"/>
                      <a:pt x="321" y="102"/>
                      <a:pt x="321" y="102"/>
                    </a:cubicBezTo>
                    <a:cubicBezTo>
                      <a:pt x="321" y="98"/>
                      <a:pt x="321" y="98"/>
                      <a:pt x="321" y="98"/>
                    </a:cubicBezTo>
                    <a:cubicBezTo>
                      <a:pt x="310" y="94"/>
                      <a:pt x="310" y="94"/>
                      <a:pt x="310" y="94"/>
                    </a:cubicBezTo>
                    <a:cubicBezTo>
                      <a:pt x="317" y="94"/>
                      <a:pt x="317" y="94"/>
                      <a:pt x="317" y="94"/>
                    </a:cubicBezTo>
                    <a:cubicBezTo>
                      <a:pt x="321" y="90"/>
                      <a:pt x="321" y="90"/>
                      <a:pt x="321" y="90"/>
                    </a:cubicBezTo>
                    <a:cubicBezTo>
                      <a:pt x="325" y="94"/>
                      <a:pt x="325" y="94"/>
                      <a:pt x="325" y="94"/>
                    </a:cubicBezTo>
                    <a:cubicBezTo>
                      <a:pt x="329" y="98"/>
                      <a:pt x="329" y="98"/>
                      <a:pt x="329" y="98"/>
                    </a:cubicBezTo>
                    <a:cubicBezTo>
                      <a:pt x="337" y="98"/>
                      <a:pt x="337" y="98"/>
                      <a:pt x="337" y="98"/>
                    </a:cubicBezTo>
                    <a:cubicBezTo>
                      <a:pt x="341" y="98"/>
                      <a:pt x="341" y="98"/>
                      <a:pt x="341" y="98"/>
                    </a:cubicBezTo>
                    <a:cubicBezTo>
                      <a:pt x="349" y="86"/>
                      <a:pt x="349" y="86"/>
                      <a:pt x="349" y="86"/>
                    </a:cubicBezTo>
                    <a:cubicBezTo>
                      <a:pt x="353" y="86"/>
                      <a:pt x="353" y="86"/>
                      <a:pt x="353" y="86"/>
                    </a:cubicBezTo>
                    <a:cubicBezTo>
                      <a:pt x="349" y="74"/>
                      <a:pt x="349" y="74"/>
                      <a:pt x="349" y="74"/>
                    </a:cubicBezTo>
                    <a:cubicBezTo>
                      <a:pt x="349" y="70"/>
                      <a:pt x="349" y="70"/>
                      <a:pt x="349" y="70"/>
                    </a:cubicBezTo>
                    <a:cubicBezTo>
                      <a:pt x="341" y="82"/>
                      <a:pt x="341" y="82"/>
                      <a:pt x="341" y="82"/>
                    </a:cubicBezTo>
                    <a:cubicBezTo>
                      <a:pt x="337" y="78"/>
                      <a:pt x="337" y="78"/>
                      <a:pt x="337" y="78"/>
                    </a:cubicBezTo>
                    <a:cubicBezTo>
                      <a:pt x="337" y="70"/>
                      <a:pt x="337" y="70"/>
                      <a:pt x="337" y="70"/>
                    </a:cubicBezTo>
                    <a:cubicBezTo>
                      <a:pt x="317" y="70"/>
                      <a:pt x="317" y="70"/>
                      <a:pt x="317" y="70"/>
                    </a:cubicBezTo>
                    <a:cubicBezTo>
                      <a:pt x="314" y="55"/>
                      <a:pt x="314" y="55"/>
                      <a:pt x="314" y="55"/>
                    </a:cubicBezTo>
                    <a:cubicBezTo>
                      <a:pt x="317" y="55"/>
                      <a:pt x="317" y="55"/>
                      <a:pt x="317" y="55"/>
                    </a:cubicBezTo>
                    <a:cubicBezTo>
                      <a:pt x="317" y="62"/>
                      <a:pt x="317" y="62"/>
                      <a:pt x="317" y="62"/>
                    </a:cubicBezTo>
                    <a:cubicBezTo>
                      <a:pt x="321" y="66"/>
                      <a:pt x="321" y="66"/>
                      <a:pt x="321" y="66"/>
                    </a:cubicBezTo>
                    <a:cubicBezTo>
                      <a:pt x="325" y="66"/>
                      <a:pt x="325" y="66"/>
                      <a:pt x="325" y="66"/>
                    </a:cubicBezTo>
                    <a:cubicBezTo>
                      <a:pt x="333" y="59"/>
                      <a:pt x="333" y="59"/>
                      <a:pt x="333" y="59"/>
                    </a:cubicBezTo>
                    <a:cubicBezTo>
                      <a:pt x="337" y="59"/>
                      <a:pt x="337" y="59"/>
                      <a:pt x="337" y="59"/>
                    </a:cubicBezTo>
                    <a:cubicBezTo>
                      <a:pt x="341" y="59"/>
                      <a:pt x="341" y="59"/>
                      <a:pt x="341" y="59"/>
                    </a:cubicBezTo>
                    <a:cubicBezTo>
                      <a:pt x="346" y="59"/>
                      <a:pt x="346" y="59"/>
                      <a:pt x="346" y="59"/>
                    </a:cubicBezTo>
                    <a:cubicBezTo>
                      <a:pt x="346" y="57"/>
                      <a:pt x="346" y="57"/>
                      <a:pt x="346" y="57"/>
                    </a:cubicBezTo>
                    <a:cubicBezTo>
                      <a:pt x="347" y="57"/>
                      <a:pt x="347" y="57"/>
                      <a:pt x="347" y="57"/>
                    </a:cubicBezTo>
                    <a:cubicBezTo>
                      <a:pt x="345" y="47"/>
                      <a:pt x="345" y="47"/>
                      <a:pt x="345" y="47"/>
                    </a:cubicBezTo>
                    <a:cubicBezTo>
                      <a:pt x="341" y="47"/>
                      <a:pt x="341" y="47"/>
                      <a:pt x="341" y="47"/>
                    </a:cubicBezTo>
                    <a:cubicBezTo>
                      <a:pt x="345" y="35"/>
                      <a:pt x="345" y="35"/>
                      <a:pt x="345" y="35"/>
                    </a:cubicBezTo>
                    <a:cubicBezTo>
                      <a:pt x="345" y="23"/>
                      <a:pt x="345" y="23"/>
                      <a:pt x="345" y="23"/>
                    </a:cubicBezTo>
                    <a:cubicBezTo>
                      <a:pt x="333" y="23"/>
                      <a:pt x="333" y="23"/>
                      <a:pt x="333" y="23"/>
                    </a:cubicBezTo>
                    <a:cubicBezTo>
                      <a:pt x="329" y="23"/>
                      <a:pt x="329" y="23"/>
                      <a:pt x="329" y="23"/>
                    </a:cubicBezTo>
                    <a:cubicBezTo>
                      <a:pt x="321" y="20"/>
                      <a:pt x="321" y="20"/>
                      <a:pt x="321" y="20"/>
                    </a:cubicBezTo>
                    <a:cubicBezTo>
                      <a:pt x="321" y="16"/>
                      <a:pt x="321" y="16"/>
                      <a:pt x="321" y="16"/>
                    </a:cubicBezTo>
                    <a:cubicBezTo>
                      <a:pt x="329" y="16"/>
                      <a:pt x="329" y="16"/>
                      <a:pt x="329" y="16"/>
                    </a:cubicBezTo>
                    <a:cubicBezTo>
                      <a:pt x="333" y="16"/>
                      <a:pt x="333" y="16"/>
                      <a:pt x="333" y="16"/>
                    </a:cubicBezTo>
                    <a:cubicBezTo>
                      <a:pt x="329" y="12"/>
                      <a:pt x="329" y="12"/>
                      <a:pt x="329" y="12"/>
                    </a:cubicBezTo>
                    <a:cubicBezTo>
                      <a:pt x="325" y="12"/>
                      <a:pt x="325" y="12"/>
                      <a:pt x="325" y="12"/>
                    </a:cubicBezTo>
                    <a:cubicBezTo>
                      <a:pt x="325" y="8"/>
                      <a:pt x="325" y="8"/>
                      <a:pt x="325" y="8"/>
                    </a:cubicBezTo>
                    <a:cubicBezTo>
                      <a:pt x="325" y="4"/>
                      <a:pt x="325" y="4"/>
                      <a:pt x="325" y="4"/>
                    </a:cubicBezTo>
                    <a:cubicBezTo>
                      <a:pt x="329" y="0"/>
                      <a:pt x="329" y="0"/>
                      <a:pt x="329" y="0"/>
                    </a:cubicBezTo>
                    <a:cubicBezTo>
                      <a:pt x="106" y="0"/>
                      <a:pt x="106" y="0"/>
                      <a:pt x="106" y="0"/>
                    </a:cubicBezTo>
                    <a:lnTo>
                      <a:pt x="106" y="15"/>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 name="Google Shape;420;p2">
                <a:extLst>
                  <a:ext uri="{FF2B5EF4-FFF2-40B4-BE49-F238E27FC236}">
                    <a16:creationId xmlns:a16="http://schemas.microsoft.com/office/drawing/2014/main" id="{997B7373-848E-8674-67F2-F551AF4F6EF9}"/>
                  </a:ext>
                </a:extLst>
              </p:cNvPr>
              <p:cNvSpPr/>
              <p:nvPr/>
            </p:nvSpPr>
            <p:spPr>
              <a:xfrm>
                <a:off x="8948079" y="1783703"/>
                <a:ext cx="1203717" cy="896100"/>
              </a:xfrm>
              <a:custGeom>
                <a:avLst/>
                <a:gdLst/>
                <a:ahLst/>
                <a:cxnLst/>
                <a:rect l="l" t="t" r="r" b="b"/>
                <a:pathLst>
                  <a:path w="304" h="226" extrusionOk="0">
                    <a:moveTo>
                      <a:pt x="262" y="205"/>
                    </a:moveTo>
                    <a:cubicBezTo>
                      <a:pt x="262" y="195"/>
                      <a:pt x="262" y="195"/>
                      <a:pt x="262" y="195"/>
                    </a:cubicBezTo>
                    <a:cubicBezTo>
                      <a:pt x="269" y="190"/>
                      <a:pt x="269" y="190"/>
                      <a:pt x="269" y="190"/>
                    </a:cubicBezTo>
                    <a:cubicBezTo>
                      <a:pt x="269" y="189"/>
                      <a:pt x="269" y="189"/>
                      <a:pt x="269" y="189"/>
                    </a:cubicBezTo>
                    <a:cubicBezTo>
                      <a:pt x="269" y="186"/>
                      <a:pt x="270" y="172"/>
                      <a:pt x="270" y="158"/>
                    </a:cubicBezTo>
                    <a:cubicBezTo>
                      <a:pt x="270" y="147"/>
                      <a:pt x="270" y="137"/>
                      <a:pt x="269" y="135"/>
                    </a:cubicBezTo>
                    <a:cubicBezTo>
                      <a:pt x="268" y="135"/>
                      <a:pt x="267" y="132"/>
                      <a:pt x="272" y="112"/>
                    </a:cubicBezTo>
                    <a:cubicBezTo>
                      <a:pt x="273" y="108"/>
                      <a:pt x="273" y="108"/>
                      <a:pt x="273" y="108"/>
                    </a:cubicBezTo>
                    <a:cubicBezTo>
                      <a:pt x="273" y="106"/>
                      <a:pt x="273" y="106"/>
                      <a:pt x="273" y="106"/>
                    </a:cubicBezTo>
                    <a:cubicBezTo>
                      <a:pt x="274" y="102"/>
                      <a:pt x="275" y="98"/>
                      <a:pt x="276" y="96"/>
                    </a:cubicBezTo>
                    <a:cubicBezTo>
                      <a:pt x="269" y="85"/>
                      <a:pt x="269" y="85"/>
                      <a:pt x="269" y="85"/>
                    </a:cubicBezTo>
                    <a:cubicBezTo>
                      <a:pt x="269" y="0"/>
                      <a:pt x="269" y="0"/>
                      <a:pt x="269" y="0"/>
                    </a:cubicBezTo>
                    <a:cubicBezTo>
                      <a:pt x="268" y="0"/>
                      <a:pt x="268" y="0"/>
                      <a:pt x="268" y="0"/>
                    </a:cubicBezTo>
                    <a:cubicBezTo>
                      <a:pt x="192" y="0"/>
                      <a:pt x="192" y="0"/>
                      <a:pt x="192" y="0"/>
                    </a:cubicBezTo>
                    <a:cubicBezTo>
                      <a:pt x="169" y="19"/>
                      <a:pt x="169" y="19"/>
                      <a:pt x="169" y="19"/>
                    </a:cubicBezTo>
                    <a:cubicBezTo>
                      <a:pt x="161" y="35"/>
                      <a:pt x="161" y="35"/>
                      <a:pt x="161" y="35"/>
                    </a:cubicBezTo>
                    <a:cubicBezTo>
                      <a:pt x="145" y="43"/>
                      <a:pt x="145" y="43"/>
                      <a:pt x="145" y="43"/>
                    </a:cubicBezTo>
                    <a:cubicBezTo>
                      <a:pt x="141" y="47"/>
                      <a:pt x="141" y="47"/>
                      <a:pt x="141" y="47"/>
                    </a:cubicBezTo>
                    <a:cubicBezTo>
                      <a:pt x="145" y="50"/>
                      <a:pt x="145" y="50"/>
                      <a:pt x="145" y="50"/>
                    </a:cubicBezTo>
                    <a:cubicBezTo>
                      <a:pt x="149" y="50"/>
                      <a:pt x="149" y="50"/>
                      <a:pt x="149" y="50"/>
                    </a:cubicBezTo>
                    <a:cubicBezTo>
                      <a:pt x="149" y="54"/>
                      <a:pt x="149" y="54"/>
                      <a:pt x="149" y="54"/>
                    </a:cubicBezTo>
                    <a:cubicBezTo>
                      <a:pt x="149" y="58"/>
                      <a:pt x="149" y="58"/>
                      <a:pt x="149" y="58"/>
                    </a:cubicBezTo>
                    <a:cubicBezTo>
                      <a:pt x="145" y="58"/>
                      <a:pt x="145" y="58"/>
                      <a:pt x="145" y="58"/>
                    </a:cubicBezTo>
                    <a:cubicBezTo>
                      <a:pt x="145" y="62"/>
                      <a:pt x="145" y="62"/>
                      <a:pt x="145" y="62"/>
                    </a:cubicBezTo>
                    <a:cubicBezTo>
                      <a:pt x="149" y="66"/>
                      <a:pt x="149" y="66"/>
                      <a:pt x="149" y="66"/>
                    </a:cubicBezTo>
                    <a:cubicBezTo>
                      <a:pt x="149" y="70"/>
                      <a:pt x="149" y="70"/>
                      <a:pt x="149" y="70"/>
                    </a:cubicBezTo>
                    <a:cubicBezTo>
                      <a:pt x="149" y="78"/>
                      <a:pt x="149" y="78"/>
                      <a:pt x="149" y="78"/>
                    </a:cubicBezTo>
                    <a:cubicBezTo>
                      <a:pt x="137" y="78"/>
                      <a:pt x="137" y="78"/>
                      <a:pt x="137" y="78"/>
                    </a:cubicBezTo>
                    <a:cubicBezTo>
                      <a:pt x="126" y="90"/>
                      <a:pt x="126" y="90"/>
                      <a:pt x="126" y="90"/>
                    </a:cubicBezTo>
                    <a:cubicBezTo>
                      <a:pt x="118" y="90"/>
                      <a:pt x="118" y="90"/>
                      <a:pt x="118" y="90"/>
                    </a:cubicBezTo>
                    <a:cubicBezTo>
                      <a:pt x="106" y="90"/>
                      <a:pt x="106" y="90"/>
                      <a:pt x="106" y="90"/>
                    </a:cubicBezTo>
                    <a:cubicBezTo>
                      <a:pt x="102" y="90"/>
                      <a:pt x="102" y="90"/>
                      <a:pt x="102" y="90"/>
                    </a:cubicBezTo>
                    <a:cubicBezTo>
                      <a:pt x="94" y="93"/>
                      <a:pt x="94" y="93"/>
                      <a:pt x="94" y="93"/>
                    </a:cubicBezTo>
                    <a:cubicBezTo>
                      <a:pt x="91" y="90"/>
                      <a:pt x="91" y="90"/>
                      <a:pt x="91" y="90"/>
                    </a:cubicBezTo>
                    <a:cubicBezTo>
                      <a:pt x="75" y="86"/>
                      <a:pt x="75" y="86"/>
                      <a:pt x="75" y="86"/>
                    </a:cubicBezTo>
                    <a:cubicBezTo>
                      <a:pt x="36" y="93"/>
                      <a:pt x="36" y="93"/>
                      <a:pt x="36" y="93"/>
                    </a:cubicBezTo>
                    <a:cubicBezTo>
                      <a:pt x="44" y="117"/>
                      <a:pt x="44" y="117"/>
                      <a:pt x="44" y="117"/>
                    </a:cubicBezTo>
                    <a:cubicBezTo>
                      <a:pt x="36" y="121"/>
                      <a:pt x="36" y="121"/>
                      <a:pt x="36" y="121"/>
                    </a:cubicBezTo>
                    <a:cubicBezTo>
                      <a:pt x="32" y="129"/>
                      <a:pt x="32" y="129"/>
                      <a:pt x="32" y="129"/>
                    </a:cubicBezTo>
                    <a:cubicBezTo>
                      <a:pt x="28" y="129"/>
                      <a:pt x="28" y="129"/>
                      <a:pt x="28" y="129"/>
                    </a:cubicBezTo>
                    <a:cubicBezTo>
                      <a:pt x="1" y="148"/>
                      <a:pt x="1" y="148"/>
                      <a:pt x="1" y="148"/>
                    </a:cubicBezTo>
                    <a:cubicBezTo>
                      <a:pt x="0" y="148"/>
                      <a:pt x="0" y="148"/>
                      <a:pt x="0" y="148"/>
                    </a:cubicBezTo>
                    <a:cubicBezTo>
                      <a:pt x="0" y="149"/>
                      <a:pt x="0" y="149"/>
                      <a:pt x="0" y="149"/>
                    </a:cubicBezTo>
                    <a:cubicBezTo>
                      <a:pt x="1" y="150"/>
                      <a:pt x="1" y="150"/>
                      <a:pt x="1" y="150"/>
                    </a:cubicBezTo>
                    <a:cubicBezTo>
                      <a:pt x="179" y="150"/>
                      <a:pt x="179" y="150"/>
                      <a:pt x="179" y="150"/>
                    </a:cubicBezTo>
                    <a:cubicBezTo>
                      <a:pt x="179" y="151"/>
                      <a:pt x="180" y="156"/>
                      <a:pt x="180" y="164"/>
                    </a:cubicBezTo>
                    <a:cubicBezTo>
                      <a:pt x="180" y="166"/>
                      <a:pt x="180" y="168"/>
                      <a:pt x="181" y="169"/>
                    </a:cubicBezTo>
                    <a:cubicBezTo>
                      <a:pt x="179" y="172"/>
                      <a:pt x="179" y="172"/>
                      <a:pt x="179" y="172"/>
                    </a:cubicBezTo>
                    <a:cubicBezTo>
                      <a:pt x="183" y="169"/>
                      <a:pt x="183" y="169"/>
                      <a:pt x="183" y="169"/>
                    </a:cubicBezTo>
                    <a:cubicBezTo>
                      <a:pt x="183" y="169"/>
                      <a:pt x="183" y="169"/>
                      <a:pt x="184" y="169"/>
                    </a:cubicBezTo>
                    <a:cubicBezTo>
                      <a:pt x="188" y="178"/>
                      <a:pt x="188" y="178"/>
                      <a:pt x="188" y="178"/>
                    </a:cubicBezTo>
                    <a:cubicBezTo>
                      <a:pt x="190" y="185"/>
                      <a:pt x="190" y="185"/>
                      <a:pt x="190" y="185"/>
                    </a:cubicBezTo>
                    <a:cubicBezTo>
                      <a:pt x="197" y="193"/>
                      <a:pt x="197" y="193"/>
                      <a:pt x="197" y="193"/>
                    </a:cubicBezTo>
                    <a:cubicBezTo>
                      <a:pt x="198" y="193"/>
                      <a:pt x="198" y="193"/>
                      <a:pt x="198" y="193"/>
                    </a:cubicBezTo>
                    <a:cubicBezTo>
                      <a:pt x="199" y="193"/>
                      <a:pt x="199" y="193"/>
                      <a:pt x="199" y="193"/>
                    </a:cubicBezTo>
                    <a:cubicBezTo>
                      <a:pt x="203" y="193"/>
                      <a:pt x="203" y="193"/>
                      <a:pt x="203" y="193"/>
                    </a:cubicBezTo>
                    <a:cubicBezTo>
                      <a:pt x="214" y="202"/>
                      <a:pt x="214" y="202"/>
                      <a:pt x="214" y="202"/>
                    </a:cubicBezTo>
                    <a:cubicBezTo>
                      <a:pt x="224" y="211"/>
                      <a:pt x="224" y="211"/>
                      <a:pt x="224" y="211"/>
                    </a:cubicBezTo>
                    <a:cubicBezTo>
                      <a:pt x="230" y="211"/>
                      <a:pt x="230" y="211"/>
                      <a:pt x="230" y="211"/>
                    </a:cubicBezTo>
                    <a:cubicBezTo>
                      <a:pt x="236" y="219"/>
                      <a:pt x="236" y="219"/>
                      <a:pt x="236" y="219"/>
                    </a:cubicBezTo>
                    <a:cubicBezTo>
                      <a:pt x="239" y="214"/>
                      <a:pt x="239" y="214"/>
                      <a:pt x="239" y="214"/>
                    </a:cubicBezTo>
                    <a:cubicBezTo>
                      <a:pt x="243" y="214"/>
                      <a:pt x="243" y="214"/>
                      <a:pt x="243" y="214"/>
                    </a:cubicBezTo>
                    <a:cubicBezTo>
                      <a:pt x="247" y="210"/>
                      <a:pt x="247" y="210"/>
                      <a:pt x="247" y="210"/>
                    </a:cubicBezTo>
                    <a:cubicBezTo>
                      <a:pt x="262" y="205"/>
                      <a:pt x="262" y="205"/>
                      <a:pt x="262" y="205"/>
                    </a:cubicBezTo>
                    <a:close/>
                    <a:moveTo>
                      <a:pt x="240" y="221"/>
                    </a:moveTo>
                    <a:cubicBezTo>
                      <a:pt x="239" y="220"/>
                      <a:pt x="239" y="220"/>
                      <a:pt x="239" y="220"/>
                    </a:cubicBezTo>
                    <a:cubicBezTo>
                      <a:pt x="238" y="221"/>
                      <a:pt x="238" y="221"/>
                      <a:pt x="238" y="221"/>
                    </a:cubicBezTo>
                    <a:cubicBezTo>
                      <a:pt x="238" y="222"/>
                      <a:pt x="238" y="222"/>
                      <a:pt x="238" y="222"/>
                    </a:cubicBezTo>
                    <a:cubicBezTo>
                      <a:pt x="238" y="222"/>
                      <a:pt x="238" y="222"/>
                      <a:pt x="238" y="222"/>
                    </a:cubicBezTo>
                    <a:cubicBezTo>
                      <a:pt x="237" y="223"/>
                      <a:pt x="237" y="223"/>
                      <a:pt x="237" y="223"/>
                    </a:cubicBezTo>
                    <a:cubicBezTo>
                      <a:pt x="237" y="224"/>
                      <a:pt x="237" y="224"/>
                      <a:pt x="237" y="224"/>
                    </a:cubicBezTo>
                    <a:cubicBezTo>
                      <a:pt x="236" y="225"/>
                      <a:pt x="236" y="225"/>
                      <a:pt x="236" y="225"/>
                    </a:cubicBezTo>
                    <a:cubicBezTo>
                      <a:pt x="236" y="226"/>
                      <a:pt x="236" y="226"/>
                      <a:pt x="236" y="226"/>
                    </a:cubicBezTo>
                    <a:cubicBezTo>
                      <a:pt x="238" y="226"/>
                      <a:pt x="238" y="226"/>
                      <a:pt x="238" y="226"/>
                    </a:cubicBezTo>
                    <a:cubicBezTo>
                      <a:pt x="239" y="225"/>
                      <a:pt x="239" y="225"/>
                      <a:pt x="239" y="225"/>
                    </a:cubicBezTo>
                    <a:cubicBezTo>
                      <a:pt x="240" y="225"/>
                      <a:pt x="240" y="225"/>
                      <a:pt x="240" y="225"/>
                    </a:cubicBezTo>
                    <a:cubicBezTo>
                      <a:pt x="240" y="224"/>
                      <a:pt x="240" y="224"/>
                      <a:pt x="240" y="224"/>
                    </a:cubicBezTo>
                    <a:cubicBezTo>
                      <a:pt x="241" y="223"/>
                      <a:pt x="241" y="223"/>
                      <a:pt x="241" y="223"/>
                    </a:cubicBezTo>
                    <a:cubicBezTo>
                      <a:pt x="242" y="223"/>
                      <a:pt x="242" y="223"/>
                      <a:pt x="242" y="223"/>
                    </a:cubicBezTo>
                    <a:cubicBezTo>
                      <a:pt x="242" y="222"/>
                      <a:pt x="242" y="222"/>
                      <a:pt x="242" y="222"/>
                    </a:cubicBezTo>
                    <a:cubicBezTo>
                      <a:pt x="242" y="221"/>
                      <a:pt x="242" y="221"/>
                      <a:pt x="242" y="221"/>
                    </a:cubicBezTo>
                    <a:cubicBezTo>
                      <a:pt x="241" y="221"/>
                      <a:pt x="241" y="221"/>
                      <a:pt x="241" y="221"/>
                    </a:cubicBezTo>
                    <a:lnTo>
                      <a:pt x="240" y="221"/>
                    </a:lnTo>
                    <a:close/>
                    <a:moveTo>
                      <a:pt x="299" y="200"/>
                    </a:moveTo>
                    <a:cubicBezTo>
                      <a:pt x="300" y="199"/>
                      <a:pt x="300" y="199"/>
                      <a:pt x="300" y="199"/>
                    </a:cubicBezTo>
                    <a:cubicBezTo>
                      <a:pt x="298" y="199"/>
                      <a:pt x="298" y="199"/>
                      <a:pt x="298" y="199"/>
                    </a:cubicBezTo>
                    <a:cubicBezTo>
                      <a:pt x="298" y="200"/>
                      <a:pt x="298" y="200"/>
                      <a:pt x="298" y="200"/>
                    </a:cubicBezTo>
                    <a:cubicBezTo>
                      <a:pt x="298" y="201"/>
                      <a:pt x="298" y="201"/>
                      <a:pt x="298" y="201"/>
                    </a:cubicBezTo>
                    <a:cubicBezTo>
                      <a:pt x="299" y="201"/>
                      <a:pt x="299" y="201"/>
                      <a:pt x="299" y="201"/>
                    </a:cubicBezTo>
                    <a:lnTo>
                      <a:pt x="299" y="200"/>
                    </a:lnTo>
                    <a:close/>
                    <a:moveTo>
                      <a:pt x="303" y="207"/>
                    </a:moveTo>
                    <a:cubicBezTo>
                      <a:pt x="302" y="207"/>
                      <a:pt x="302" y="207"/>
                      <a:pt x="302" y="207"/>
                    </a:cubicBezTo>
                    <a:cubicBezTo>
                      <a:pt x="302" y="207"/>
                      <a:pt x="302" y="207"/>
                      <a:pt x="302" y="207"/>
                    </a:cubicBezTo>
                    <a:cubicBezTo>
                      <a:pt x="301" y="208"/>
                      <a:pt x="301" y="208"/>
                      <a:pt x="301" y="208"/>
                    </a:cubicBezTo>
                    <a:cubicBezTo>
                      <a:pt x="300" y="208"/>
                      <a:pt x="300" y="208"/>
                      <a:pt x="300" y="208"/>
                    </a:cubicBezTo>
                    <a:cubicBezTo>
                      <a:pt x="298" y="209"/>
                      <a:pt x="298" y="209"/>
                      <a:pt x="298" y="209"/>
                    </a:cubicBezTo>
                    <a:cubicBezTo>
                      <a:pt x="297" y="209"/>
                      <a:pt x="297" y="209"/>
                      <a:pt x="297" y="209"/>
                    </a:cubicBezTo>
                    <a:cubicBezTo>
                      <a:pt x="297" y="208"/>
                      <a:pt x="297" y="208"/>
                      <a:pt x="297" y="208"/>
                    </a:cubicBezTo>
                    <a:cubicBezTo>
                      <a:pt x="296" y="208"/>
                      <a:pt x="296" y="208"/>
                      <a:pt x="296" y="208"/>
                    </a:cubicBezTo>
                    <a:cubicBezTo>
                      <a:pt x="296" y="208"/>
                      <a:pt x="296" y="208"/>
                      <a:pt x="296" y="208"/>
                    </a:cubicBezTo>
                    <a:cubicBezTo>
                      <a:pt x="296" y="209"/>
                      <a:pt x="295" y="208"/>
                      <a:pt x="295" y="208"/>
                    </a:cubicBezTo>
                    <a:cubicBezTo>
                      <a:pt x="294" y="209"/>
                      <a:pt x="294" y="209"/>
                      <a:pt x="294" y="209"/>
                    </a:cubicBezTo>
                    <a:cubicBezTo>
                      <a:pt x="293" y="209"/>
                      <a:pt x="293" y="209"/>
                      <a:pt x="293" y="209"/>
                    </a:cubicBezTo>
                    <a:cubicBezTo>
                      <a:pt x="292" y="209"/>
                      <a:pt x="292" y="209"/>
                      <a:pt x="292" y="209"/>
                    </a:cubicBezTo>
                    <a:cubicBezTo>
                      <a:pt x="291" y="209"/>
                      <a:pt x="291" y="209"/>
                      <a:pt x="291" y="209"/>
                    </a:cubicBezTo>
                    <a:cubicBezTo>
                      <a:pt x="291" y="209"/>
                      <a:pt x="291" y="209"/>
                      <a:pt x="291" y="209"/>
                    </a:cubicBezTo>
                    <a:cubicBezTo>
                      <a:pt x="291" y="209"/>
                      <a:pt x="291" y="209"/>
                      <a:pt x="290" y="210"/>
                    </a:cubicBezTo>
                    <a:cubicBezTo>
                      <a:pt x="289" y="211"/>
                      <a:pt x="288" y="212"/>
                      <a:pt x="288" y="212"/>
                    </a:cubicBezTo>
                    <a:cubicBezTo>
                      <a:pt x="286" y="213"/>
                      <a:pt x="288" y="214"/>
                      <a:pt x="288" y="214"/>
                    </a:cubicBezTo>
                    <a:cubicBezTo>
                      <a:pt x="287" y="215"/>
                      <a:pt x="286" y="213"/>
                      <a:pt x="286" y="213"/>
                    </a:cubicBezTo>
                    <a:cubicBezTo>
                      <a:pt x="284" y="212"/>
                      <a:pt x="284" y="212"/>
                      <a:pt x="284" y="212"/>
                    </a:cubicBezTo>
                    <a:cubicBezTo>
                      <a:pt x="283" y="212"/>
                      <a:pt x="284" y="212"/>
                      <a:pt x="284" y="212"/>
                    </a:cubicBezTo>
                    <a:cubicBezTo>
                      <a:pt x="287" y="209"/>
                      <a:pt x="287" y="209"/>
                      <a:pt x="287" y="209"/>
                    </a:cubicBezTo>
                    <a:cubicBezTo>
                      <a:pt x="288" y="209"/>
                      <a:pt x="290" y="207"/>
                      <a:pt x="290" y="207"/>
                    </a:cubicBezTo>
                    <a:cubicBezTo>
                      <a:pt x="290" y="206"/>
                      <a:pt x="293" y="205"/>
                      <a:pt x="293" y="205"/>
                    </a:cubicBezTo>
                    <a:cubicBezTo>
                      <a:pt x="294" y="205"/>
                      <a:pt x="292" y="204"/>
                      <a:pt x="292" y="204"/>
                    </a:cubicBezTo>
                    <a:cubicBezTo>
                      <a:pt x="292" y="205"/>
                      <a:pt x="290" y="205"/>
                      <a:pt x="290" y="205"/>
                    </a:cubicBezTo>
                    <a:cubicBezTo>
                      <a:pt x="288" y="207"/>
                      <a:pt x="288" y="207"/>
                      <a:pt x="288" y="207"/>
                    </a:cubicBezTo>
                    <a:cubicBezTo>
                      <a:pt x="287" y="207"/>
                      <a:pt x="286" y="208"/>
                      <a:pt x="286" y="208"/>
                    </a:cubicBezTo>
                    <a:cubicBezTo>
                      <a:pt x="284" y="209"/>
                      <a:pt x="284" y="209"/>
                      <a:pt x="284" y="209"/>
                    </a:cubicBezTo>
                    <a:cubicBezTo>
                      <a:pt x="283" y="210"/>
                      <a:pt x="282" y="210"/>
                      <a:pt x="282" y="210"/>
                    </a:cubicBezTo>
                    <a:cubicBezTo>
                      <a:pt x="281" y="210"/>
                      <a:pt x="277" y="210"/>
                      <a:pt x="277" y="210"/>
                    </a:cubicBezTo>
                    <a:cubicBezTo>
                      <a:pt x="275" y="211"/>
                      <a:pt x="270" y="211"/>
                      <a:pt x="270" y="211"/>
                    </a:cubicBezTo>
                    <a:cubicBezTo>
                      <a:pt x="269" y="210"/>
                      <a:pt x="268" y="211"/>
                      <a:pt x="268" y="211"/>
                    </a:cubicBezTo>
                    <a:cubicBezTo>
                      <a:pt x="268" y="212"/>
                      <a:pt x="265" y="213"/>
                      <a:pt x="265" y="213"/>
                    </a:cubicBezTo>
                    <a:cubicBezTo>
                      <a:pt x="265" y="212"/>
                      <a:pt x="264" y="212"/>
                      <a:pt x="264" y="212"/>
                    </a:cubicBezTo>
                    <a:cubicBezTo>
                      <a:pt x="261" y="212"/>
                      <a:pt x="261" y="212"/>
                      <a:pt x="261" y="212"/>
                    </a:cubicBezTo>
                    <a:cubicBezTo>
                      <a:pt x="260" y="212"/>
                      <a:pt x="260" y="212"/>
                      <a:pt x="260" y="212"/>
                    </a:cubicBezTo>
                    <a:cubicBezTo>
                      <a:pt x="259" y="212"/>
                      <a:pt x="259" y="212"/>
                      <a:pt x="259" y="212"/>
                    </a:cubicBezTo>
                    <a:cubicBezTo>
                      <a:pt x="259" y="213"/>
                      <a:pt x="258" y="213"/>
                      <a:pt x="258" y="213"/>
                    </a:cubicBezTo>
                    <a:cubicBezTo>
                      <a:pt x="256" y="212"/>
                      <a:pt x="256" y="213"/>
                      <a:pt x="255" y="213"/>
                    </a:cubicBezTo>
                    <a:cubicBezTo>
                      <a:pt x="254" y="213"/>
                      <a:pt x="252" y="216"/>
                      <a:pt x="251" y="216"/>
                    </a:cubicBezTo>
                    <a:cubicBezTo>
                      <a:pt x="251" y="215"/>
                      <a:pt x="246" y="217"/>
                      <a:pt x="246" y="217"/>
                    </a:cubicBezTo>
                    <a:cubicBezTo>
                      <a:pt x="246" y="217"/>
                      <a:pt x="246" y="217"/>
                      <a:pt x="246" y="217"/>
                    </a:cubicBezTo>
                    <a:cubicBezTo>
                      <a:pt x="247" y="216"/>
                      <a:pt x="247" y="216"/>
                      <a:pt x="247" y="216"/>
                    </a:cubicBezTo>
                    <a:cubicBezTo>
                      <a:pt x="246" y="216"/>
                      <a:pt x="246" y="216"/>
                      <a:pt x="246" y="216"/>
                    </a:cubicBezTo>
                    <a:cubicBezTo>
                      <a:pt x="244" y="218"/>
                      <a:pt x="244" y="218"/>
                      <a:pt x="244" y="218"/>
                    </a:cubicBezTo>
                    <a:cubicBezTo>
                      <a:pt x="244" y="219"/>
                      <a:pt x="244" y="219"/>
                      <a:pt x="244" y="219"/>
                    </a:cubicBezTo>
                    <a:cubicBezTo>
                      <a:pt x="244" y="220"/>
                      <a:pt x="244" y="220"/>
                      <a:pt x="244" y="220"/>
                    </a:cubicBezTo>
                    <a:cubicBezTo>
                      <a:pt x="244" y="220"/>
                      <a:pt x="244" y="220"/>
                      <a:pt x="244" y="220"/>
                    </a:cubicBezTo>
                    <a:cubicBezTo>
                      <a:pt x="244" y="221"/>
                      <a:pt x="244" y="221"/>
                      <a:pt x="244" y="221"/>
                    </a:cubicBezTo>
                    <a:cubicBezTo>
                      <a:pt x="244" y="222"/>
                      <a:pt x="244" y="222"/>
                      <a:pt x="244" y="222"/>
                    </a:cubicBezTo>
                    <a:cubicBezTo>
                      <a:pt x="244" y="223"/>
                      <a:pt x="244" y="223"/>
                      <a:pt x="244" y="223"/>
                    </a:cubicBezTo>
                    <a:cubicBezTo>
                      <a:pt x="245" y="223"/>
                      <a:pt x="245" y="223"/>
                      <a:pt x="245" y="223"/>
                    </a:cubicBezTo>
                    <a:cubicBezTo>
                      <a:pt x="247" y="223"/>
                      <a:pt x="247" y="223"/>
                      <a:pt x="247" y="223"/>
                    </a:cubicBezTo>
                    <a:cubicBezTo>
                      <a:pt x="248" y="223"/>
                      <a:pt x="248" y="223"/>
                      <a:pt x="248" y="223"/>
                    </a:cubicBezTo>
                    <a:cubicBezTo>
                      <a:pt x="250" y="223"/>
                      <a:pt x="250" y="223"/>
                      <a:pt x="250" y="223"/>
                    </a:cubicBezTo>
                    <a:cubicBezTo>
                      <a:pt x="251" y="223"/>
                      <a:pt x="251" y="223"/>
                      <a:pt x="251" y="223"/>
                    </a:cubicBezTo>
                    <a:cubicBezTo>
                      <a:pt x="252" y="222"/>
                      <a:pt x="252" y="222"/>
                      <a:pt x="252" y="222"/>
                    </a:cubicBezTo>
                    <a:cubicBezTo>
                      <a:pt x="253" y="222"/>
                      <a:pt x="253" y="222"/>
                      <a:pt x="253" y="222"/>
                    </a:cubicBezTo>
                    <a:cubicBezTo>
                      <a:pt x="254" y="222"/>
                      <a:pt x="254" y="222"/>
                      <a:pt x="254" y="222"/>
                    </a:cubicBezTo>
                    <a:cubicBezTo>
                      <a:pt x="255" y="222"/>
                      <a:pt x="255" y="222"/>
                      <a:pt x="255" y="222"/>
                    </a:cubicBezTo>
                    <a:cubicBezTo>
                      <a:pt x="256" y="222"/>
                      <a:pt x="256" y="222"/>
                      <a:pt x="256" y="222"/>
                    </a:cubicBezTo>
                    <a:cubicBezTo>
                      <a:pt x="258" y="222"/>
                      <a:pt x="258" y="222"/>
                      <a:pt x="258" y="222"/>
                    </a:cubicBezTo>
                    <a:cubicBezTo>
                      <a:pt x="258" y="222"/>
                      <a:pt x="258" y="222"/>
                      <a:pt x="258" y="222"/>
                    </a:cubicBezTo>
                    <a:cubicBezTo>
                      <a:pt x="259" y="222"/>
                      <a:pt x="259" y="222"/>
                      <a:pt x="259" y="222"/>
                    </a:cubicBezTo>
                    <a:cubicBezTo>
                      <a:pt x="260" y="221"/>
                      <a:pt x="260" y="221"/>
                      <a:pt x="260" y="221"/>
                    </a:cubicBezTo>
                    <a:cubicBezTo>
                      <a:pt x="262" y="221"/>
                      <a:pt x="262" y="221"/>
                      <a:pt x="262" y="221"/>
                    </a:cubicBezTo>
                    <a:cubicBezTo>
                      <a:pt x="264" y="221"/>
                      <a:pt x="264" y="221"/>
                      <a:pt x="264" y="221"/>
                    </a:cubicBezTo>
                    <a:cubicBezTo>
                      <a:pt x="265" y="221"/>
                      <a:pt x="265" y="221"/>
                      <a:pt x="265" y="221"/>
                    </a:cubicBezTo>
                    <a:cubicBezTo>
                      <a:pt x="267" y="221"/>
                      <a:pt x="267" y="221"/>
                      <a:pt x="267" y="221"/>
                    </a:cubicBezTo>
                    <a:cubicBezTo>
                      <a:pt x="269" y="221"/>
                      <a:pt x="269" y="221"/>
                      <a:pt x="269" y="221"/>
                    </a:cubicBezTo>
                    <a:cubicBezTo>
                      <a:pt x="271" y="220"/>
                      <a:pt x="271" y="220"/>
                      <a:pt x="271" y="220"/>
                    </a:cubicBezTo>
                    <a:cubicBezTo>
                      <a:pt x="272" y="220"/>
                      <a:pt x="272" y="220"/>
                      <a:pt x="272" y="220"/>
                    </a:cubicBezTo>
                    <a:cubicBezTo>
                      <a:pt x="273" y="219"/>
                      <a:pt x="273" y="219"/>
                      <a:pt x="273" y="219"/>
                    </a:cubicBezTo>
                    <a:cubicBezTo>
                      <a:pt x="276" y="219"/>
                      <a:pt x="276" y="219"/>
                      <a:pt x="276" y="219"/>
                    </a:cubicBezTo>
                    <a:cubicBezTo>
                      <a:pt x="277" y="219"/>
                      <a:pt x="277" y="219"/>
                      <a:pt x="277" y="219"/>
                    </a:cubicBezTo>
                    <a:cubicBezTo>
                      <a:pt x="279" y="218"/>
                      <a:pt x="279" y="218"/>
                      <a:pt x="279" y="218"/>
                    </a:cubicBezTo>
                    <a:cubicBezTo>
                      <a:pt x="281" y="218"/>
                      <a:pt x="281" y="218"/>
                      <a:pt x="281" y="218"/>
                    </a:cubicBezTo>
                    <a:cubicBezTo>
                      <a:pt x="282" y="217"/>
                      <a:pt x="282" y="217"/>
                      <a:pt x="282" y="217"/>
                    </a:cubicBezTo>
                    <a:cubicBezTo>
                      <a:pt x="285" y="216"/>
                      <a:pt x="285" y="216"/>
                      <a:pt x="285" y="216"/>
                    </a:cubicBezTo>
                    <a:cubicBezTo>
                      <a:pt x="285" y="216"/>
                      <a:pt x="285" y="216"/>
                      <a:pt x="285" y="216"/>
                    </a:cubicBezTo>
                    <a:cubicBezTo>
                      <a:pt x="286" y="216"/>
                      <a:pt x="286" y="216"/>
                      <a:pt x="286" y="216"/>
                    </a:cubicBezTo>
                    <a:cubicBezTo>
                      <a:pt x="288" y="216"/>
                      <a:pt x="288" y="216"/>
                      <a:pt x="288" y="216"/>
                    </a:cubicBezTo>
                    <a:cubicBezTo>
                      <a:pt x="290" y="215"/>
                      <a:pt x="290" y="215"/>
                      <a:pt x="290" y="215"/>
                    </a:cubicBezTo>
                    <a:cubicBezTo>
                      <a:pt x="291" y="214"/>
                      <a:pt x="291" y="214"/>
                      <a:pt x="291" y="214"/>
                    </a:cubicBezTo>
                    <a:cubicBezTo>
                      <a:pt x="292" y="214"/>
                      <a:pt x="292" y="214"/>
                      <a:pt x="292" y="214"/>
                    </a:cubicBezTo>
                    <a:cubicBezTo>
                      <a:pt x="293" y="213"/>
                      <a:pt x="293" y="213"/>
                      <a:pt x="293" y="213"/>
                    </a:cubicBezTo>
                    <a:cubicBezTo>
                      <a:pt x="294" y="213"/>
                      <a:pt x="294" y="213"/>
                      <a:pt x="294" y="213"/>
                    </a:cubicBezTo>
                    <a:cubicBezTo>
                      <a:pt x="295" y="212"/>
                      <a:pt x="295" y="212"/>
                      <a:pt x="295" y="212"/>
                    </a:cubicBezTo>
                    <a:cubicBezTo>
                      <a:pt x="296" y="211"/>
                      <a:pt x="296" y="211"/>
                      <a:pt x="296" y="211"/>
                    </a:cubicBezTo>
                    <a:cubicBezTo>
                      <a:pt x="297" y="211"/>
                      <a:pt x="297" y="211"/>
                      <a:pt x="297" y="211"/>
                    </a:cubicBezTo>
                    <a:cubicBezTo>
                      <a:pt x="298" y="210"/>
                      <a:pt x="298" y="210"/>
                      <a:pt x="298" y="210"/>
                    </a:cubicBezTo>
                    <a:cubicBezTo>
                      <a:pt x="300" y="209"/>
                      <a:pt x="300" y="209"/>
                      <a:pt x="300" y="209"/>
                    </a:cubicBezTo>
                    <a:cubicBezTo>
                      <a:pt x="301" y="209"/>
                      <a:pt x="301" y="209"/>
                      <a:pt x="301" y="209"/>
                    </a:cubicBezTo>
                    <a:cubicBezTo>
                      <a:pt x="302" y="209"/>
                      <a:pt x="302" y="209"/>
                      <a:pt x="302" y="209"/>
                    </a:cubicBezTo>
                    <a:cubicBezTo>
                      <a:pt x="303" y="208"/>
                      <a:pt x="303" y="208"/>
                      <a:pt x="303" y="208"/>
                    </a:cubicBezTo>
                    <a:cubicBezTo>
                      <a:pt x="304" y="208"/>
                      <a:pt x="304" y="208"/>
                      <a:pt x="304" y="208"/>
                    </a:cubicBezTo>
                    <a:cubicBezTo>
                      <a:pt x="304" y="207"/>
                      <a:pt x="304" y="207"/>
                      <a:pt x="304" y="207"/>
                    </a:cubicBezTo>
                    <a:lnTo>
                      <a:pt x="303" y="207"/>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0" name="Google Shape;421;p2">
                <a:extLst>
                  <a:ext uri="{FF2B5EF4-FFF2-40B4-BE49-F238E27FC236}">
                    <a16:creationId xmlns:a16="http://schemas.microsoft.com/office/drawing/2014/main" id="{4287E3D4-8AFB-8D01-C699-71D0FEBA5F50}"/>
                  </a:ext>
                </a:extLst>
              </p:cNvPr>
              <p:cNvSpPr/>
              <p:nvPr/>
            </p:nvSpPr>
            <p:spPr>
              <a:xfrm>
                <a:off x="4504358" y="3189710"/>
                <a:ext cx="901116" cy="1252199"/>
              </a:xfrm>
              <a:custGeom>
                <a:avLst/>
                <a:gdLst/>
                <a:ahLst/>
                <a:cxnLst/>
                <a:rect l="l" t="t" r="r" b="b"/>
                <a:pathLst>
                  <a:path w="539" h="749" extrusionOk="0">
                    <a:moveTo>
                      <a:pt x="217" y="701"/>
                    </a:moveTo>
                    <a:lnTo>
                      <a:pt x="220" y="701"/>
                    </a:lnTo>
                    <a:lnTo>
                      <a:pt x="539" y="701"/>
                    </a:lnTo>
                    <a:lnTo>
                      <a:pt x="539" y="95"/>
                    </a:lnTo>
                    <a:lnTo>
                      <a:pt x="539" y="95"/>
                    </a:lnTo>
                    <a:lnTo>
                      <a:pt x="539" y="0"/>
                    </a:lnTo>
                    <a:lnTo>
                      <a:pt x="2" y="0"/>
                    </a:lnTo>
                    <a:lnTo>
                      <a:pt x="0" y="0"/>
                    </a:lnTo>
                    <a:lnTo>
                      <a:pt x="0" y="749"/>
                    </a:lnTo>
                    <a:lnTo>
                      <a:pt x="56" y="749"/>
                    </a:lnTo>
                    <a:lnTo>
                      <a:pt x="56" y="704"/>
                    </a:lnTo>
                    <a:lnTo>
                      <a:pt x="208" y="704"/>
                    </a:lnTo>
                    <a:lnTo>
                      <a:pt x="208" y="701"/>
                    </a:lnTo>
                    <a:lnTo>
                      <a:pt x="217" y="701"/>
                    </a:lnTo>
                    <a:lnTo>
                      <a:pt x="217" y="701"/>
                    </a:lnTo>
                    <a:lnTo>
                      <a:pt x="217" y="701"/>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1" name="Google Shape;422;p2">
                <a:extLst>
                  <a:ext uri="{FF2B5EF4-FFF2-40B4-BE49-F238E27FC236}">
                    <a16:creationId xmlns:a16="http://schemas.microsoft.com/office/drawing/2014/main" id="{4B1573CD-6393-6839-0E87-2B9BF0E7CFE0}"/>
                  </a:ext>
                </a:extLst>
              </p:cNvPr>
              <p:cNvSpPr/>
              <p:nvPr/>
            </p:nvSpPr>
            <p:spPr>
              <a:xfrm>
                <a:off x="9623941" y="2547728"/>
                <a:ext cx="258691" cy="471790"/>
              </a:xfrm>
              <a:custGeom>
                <a:avLst/>
                <a:gdLst/>
                <a:ahLst/>
                <a:cxnLst/>
                <a:rect l="l" t="t" r="r" b="b"/>
                <a:pathLst>
                  <a:path w="258691" h="471790" extrusionOk="0">
                    <a:moveTo>
                      <a:pt x="111667" y="0"/>
                    </a:moveTo>
                    <a:cubicBezTo>
                      <a:pt x="111667" y="0"/>
                      <a:pt x="111667" y="0"/>
                      <a:pt x="127561" y="0"/>
                    </a:cubicBezTo>
                    <a:cubicBezTo>
                      <a:pt x="127561" y="0"/>
                      <a:pt x="127561" y="0"/>
                      <a:pt x="171271" y="35682"/>
                    </a:cubicBezTo>
                    <a:cubicBezTo>
                      <a:pt x="171271" y="35682"/>
                      <a:pt x="171271" y="35682"/>
                      <a:pt x="211008" y="71363"/>
                    </a:cubicBezTo>
                    <a:lnTo>
                      <a:pt x="234849" y="71363"/>
                    </a:lnTo>
                    <a:cubicBezTo>
                      <a:pt x="234849" y="71363"/>
                      <a:pt x="234849" y="71363"/>
                      <a:pt x="258691" y="103080"/>
                    </a:cubicBezTo>
                    <a:cubicBezTo>
                      <a:pt x="258691" y="103080"/>
                      <a:pt x="258691" y="103080"/>
                      <a:pt x="222928" y="162550"/>
                    </a:cubicBezTo>
                    <a:cubicBezTo>
                      <a:pt x="222928" y="162550"/>
                      <a:pt x="222928" y="162550"/>
                      <a:pt x="222928" y="178408"/>
                    </a:cubicBezTo>
                    <a:cubicBezTo>
                      <a:pt x="222928" y="178408"/>
                      <a:pt x="222928" y="178408"/>
                      <a:pt x="238823" y="194267"/>
                    </a:cubicBezTo>
                    <a:cubicBezTo>
                      <a:pt x="238823" y="194267"/>
                      <a:pt x="238823" y="194267"/>
                      <a:pt x="254717" y="210125"/>
                    </a:cubicBezTo>
                    <a:cubicBezTo>
                      <a:pt x="254717" y="210125"/>
                      <a:pt x="254717" y="210125"/>
                      <a:pt x="254717" y="225984"/>
                    </a:cubicBezTo>
                    <a:cubicBezTo>
                      <a:pt x="254717" y="225984"/>
                      <a:pt x="254717" y="225984"/>
                      <a:pt x="254717" y="269594"/>
                    </a:cubicBezTo>
                    <a:cubicBezTo>
                      <a:pt x="254717" y="269594"/>
                      <a:pt x="254717" y="269594"/>
                      <a:pt x="238823" y="269594"/>
                    </a:cubicBezTo>
                    <a:cubicBezTo>
                      <a:pt x="238823" y="269594"/>
                      <a:pt x="238823" y="269594"/>
                      <a:pt x="222928" y="285453"/>
                    </a:cubicBezTo>
                    <a:cubicBezTo>
                      <a:pt x="222928" y="285453"/>
                      <a:pt x="222928" y="285453"/>
                      <a:pt x="222928" y="333028"/>
                    </a:cubicBezTo>
                    <a:cubicBezTo>
                      <a:pt x="222928" y="333028"/>
                      <a:pt x="222928" y="333028"/>
                      <a:pt x="207034" y="348887"/>
                    </a:cubicBezTo>
                    <a:cubicBezTo>
                      <a:pt x="207034" y="348887"/>
                      <a:pt x="207034" y="348887"/>
                      <a:pt x="191139" y="348887"/>
                    </a:cubicBezTo>
                    <a:cubicBezTo>
                      <a:pt x="191139" y="348887"/>
                      <a:pt x="191139" y="348887"/>
                      <a:pt x="191139" y="364745"/>
                    </a:cubicBezTo>
                    <a:cubicBezTo>
                      <a:pt x="191139" y="364745"/>
                      <a:pt x="191139" y="364745"/>
                      <a:pt x="115641" y="471790"/>
                    </a:cubicBezTo>
                    <a:cubicBezTo>
                      <a:pt x="115641" y="471790"/>
                      <a:pt x="115641" y="471790"/>
                      <a:pt x="115641" y="455932"/>
                    </a:cubicBezTo>
                    <a:cubicBezTo>
                      <a:pt x="115641" y="455932"/>
                      <a:pt x="115641" y="455932"/>
                      <a:pt x="115641" y="424215"/>
                    </a:cubicBezTo>
                    <a:cubicBezTo>
                      <a:pt x="115641" y="424215"/>
                      <a:pt x="115641" y="424215"/>
                      <a:pt x="83852" y="424215"/>
                    </a:cubicBezTo>
                    <a:cubicBezTo>
                      <a:pt x="83852" y="424215"/>
                      <a:pt x="83852" y="424215"/>
                      <a:pt x="67957" y="408356"/>
                    </a:cubicBezTo>
                    <a:cubicBezTo>
                      <a:pt x="67957" y="408356"/>
                      <a:pt x="67957" y="408356"/>
                      <a:pt x="52063" y="392498"/>
                    </a:cubicBezTo>
                    <a:cubicBezTo>
                      <a:pt x="52063" y="392498"/>
                      <a:pt x="52063" y="392498"/>
                      <a:pt x="31946" y="374099"/>
                    </a:cubicBezTo>
                    <a:lnTo>
                      <a:pt x="7543" y="351780"/>
                    </a:lnTo>
                    <a:lnTo>
                      <a:pt x="0" y="341160"/>
                    </a:lnTo>
                    <a:lnTo>
                      <a:pt x="8353" y="336993"/>
                    </a:lnTo>
                    <a:cubicBezTo>
                      <a:pt x="32194" y="313205"/>
                      <a:pt x="52063" y="293382"/>
                      <a:pt x="60010" y="289418"/>
                    </a:cubicBezTo>
                    <a:cubicBezTo>
                      <a:pt x="60010" y="289418"/>
                      <a:pt x="60010" y="289418"/>
                      <a:pt x="60010" y="269594"/>
                    </a:cubicBezTo>
                    <a:cubicBezTo>
                      <a:pt x="60010" y="269594"/>
                      <a:pt x="60010" y="269594"/>
                      <a:pt x="75904" y="245807"/>
                    </a:cubicBezTo>
                    <a:cubicBezTo>
                      <a:pt x="75904" y="245807"/>
                      <a:pt x="75904" y="245807"/>
                      <a:pt x="75904" y="186337"/>
                    </a:cubicBezTo>
                    <a:cubicBezTo>
                      <a:pt x="75904" y="186337"/>
                      <a:pt x="75904" y="186337"/>
                      <a:pt x="48089" y="134797"/>
                    </a:cubicBezTo>
                    <a:cubicBezTo>
                      <a:pt x="48089" y="134797"/>
                      <a:pt x="48089" y="134797"/>
                      <a:pt x="36168" y="138762"/>
                    </a:cubicBezTo>
                    <a:cubicBezTo>
                      <a:pt x="36168" y="138762"/>
                      <a:pt x="36168" y="138762"/>
                      <a:pt x="40142" y="130833"/>
                    </a:cubicBezTo>
                    <a:cubicBezTo>
                      <a:pt x="40142" y="130833"/>
                      <a:pt x="40142" y="130833"/>
                      <a:pt x="44115" y="118939"/>
                    </a:cubicBezTo>
                    <a:cubicBezTo>
                      <a:pt x="44115" y="118939"/>
                      <a:pt x="44115" y="118939"/>
                      <a:pt x="52063" y="95151"/>
                    </a:cubicBezTo>
                    <a:cubicBezTo>
                      <a:pt x="52063" y="95151"/>
                      <a:pt x="52063" y="95151"/>
                      <a:pt x="75904" y="59469"/>
                    </a:cubicBezTo>
                    <a:cubicBezTo>
                      <a:pt x="75904" y="59469"/>
                      <a:pt x="75904" y="59469"/>
                      <a:pt x="75904" y="15859"/>
                    </a:cubicBezTo>
                    <a:cubicBezTo>
                      <a:pt x="75904" y="15859"/>
                      <a:pt x="75904" y="15859"/>
                      <a:pt x="111667" y="3965"/>
                    </a:cubicBezTo>
                    <a:cubicBezTo>
                      <a:pt x="111667" y="3965"/>
                      <a:pt x="111667" y="3965"/>
                      <a:pt x="107693" y="3965"/>
                    </a:cubicBezTo>
                    <a:cubicBezTo>
                      <a:pt x="107693" y="0"/>
                      <a:pt x="111667" y="0"/>
                      <a:pt x="111667" y="0"/>
                    </a:cubicBez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2" name="Google Shape;423;p2">
                <a:extLst>
                  <a:ext uri="{FF2B5EF4-FFF2-40B4-BE49-F238E27FC236}">
                    <a16:creationId xmlns:a16="http://schemas.microsoft.com/office/drawing/2014/main" id="{7D4CB2FE-F9A9-6C3D-D97C-7DCA09BDD88E}"/>
                  </a:ext>
                </a:extLst>
              </p:cNvPr>
              <p:cNvSpPr/>
              <p:nvPr/>
            </p:nvSpPr>
            <p:spPr>
              <a:xfrm>
                <a:off x="10103313" y="1705127"/>
                <a:ext cx="312632" cy="538329"/>
              </a:xfrm>
              <a:custGeom>
                <a:avLst/>
                <a:gdLst/>
                <a:ahLst/>
                <a:cxnLst/>
                <a:rect l="l" t="t" r="r" b="b"/>
                <a:pathLst>
                  <a:path w="79" h="136" extrusionOk="0">
                    <a:moveTo>
                      <a:pt x="74" y="101"/>
                    </a:moveTo>
                    <a:cubicBezTo>
                      <a:pt x="74" y="75"/>
                      <a:pt x="74" y="75"/>
                      <a:pt x="74" y="75"/>
                    </a:cubicBezTo>
                    <a:cubicBezTo>
                      <a:pt x="67" y="48"/>
                      <a:pt x="67" y="48"/>
                      <a:pt x="67" y="48"/>
                    </a:cubicBezTo>
                    <a:cubicBezTo>
                      <a:pt x="67" y="42"/>
                      <a:pt x="67" y="42"/>
                      <a:pt x="67" y="42"/>
                    </a:cubicBezTo>
                    <a:cubicBezTo>
                      <a:pt x="66" y="36"/>
                      <a:pt x="66" y="36"/>
                      <a:pt x="66" y="36"/>
                    </a:cubicBezTo>
                    <a:cubicBezTo>
                      <a:pt x="66" y="34"/>
                      <a:pt x="67" y="20"/>
                      <a:pt x="66" y="17"/>
                    </a:cubicBezTo>
                    <a:cubicBezTo>
                      <a:pt x="65" y="14"/>
                      <a:pt x="66" y="7"/>
                      <a:pt x="66" y="6"/>
                    </a:cubicBezTo>
                    <a:cubicBezTo>
                      <a:pt x="66" y="3"/>
                      <a:pt x="66" y="3"/>
                      <a:pt x="66" y="3"/>
                    </a:cubicBezTo>
                    <a:cubicBezTo>
                      <a:pt x="60" y="0"/>
                      <a:pt x="60" y="0"/>
                      <a:pt x="60" y="0"/>
                    </a:cubicBezTo>
                    <a:cubicBezTo>
                      <a:pt x="52" y="4"/>
                      <a:pt x="52" y="4"/>
                      <a:pt x="52" y="4"/>
                    </a:cubicBezTo>
                    <a:cubicBezTo>
                      <a:pt x="44" y="4"/>
                      <a:pt x="44" y="4"/>
                      <a:pt x="44" y="4"/>
                    </a:cubicBezTo>
                    <a:cubicBezTo>
                      <a:pt x="41" y="8"/>
                      <a:pt x="41" y="8"/>
                      <a:pt x="41" y="8"/>
                    </a:cubicBezTo>
                    <a:cubicBezTo>
                      <a:pt x="39" y="12"/>
                      <a:pt x="39" y="12"/>
                      <a:pt x="39" y="12"/>
                    </a:cubicBezTo>
                    <a:cubicBezTo>
                      <a:pt x="38" y="16"/>
                      <a:pt x="38" y="16"/>
                      <a:pt x="38" y="16"/>
                    </a:cubicBezTo>
                    <a:cubicBezTo>
                      <a:pt x="38" y="18"/>
                      <a:pt x="38" y="18"/>
                      <a:pt x="38" y="18"/>
                    </a:cubicBezTo>
                    <a:cubicBezTo>
                      <a:pt x="38" y="30"/>
                      <a:pt x="38" y="30"/>
                      <a:pt x="38" y="30"/>
                    </a:cubicBezTo>
                    <a:cubicBezTo>
                      <a:pt x="38" y="32"/>
                      <a:pt x="35" y="34"/>
                      <a:pt x="32" y="36"/>
                    </a:cubicBezTo>
                    <a:cubicBezTo>
                      <a:pt x="31" y="36"/>
                      <a:pt x="31" y="36"/>
                      <a:pt x="31" y="36"/>
                    </a:cubicBezTo>
                    <a:cubicBezTo>
                      <a:pt x="31" y="42"/>
                      <a:pt x="31" y="42"/>
                      <a:pt x="31" y="42"/>
                    </a:cubicBezTo>
                    <a:cubicBezTo>
                      <a:pt x="26" y="48"/>
                      <a:pt x="26" y="48"/>
                      <a:pt x="26" y="48"/>
                    </a:cubicBezTo>
                    <a:cubicBezTo>
                      <a:pt x="26" y="49"/>
                      <a:pt x="26" y="49"/>
                      <a:pt x="26" y="49"/>
                    </a:cubicBezTo>
                    <a:cubicBezTo>
                      <a:pt x="26" y="50"/>
                      <a:pt x="24" y="53"/>
                      <a:pt x="21" y="56"/>
                    </a:cubicBezTo>
                    <a:cubicBezTo>
                      <a:pt x="19" y="58"/>
                      <a:pt x="19" y="59"/>
                      <a:pt x="19" y="60"/>
                    </a:cubicBezTo>
                    <a:cubicBezTo>
                      <a:pt x="19" y="61"/>
                      <a:pt x="20" y="61"/>
                      <a:pt x="21" y="61"/>
                    </a:cubicBezTo>
                    <a:cubicBezTo>
                      <a:pt x="15" y="72"/>
                      <a:pt x="15" y="72"/>
                      <a:pt x="15" y="72"/>
                    </a:cubicBezTo>
                    <a:cubicBezTo>
                      <a:pt x="15" y="73"/>
                      <a:pt x="15" y="73"/>
                      <a:pt x="15" y="73"/>
                    </a:cubicBezTo>
                    <a:cubicBezTo>
                      <a:pt x="15" y="73"/>
                      <a:pt x="15" y="77"/>
                      <a:pt x="10" y="81"/>
                    </a:cubicBezTo>
                    <a:cubicBezTo>
                      <a:pt x="8" y="83"/>
                      <a:pt x="7" y="84"/>
                      <a:pt x="7" y="85"/>
                    </a:cubicBezTo>
                    <a:cubicBezTo>
                      <a:pt x="7" y="85"/>
                      <a:pt x="7" y="85"/>
                      <a:pt x="7" y="85"/>
                    </a:cubicBezTo>
                    <a:cubicBezTo>
                      <a:pt x="8" y="85"/>
                      <a:pt x="8" y="85"/>
                      <a:pt x="8" y="85"/>
                    </a:cubicBezTo>
                    <a:cubicBezTo>
                      <a:pt x="8" y="86"/>
                      <a:pt x="9" y="86"/>
                      <a:pt x="10" y="86"/>
                    </a:cubicBezTo>
                    <a:cubicBezTo>
                      <a:pt x="10" y="99"/>
                      <a:pt x="10" y="99"/>
                      <a:pt x="10" y="99"/>
                    </a:cubicBezTo>
                    <a:cubicBezTo>
                      <a:pt x="10" y="100"/>
                      <a:pt x="10" y="101"/>
                      <a:pt x="10" y="102"/>
                    </a:cubicBezTo>
                    <a:cubicBezTo>
                      <a:pt x="10" y="102"/>
                      <a:pt x="10" y="102"/>
                      <a:pt x="10" y="102"/>
                    </a:cubicBezTo>
                    <a:cubicBezTo>
                      <a:pt x="10" y="102"/>
                      <a:pt x="10" y="102"/>
                      <a:pt x="10" y="102"/>
                    </a:cubicBezTo>
                    <a:cubicBezTo>
                      <a:pt x="10" y="103"/>
                      <a:pt x="10" y="103"/>
                      <a:pt x="10" y="103"/>
                    </a:cubicBezTo>
                    <a:cubicBezTo>
                      <a:pt x="10" y="103"/>
                      <a:pt x="10" y="103"/>
                      <a:pt x="10" y="103"/>
                    </a:cubicBezTo>
                    <a:cubicBezTo>
                      <a:pt x="9" y="104"/>
                      <a:pt x="9" y="105"/>
                      <a:pt x="9" y="108"/>
                    </a:cubicBezTo>
                    <a:cubicBezTo>
                      <a:pt x="9" y="109"/>
                      <a:pt x="8" y="111"/>
                      <a:pt x="8" y="111"/>
                    </a:cubicBezTo>
                    <a:cubicBezTo>
                      <a:pt x="8" y="112"/>
                      <a:pt x="8" y="112"/>
                      <a:pt x="8" y="112"/>
                    </a:cubicBezTo>
                    <a:cubicBezTo>
                      <a:pt x="8" y="112"/>
                      <a:pt x="8" y="112"/>
                      <a:pt x="8" y="112"/>
                    </a:cubicBezTo>
                    <a:cubicBezTo>
                      <a:pt x="7" y="112"/>
                      <a:pt x="7" y="112"/>
                      <a:pt x="7" y="112"/>
                    </a:cubicBezTo>
                    <a:cubicBezTo>
                      <a:pt x="7" y="112"/>
                      <a:pt x="7" y="112"/>
                      <a:pt x="7" y="112"/>
                    </a:cubicBezTo>
                    <a:cubicBezTo>
                      <a:pt x="7" y="113"/>
                      <a:pt x="7" y="113"/>
                      <a:pt x="7" y="113"/>
                    </a:cubicBezTo>
                    <a:cubicBezTo>
                      <a:pt x="5" y="117"/>
                      <a:pt x="2" y="119"/>
                      <a:pt x="1" y="120"/>
                    </a:cubicBezTo>
                    <a:cubicBezTo>
                      <a:pt x="0" y="120"/>
                      <a:pt x="0" y="120"/>
                      <a:pt x="0" y="120"/>
                    </a:cubicBezTo>
                    <a:cubicBezTo>
                      <a:pt x="0" y="128"/>
                      <a:pt x="0" y="128"/>
                      <a:pt x="0" y="128"/>
                    </a:cubicBezTo>
                    <a:cubicBezTo>
                      <a:pt x="0" y="128"/>
                      <a:pt x="0" y="128"/>
                      <a:pt x="0" y="128"/>
                    </a:cubicBezTo>
                    <a:cubicBezTo>
                      <a:pt x="1" y="128"/>
                      <a:pt x="1" y="128"/>
                      <a:pt x="1" y="128"/>
                    </a:cubicBezTo>
                    <a:cubicBezTo>
                      <a:pt x="39" y="128"/>
                      <a:pt x="39" y="128"/>
                      <a:pt x="39" y="128"/>
                    </a:cubicBezTo>
                    <a:cubicBezTo>
                      <a:pt x="39" y="136"/>
                      <a:pt x="39" y="136"/>
                      <a:pt x="39" y="136"/>
                    </a:cubicBezTo>
                    <a:cubicBezTo>
                      <a:pt x="55" y="136"/>
                      <a:pt x="55" y="136"/>
                      <a:pt x="55" y="136"/>
                    </a:cubicBezTo>
                    <a:cubicBezTo>
                      <a:pt x="66" y="127"/>
                      <a:pt x="66" y="127"/>
                      <a:pt x="66" y="127"/>
                    </a:cubicBezTo>
                    <a:cubicBezTo>
                      <a:pt x="67" y="125"/>
                      <a:pt x="67" y="125"/>
                      <a:pt x="67" y="125"/>
                    </a:cubicBezTo>
                    <a:cubicBezTo>
                      <a:pt x="68" y="121"/>
                      <a:pt x="68" y="121"/>
                      <a:pt x="68" y="121"/>
                    </a:cubicBezTo>
                    <a:cubicBezTo>
                      <a:pt x="76" y="113"/>
                      <a:pt x="76" y="113"/>
                      <a:pt x="76" y="113"/>
                    </a:cubicBezTo>
                    <a:cubicBezTo>
                      <a:pt x="79" y="109"/>
                      <a:pt x="79" y="109"/>
                      <a:pt x="79" y="109"/>
                    </a:cubicBezTo>
                    <a:cubicBezTo>
                      <a:pt x="78" y="108"/>
                      <a:pt x="78" y="108"/>
                      <a:pt x="78" y="108"/>
                    </a:cubicBezTo>
                    <a:lnTo>
                      <a:pt x="74" y="101"/>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3" name="Google Shape;424;p2">
                <a:extLst>
                  <a:ext uri="{FF2B5EF4-FFF2-40B4-BE49-F238E27FC236}">
                    <a16:creationId xmlns:a16="http://schemas.microsoft.com/office/drawing/2014/main" id="{F1FE82FF-49F0-9358-6B41-3638D241A881}"/>
                  </a:ext>
                </a:extLst>
              </p:cNvPr>
              <p:cNvSpPr/>
              <p:nvPr/>
            </p:nvSpPr>
            <p:spPr>
              <a:xfrm>
                <a:off x="2799093" y="2223394"/>
                <a:ext cx="926193" cy="1414367"/>
              </a:xfrm>
              <a:custGeom>
                <a:avLst/>
                <a:gdLst/>
                <a:ahLst/>
                <a:cxnLst/>
                <a:rect l="l" t="t" r="r" b="b"/>
                <a:pathLst>
                  <a:path w="234" h="357" extrusionOk="0">
                    <a:moveTo>
                      <a:pt x="118" y="0"/>
                    </a:moveTo>
                    <a:cubicBezTo>
                      <a:pt x="118" y="0"/>
                      <a:pt x="118" y="0"/>
                      <a:pt x="118" y="0"/>
                    </a:cubicBezTo>
                    <a:cubicBezTo>
                      <a:pt x="0" y="0"/>
                      <a:pt x="0" y="0"/>
                      <a:pt x="0" y="0"/>
                    </a:cubicBezTo>
                    <a:cubicBezTo>
                      <a:pt x="0" y="142"/>
                      <a:pt x="0" y="142"/>
                      <a:pt x="0" y="142"/>
                    </a:cubicBezTo>
                    <a:cubicBezTo>
                      <a:pt x="217" y="357"/>
                      <a:pt x="217" y="357"/>
                      <a:pt x="217" y="357"/>
                    </a:cubicBezTo>
                    <a:cubicBezTo>
                      <a:pt x="217" y="357"/>
                      <a:pt x="217" y="357"/>
                      <a:pt x="217" y="357"/>
                    </a:cubicBezTo>
                    <a:cubicBezTo>
                      <a:pt x="217" y="326"/>
                      <a:pt x="217" y="326"/>
                      <a:pt x="217" y="326"/>
                    </a:cubicBezTo>
                    <a:cubicBezTo>
                      <a:pt x="218" y="326"/>
                      <a:pt x="220" y="325"/>
                      <a:pt x="220" y="323"/>
                    </a:cubicBezTo>
                    <a:cubicBezTo>
                      <a:pt x="221" y="321"/>
                      <a:pt x="220" y="319"/>
                      <a:pt x="217" y="317"/>
                    </a:cubicBezTo>
                    <a:cubicBezTo>
                      <a:pt x="210" y="310"/>
                      <a:pt x="210" y="310"/>
                      <a:pt x="210" y="310"/>
                    </a:cubicBezTo>
                    <a:cubicBezTo>
                      <a:pt x="214" y="288"/>
                      <a:pt x="214" y="288"/>
                      <a:pt x="214" y="288"/>
                    </a:cubicBezTo>
                    <a:cubicBezTo>
                      <a:pt x="234" y="301"/>
                      <a:pt x="234" y="301"/>
                      <a:pt x="234" y="301"/>
                    </a:cubicBezTo>
                    <a:cubicBezTo>
                      <a:pt x="234" y="244"/>
                      <a:pt x="234" y="244"/>
                      <a:pt x="234" y="244"/>
                    </a:cubicBezTo>
                    <a:cubicBezTo>
                      <a:pt x="234" y="0"/>
                      <a:pt x="234" y="0"/>
                      <a:pt x="234" y="0"/>
                    </a:cubicBezTo>
                    <a:lnTo>
                      <a:pt x="118" y="0"/>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4" name="Google Shape;425;p2">
                <a:extLst>
                  <a:ext uri="{FF2B5EF4-FFF2-40B4-BE49-F238E27FC236}">
                    <a16:creationId xmlns:a16="http://schemas.microsoft.com/office/drawing/2014/main" id="{AD3F1B17-A0B1-9F20-4981-36BA410D9E43}"/>
                  </a:ext>
                </a:extLst>
              </p:cNvPr>
              <p:cNvSpPr/>
              <p:nvPr/>
            </p:nvSpPr>
            <p:spPr>
              <a:xfrm>
                <a:off x="5239963" y="2032805"/>
                <a:ext cx="1315729" cy="583468"/>
              </a:xfrm>
              <a:custGeom>
                <a:avLst/>
                <a:gdLst/>
                <a:ahLst/>
                <a:cxnLst/>
                <a:rect l="l" t="t" r="r" b="b"/>
                <a:pathLst>
                  <a:path w="787" h="349" extrusionOk="0">
                    <a:moveTo>
                      <a:pt x="787" y="323"/>
                    </a:moveTo>
                    <a:lnTo>
                      <a:pt x="740" y="294"/>
                    </a:lnTo>
                    <a:lnTo>
                      <a:pt x="740" y="294"/>
                    </a:lnTo>
                    <a:lnTo>
                      <a:pt x="740" y="294"/>
                    </a:lnTo>
                    <a:lnTo>
                      <a:pt x="738" y="292"/>
                    </a:lnTo>
                    <a:lnTo>
                      <a:pt x="740" y="292"/>
                    </a:lnTo>
                    <a:lnTo>
                      <a:pt x="735" y="249"/>
                    </a:lnTo>
                    <a:lnTo>
                      <a:pt x="735" y="188"/>
                    </a:lnTo>
                    <a:lnTo>
                      <a:pt x="707" y="176"/>
                    </a:lnTo>
                    <a:lnTo>
                      <a:pt x="707" y="105"/>
                    </a:lnTo>
                    <a:lnTo>
                      <a:pt x="679" y="60"/>
                    </a:lnTo>
                    <a:lnTo>
                      <a:pt x="650" y="48"/>
                    </a:lnTo>
                    <a:lnTo>
                      <a:pt x="622" y="27"/>
                    </a:lnTo>
                    <a:lnTo>
                      <a:pt x="525" y="27"/>
                    </a:lnTo>
                    <a:lnTo>
                      <a:pt x="492" y="0"/>
                    </a:lnTo>
                    <a:lnTo>
                      <a:pt x="0" y="0"/>
                    </a:lnTo>
                    <a:lnTo>
                      <a:pt x="0" y="249"/>
                    </a:lnTo>
                    <a:lnTo>
                      <a:pt x="196" y="249"/>
                    </a:lnTo>
                    <a:lnTo>
                      <a:pt x="196" y="349"/>
                    </a:lnTo>
                    <a:lnTo>
                      <a:pt x="787" y="349"/>
                    </a:lnTo>
                    <a:lnTo>
                      <a:pt x="787" y="323"/>
                    </a:lnTo>
                    <a:lnTo>
                      <a:pt x="787" y="323"/>
                    </a:lnTo>
                    <a:lnTo>
                      <a:pt x="787" y="323"/>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5" name="Google Shape;426;p2">
                <a:extLst>
                  <a:ext uri="{FF2B5EF4-FFF2-40B4-BE49-F238E27FC236}">
                    <a16:creationId xmlns:a16="http://schemas.microsoft.com/office/drawing/2014/main" id="{930C69B6-C16E-774F-4729-294DE0AFE6A4}"/>
                  </a:ext>
                </a:extLst>
              </p:cNvPr>
              <p:cNvSpPr/>
              <p:nvPr/>
            </p:nvSpPr>
            <p:spPr>
              <a:xfrm>
                <a:off x="3415998" y="885931"/>
                <a:ext cx="1827309" cy="891085"/>
              </a:xfrm>
              <a:custGeom>
                <a:avLst/>
                <a:gdLst/>
                <a:ahLst/>
                <a:cxnLst/>
                <a:rect l="l" t="t" r="r" b="b"/>
                <a:pathLst>
                  <a:path w="462" h="225" extrusionOk="0">
                    <a:moveTo>
                      <a:pt x="10" y="59"/>
                    </a:moveTo>
                    <a:cubicBezTo>
                      <a:pt x="10" y="63"/>
                      <a:pt x="10" y="63"/>
                      <a:pt x="10" y="63"/>
                    </a:cubicBezTo>
                    <a:cubicBezTo>
                      <a:pt x="13" y="69"/>
                      <a:pt x="13" y="69"/>
                      <a:pt x="13" y="69"/>
                    </a:cubicBezTo>
                    <a:cubicBezTo>
                      <a:pt x="13" y="77"/>
                      <a:pt x="13" y="77"/>
                      <a:pt x="13" y="77"/>
                    </a:cubicBezTo>
                    <a:cubicBezTo>
                      <a:pt x="19" y="77"/>
                      <a:pt x="19" y="77"/>
                      <a:pt x="19" y="77"/>
                    </a:cubicBezTo>
                    <a:cubicBezTo>
                      <a:pt x="23" y="82"/>
                      <a:pt x="23" y="82"/>
                      <a:pt x="23" y="82"/>
                    </a:cubicBezTo>
                    <a:cubicBezTo>
                      <a:pt x="23" y="87"/>
                      <a:pt x="23" y="87"/>
                      <a:pt x="23" y="87"/>
                    </a:cubicBezTo>
                    <a:cubicBezTo>
                      <a:pt x="31" y="87"/>
                      <a:pt x="31" y="87"/>
                      <a:pt x="31" y="87"/>
                    </a:cubicBezTo>
                    <a:cubicBezTo>
                      <a:pt x="31" y="93"/>
                      <a:pt x="31" y="93"/>
                      <a:pt x="31" y="93"/>
                    </a:cubicBezTo>
                    <a:cubicBezTo>
                      <a:pt x="38" y="97"/>
                      <a:pt x="38" y="97"/>
                      <a:pt x="38" y="97"/>
                    </a:cubicBezTo>
                    <a:cubicBezTo>
                      <a:pt x="38" y="101"/>
                      <a:pt x="38" y="101"/>
                      <a:pt x="38" y="101"/>
                    </a:cubicBezTo>
                    <a:cubicBezTo>
                      <a:pt x="38" y="101"/>
                      <a:pt x="38" y="101"/>
                      <a:pt x="38" y="101"/>
                    </a:cubicBezTo>
                    <a:cubicBezTo>
                      <a:pt x="40" y="102"/>
                      <a:pt x="46" y="105"/>
                      <a:pt x="49" y="106"/>
                    </a:cubicBezTo>
                    <a:cubicBezTo>
                      <a:pt x="53" y="107"/>
                      <a:pt x="53" y="107"/>
                      <a:pt x="53" y="107"/>
                    </a:cubicBezTo>
                    <a:cubicBezTo>
                      <a:pt x="59" y="113"/>
                      <a:pt x="59" y="113"/>
                      <a:pt x="59" y="113"/>
                    </a:cubicBezTo>
                    <a:cubicBezTo>
                      <a:pt x="59" y="141"/>
                      <a:pt x="59" y="141"/>
                      <a:pt x="59" y="141"/>
                    </a:cubicBezTo>
                    <a:cubicBezTo>
                      <a:pt x="58" y="141"/>
                      <a:pt x="58" y="144"/>
                      <a:pt x="59" y="148"/>
                    </a:cubicBezTo>
                    <a:cubicBezTo>
                      <a:pt x="59" y="150"/>
                      <a:pt x="60" y="151"/>
                      <a:pt x="60" y="151"/>
                    </a:cubicBezTo>
                    <a:cubicBezTo>
                      <a:pt x="60" y="151"/>
                      <a:pt x="60" y="151"/>
                      <a:pt x="60" y="151"/>
                    </a:cubicBezTo>
                    <a:cubicBezTo>
                      <a:pt x="60" y="151"/>
                      <a:pt x="60" y="152"/>
                      <a:pt x="60" y="153"/>
                    </a:cubicBezTo>
                    <a:cubicBezTo>
                      <a:pt x="58" y="156"/>
                      <a:pt x="60" y="163"/>
                      <a:pt x="60" y="166"/>
                    </a:cubicBezTo>
                    <a:cubicBezTo>
                      <a:pt x="60" y="167"/>
                      <a:pt x="60" y="167"/>
                      <a:pt x="60" y="167"/>
                    </a:cubicBezTo>
                    <a:cubicBezTo>
                      <a:pt x="70" y="167"/>
                      <a:pt x="70" y="167"/>
                      <a:pt x="70" y="167"/>
                    </a:cubicBezTo>
                    <a:cubicBezTo>
                      <a:pt x="70" y="166"/>
                      <a:pt x="70" y="166"/>
                      <a:pt x="70" y="166"/>
                    </a:cubicBezTo>
                    <a:cubicBezTo>
                      <a:pt x="70" y="166"/>
                      <a:pt x="70" y="166"/>
                      <a:pt x="70" y="166"/>
                    </a:cubicBezTo>
                    <a:cubicBezTo>
                      <a:pt x="71" y="166"/>
                      <a:pt x="71" y="166"/>
                      <a:pt x="71" y="166"/>
                    </a:cubicBezTo>
                    <a:cubicBezTo>
                      <a:pt x="71" y="166"/>
                      <a:pt x="72" y="166"/>
                      <a:pt x="73" y="166"/>
                    </a:cubicBezTo>
                    <a:cubicBezTo>
                      <a:pt x="73" y="166"/>
                      <a:pt x="74" y="166"/>
                      <a:pt x="75" y="167"/>
                    </a:cubicBezTo>
                    <a:cubicBezTo>
                      <a:pt x="82" y="168"/>
                      <a:pt x="87" y="172"/>
                      <a:pt x="88" y="173"/>
                    </a:cubicBezTo>
                    <a:cubicBezTo>
                      <a:pt x="88" y="188"/>
                      <a:pt x="88" y="188"/>
                      <a:pt x="88" y="188"/>
                    </a:cubicBezTo>
                    <a:cubicBezTo>
                      <a:pt x="93" y="194"/>
                      <a:pt x="93" y="194"/>
                      <a:pt x="93" y="194"/>
                    </a:cubicBezTo>
                    <a:cubicBezTo>
                      <a:pt x="100" y="206"/>
                      <a:pt x="100" y="206"/>
                      <a:pt x="100" y="206"/>
                    </a:cubicBezTo>
                    <a:cubicBezTo>
                      <a:pt x="104" y="206"/>
                      <a:pt x="104" y="206"/>
                      <a:pt x="104" y="206"/>
                    </a:cubicBezTo>
                    <a:cubicBezTo>
                      <a:pt x="104" y="214"/>
                      <a:pt x="104" y="214"/>
                      <a:pt x="104" y="214"/>
                    </a:cubicBezTo>
                    <a:cubicBezTo>
                      <a:pt x="105" y="214"/>
                      <a:pt x="105" y="214"/>
                      <a:pt x="105" y="214"/>
                    </a:cubicBezTo>
                    <a:cubicBezTo>
                      <a:pt x="105" y="214"/>
                      <a:pt x="105" y="214"/>
                      <a:pt x="105" y="214"/>
                    </a:cubicBezTo>
                    <a:cubicBezTo>
                      <a:pt x="106" y="213"/>
                      <a:pt x="106" y="213"/>
                      <a:pt x="106" y="213"/>
                    </a:cubicBezTo>
                    <a:cubicBezTo>
                      <a:pt x="107" y="212"/>
                      <a:pt x="107" y="212"/>
                      <a:pt x="107" y="212"/>
                    </a:cubicBezTo>
                    <a:cubicBezTo>
                      <a:pt x="109" y="212"/>
                      <a:pt x="110" y="213"/>
                      <a:pt x="111" y="216"/>
                    </a:cubicBezTo>
                    <a:cubicBezTo>
                      <a:pt x="117" y="222"/>
                      <a:pt x="121" y="224"/>
                      <a:pt x="122" y="224"/>
                    </a:cubicBezTo>
                    <a:cubicBezTo>
                      <a:pt x="134" y="224"/>
                      <a:pt x="134" y="224"/>
                      <a:pt x="134" y="224"/>
                    </a:cubicBezTo>
                    <a:cubicBezTo>
                      <a:pt x="136" y="224"/>
                      <a:pt x="137" y="224"/>
                      <a:pt x="138" y="224"/>
                    </a:cubicBezTo>
                    <a:cubicBezTo>
                      <a:pt x="139" y="223"/>
                      <a:pt x="139" y="223"/>
                      <a:pt x="140" y="223"/>
                    </a:cubicBezTo>
                    <a:cubicBezTo>
                      <a:pt x="141" y="223"/>
                      <a:pt x="142" y="224"/>
                      <a:pt x="143" y="224"/>
                    </a:cubicBezTo>
                    <a:cubicBezTo>
                      <a:pt x="143" y="224"/>
                      <a:pt x="145" y="224"/>
                      <a:pt x="147" y="224"/>
                    </a:cubicBezTo>
                    <a:cubicBezTo>
                      <a:pt x="149" y="224"/>
                      <a:pt x="153" y="224"/>
                      <a:pt x="154" y="224"/>
                    </a:cubicBezTo>
                    <a:cubicBezTo>
                      <a:pt x="155" y="225"/>
                      <a:pt x="155" y="225"/>
                      <a:pt x="155" y="225"/>
                    </a:cubicBezTo>
                    <a:cubicBezTo>
                      <a:pt x="156" y="225"/>
                      <a:pt x="156" y="225"/>
                      <a:pt x="156" y="225"/>
                    </a:cubicBezTo>
                    <a:cubicBezTo>
                      <a:pt x="157" y="225"/>
                      <a:pt x="158" y="225"/>
                      <a:pt x="160" y="224"/>
                    </a:cubicBezTo>
                    <a:cubicBezTo>
                      <a:pt x="165" y="221"/>
                      <a:pt x="165" y="221"/>
                      <a:pt x="165" y="221"/>
                    </a:cubicBezTo>
                    <a:cubicBezTo>
                      <a:pt x="176" y="217"/>
                      <a:pt x="176" y="217"/>
                      <a:pt x="176" y="217"/>
                    </a:cubicBezTo>
                    <a:cubicBezTo>
                      <a:pt x="182" y="216"/>
                      <a:pt x="182" y="216"/>
                      <a:pt x="182" y="216"/>
                    </a:cubicBezTo>
                    <a:cubicBezTo>
                      <a:pt x="189" y="216"/>
                      <a:pt x="189" y="216"/>
                      <a:pt x="189" y="216"/>
                    </a:cubicBezTo>
                    <a:cubicBezTo>
                      <a:pt x="189" y="215"/>
                      <a:pt x="189" y="215"/>
                      <a:pt x="189" y="215"/>
                    </a:cubicBezTo>
                    <a:cubicBezTo>
                      <a:pt x="189" y="204"/>
                      <a:pt x="189" y="204"/>
                      <a:pt x="189" y="204"/>
                    </a:cubicBezTo>
                    <a:cubicBezTo>
                      <a:pt x="461" y="204"/>
                      <a:pt x="461" y="204"/>
                      <a:pt x="461" y="204"/>
                    </a:cubicBezTo>
                    <a:cubicBezTo>
                      <a:pt x="462" y="204"/>
                      <a:pt x="462" y="204"/>
                      <a:pt x="462" y="204"/>
                    </a:cubicBezTo>
                    <a:cubicBezTo>
                      <a:pt x="462" y="203"/>
                      <a:pt x="462" y="203"/>
                      <a:pt x="462" y="203"/>
                    </a:cubicBezTo>
                    <a:cubicBezTo>
                      <a:pt x="462" y="154"/>
                      <a:pt x="462" y="154"/>
                      <a:pt x="462" y="154"/>
                    </a:cubicBezTo>
                    <a:cubicBezTo>
                      <a:pt x="461" y="154"/>
                      <a:pt x="461" y="154"/>
                      <a:pt x="461" y="154"/>
                    </a:cubicBezTo>
                    <a:cubicBezTo>
                      <a:pt x="461" y="154"/>
                      <a:pt x="461" y="154"/>
                      <a:pt x="461" y="154"/>
                    </a:cubicBezTo>
                    <a:cubicBezTo>
                      <a:pt x="461" y="0"/>
                      <a:pt x="461" y="0"/>
                      <a:pt x="461" y="0"/>
                    </a:cubicBezTo>
                    <a:cubicBezTo>
                      <a:pt x="0" y="0"/>
                      <a:pt x="0" y="0"/>
                      <a:pt x="0" y="0"/>
                    </a:cubicBezTo>
                    <a:cubicBezTo>
                      <a:pt x="0" y="59"/>
                      <a:pt x="0" y="59"/>
                      <a:pt x="0" y="59"/>
                    </a:cubicBezTo>
                    <a:lnTo>
                      <a:pt x="10" y="59"/>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6" name="Google Shape;427;p2">
                <a:extLst>
                  <a:ext uri="{FF2B5EF4-FFF2-40B4-BE49-F238E27FC236}">
                    <a16:creationId xmlns:a16="http://schemas.microsoft.com/office/drawing/2014/main" id="{2769E257-5D8E-AAFF-E07C-2D3314EECCD2}"/>
                  </a:ext>
                </a:extLst>
              </p:cNvPr>
              <p:cNvSpPr/>
              <p:nvPr/>
            </p:nvSpPr>
            <p:spPr>
              <a:xfrm>
                <a:off x="6477116" y="2524323"/>
                <a:ext cx="1051580" cy="887741"/>
              </a:xfrm>
              <a:custGeom>
                <a:avLst/>
                <a:gdLst/>
                <a:ahLst/>
                <a:cxnLst/>
                <a:rect l="l" t="t" r="r" b="b"/>
                <a:pathLst>
                  <a:path w="266" h="224" extrusionOk="0">
                    <a:moveTo>
                      <a:pt x="0" y="0"/>
                    </a:moveTo>
                    <a:cubicBezTo>
                      <a:pt x="20" y="12"/>
                      <a:pt x="20" y="12"/>
                      <a:pt x="20" y="12"/>
                    </a:cubicBezTo>
                    <a:cubicBezTo>
                      <a:pt x="20" y="23"/>
                      <a:pt x="20" y="23"/>
                      <a:pt x="20" y="23"/>
                    </a:cubicBezTo>
                    <a:cubicBezTo>
                      <a:pt x="20" y="23"/>
                      <a:pt x="20" y="23"/>
                      <a:pt x="20" y="23"/>
                    </a:cubicBezTo>
                    <a:cubicBezTo>
                      <a:pt x="25" y="30"/>
                      <a:pt x="25" y="30"/>
                      <a:pt x="25" y="30"/>
                    </a:cubicBezTo>
                    <a:cubicBezTo>
                      <a:pt x="25" y="36"/>
                      <a:pt x="25" y="36"/>
                      <a:pt x="25" y="36"/>
                    </a:cubicBezTo>
                    <a:cubicBezTo>
                      <a:pt x="30" y="36"/>
                      <a:pt x="30" y="36"/>
                      <a:pt x="30" y="36"/>
                    </a:cubicBezTo>
                    <a:cubicBezTo>
                      <a:pt x="34" y="36"/>
                      <a:pt x="34" y="36"/>
                      <a:pt x="34" y="36"/>
                    </a:cubicBezTo>
                    <a:cubicBezTo>
                      <a:pt x="36" y="36"/>
                      <a:pt x="37" y="37"/>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58"/>
                      <a:pt x="39" y="58"/>
                      <a:pt x="39" y="58"/>
                    </a:cubicBezTo>
                    <a:cubicBezTo>
                      <a:pt x="42" y="58"/>
                      <a:pt x="42" y="58"/>
                      <a:pt x="42" y="58"/>
                    </a:cubicBezTo>
                    <a:cubicBezTo>
                      <a:pt x="42" y="65"/>
                      <a:pt x="42" y="65"/>
                      <a:pt x="42" y="65"/>
                    </a:cubicBezTo>
                    <a:cubicBezTo>
                      <a:pt x="51" y="73"/>
                      <a:pt x="51" y="73"/>
                      <a:pt x="51" y="73"/>
                    </a:cubicBezTo>
                    <a:cubicBezTo>
                      <a:pt x="52" y="75"/>
                      <a:pt x="53" y="76"/>
                      <a:pt x="54" y="76"/>
                    </a:cubicBezTo>
                    <a:cubicBezTo>
                      <a:pt x="54" y="77"/>
                      <a:pt x="54" y="77"/>
                      <a:pt x="54" y="77"/>
                    </a:cubicBezTo>
                    <a:cubicBezTo>
                      <a:pt x="54" y="167"/>
                      <a:pt x="54" y="167"/>
                      <a:pt x="54" y="167"/>
                    </a:cubicBezTo>
                    <a:cubicBezTo>
                      <a:pt x="54" y="168"/>
                      <a:pt x="54" y="168"/>
                      <a:pt x="54" y="168"/>
                    </a:cubicBezTo>
                    <a:cubicBezTo>
                      <a:pt x="54" y="168"/>
                      <a:pt x="54" y="168"/>
                      <a:pt x="54" y="168"/>
                    </a:cubicBezTo>
                    <a:cubicBezTo>
                      <a:pt x="54" y="207"/>
                      <a:pt x="54" y="207"/>
                      <a:pt x="54" y="207"/>
                    </a:cubicBezTo>
                    <a:cubicBezTo>
                      <a:pt x="54" y="208"/>
                      <a:pt x="54" y="208"/>
                      <a:pt x="54" y="208"/>
                    </a:cubicBezTo>
                    <a:cubicBezTo>
                      <a:pt x="54" y="208"/>
                      <a:pt x="54" y="208"/>
                      <a:pt x="54" y="208"/>
                    </a:cubicBezTo>
                    <a:cubicBezTo>
                      <a:pt x="220" y="208"/>
                      <a:pt x="220" y="208"/>
                      <a:pt x="220" y="208"/>
                    </a:cubicBezTo>
                    <a:cubicBezTo>
                      <a:pt x="220" y="224"/>
                      <a:pt x="220" y="224"/>
                      <a:pt x="220" y="224"/>
                    </a:cubicBezTo>
                    <a:cubicBezTo>
                      <a:pt x="244" y="224"/>
                      <a:pt x="244" y="224"/>
                      <a:pt x="244" y="224"/>
                    </a:cubicBezTo>
                    <a:cubicBezTo>
                      <a:pt x="244" y="224"/>
                      <a:pt x="244" y="224"/>
                      <a:pt x="244" y="224"/>
                    </a:cubicBezTo>
                    <a:cubicBezTo>
                      <a:pt x="244" y="224"/>
                      <a:pt x="244" y="224"/>
                      <a:pt x="244" y="224"/>
                    </a:cubicBezTo>
                    <a:cubicBezTo>
                      <a:pt x="249" y="215"/>
                      <a:pt x="249" y="215"/>
                      <a:pt x="249" y="215"/>
                    </a:cubicBezTo>
                    <a:cubicBezTo>
                      <a:pt x="249" y="215"/>
                      <a:pt x="249" y="215"/>
                      <a:pt x="249" y="215"/>
                    </a:cubicBezTo>
                    <a:cubicBezTo>
                      <a:pt x="256" y="201"/>
                      <a:pt x="256" y="201"/>
                      <a:pt x="256" y="201"/>
                    </a:cubicBezTo>
                    <a:cubicBezTo>
                      <a:pt x="257" y="201"/>
                      <a:pt x="257" y="201"/>
                      <a:pt x="257" y="201"/>
                    </a:cubicBezTo>
                    <a:cubicBezTo>
                      <a:pt x="258" y="200"/>
                      <a:pt x="266" y="194"/>
                      <a:pt x="263" y="184"/>
                    </a:cubicBezTo>
                    <a:cubicBezTo>
                      <a:pt x="261" y="172"/>
                      <a:pt x="261" y="172"/>
                      <a:pt x="261" y="172"/>
                    </a:cubicBezTo>
                    <a:cubicBezTo>
                      <a:pt x="261" y="172"/>
                      <a:pt x="261" y="172"/>
                      <a:pt x="261" y="172"/>
                    </a:cubicBezTo>
                    <a:cubicBezTo>
                      <a:pt x="259" y="170"/>
                      <a:pt x="251" y="162"/>
                      <a:pt x="249" y="156"/>
                    </a:cubicBezTo>
                    <a:cubicBezTo>
                      <a:pt x="247" y="148"/>
                      <a:pt x="247" y="148"/>
                      <a:pt x="247" y="148"/>
                    </a:cubicBezTo>
                    <a:cubicBezTo>
                      <a:pt x="240" y="135"/>
                      <a:pt x="240" y="135"/>
                      <a:pt x="240" y="135"/>
                    </a:cubicBezTo>
                    <a:cubicBezTo>
                      <a:pt x="220" y="125"/>
                      <a:pt x="220" y="125"/>
                      <a:pt x="220" y="125"/>
                    </a:cubicBezTo>
                    <a:cubicBezTo>
                      <a:pt x="215" y="108"/>
                      <a:pt x="215" y="108"/>
                      <a:pt x="215" y="108"/>
                    </a:cubicBezTo>
                    <a:cubicBezTo>
                      <a:pt x="218" y="92"/>
                      <a:pt x="218" y="92"/>
                      <a:pt x="218" y="92"/>
                    </a:cubicBezTo>
                    <a:cubicBezTo>
                      <a:pt x="201" y="75"/>
                      <a:pt x="201" y="75"/>
                      <a:pt x="201" y="75"/>
                    </a:cubicBezTo>
                    <a:cubicBezTo>
                      <a:pt x="184" y="64"/>
                      <a:pt x="184" y="64"/>
                      <a:pt x="184" y="64"/>
                    </a:cubicBezTo>
                    <a:cubicBezTo>
                      <a:pt x="169" y="54"/>
                      <a:pt x="169" y="54"/>
                      <a:pt x="169" y="54"/>
                    </a:cubicBezTo>
                    <a:cubicBezTo>
                      <a:pt x="169" y="19"/>
                      <a:pt x="169" y="19"/>
                      <a:pt x="169" y="19"/>
                    </a:cubicBezTo>
                    <a:cubicBezTo>
                      <a:pt x="162" y="0"/>
                      <a:pt x="162" y="0"/>
                      <a:pt x="162" y="0"/>
                    </a:cubicBezTo>
                    <a:lnTo>
                      <a:pt x="0" y="0"/>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 name="Google Shape;428;p2">
                <a:extLst>
                  <a:ext uri="{FF2B5EF4-FFF2-40B4-BE49-F238E27FC236}">
                    <a16:creationId xmlns:a16="http://schemas.microsoft.com/office/drawing/2014/main" id="{F708C572-B440-589C-0015-B6D6C882C914}"/>
                  </a:ext>
                </a:extLst>
              </p:cNvPr>
              <p:cNvSpPr/>
              <p:nvPr/>
            </p:nvSpPr>
            <p:spPr>
              <a:xfrm>
                <a:off x="7125786" y="3637760"/>
                <a:ext cx="556719" cy="1004769"/>
              </a:xfrm>
              <a:custGeom>
                <a:avLst/>
                <a:gdLst/>
                <a:ahLst/>
                <a:cxnLst/>
                <a:rect l="l" t="t" r="r" b="b"/>
                <a:pathLst>
                  <a:path w="141" h="254" extrusionOk="0">
                    <a:moveTo>
                      <a:pt x="126" y="157"/>
                    </a:moveTo>
                    <a:cubicBezTo>
                      <a:pt x="125" y="154"/>
                      <a:pt x="128" y="126"/>
                      <a:pt x="131" y="108"/>
                    </a:cubicBezTo>
                    <a:cubicBezTo>
                      <a:pt x="132" y="99"/>
                      <a:pt x="132" y="93"/>
                      <a:pt x="132" y="92"/>
                    </a:cubicBezTo>
                    <a:cubicBezTo>
                      <a:pt x="132" y="90"/>
                      <a:pt x="137" y="78"/>
                      <a:pt x="141" y="68"/>
                    </a:cubicBezTo>
                    <a:cubicBezTo>
                      <a:pt x="141" y="68"/>
                      <a:pt x="141" y="68"/>
                      <a:pt x="141" y="68"/>
                    </a:cubicBezTo>
                    <a:cubicBezTo>
                      <a:pt x="141" y="56"/>
                      <a:pt x="141" y="56"/>
                      <a:pt x="141" y="56"/>
                    </a:cubicBezTo>
                    <a:cubicBezTo>
                      <a:pt x="141" y="0"/>
                      <a:pt x="141" y="0"/>
                      <a:pt x="141" y="0"/>
                    </a:cubicBezTo>
                    <a:cubicBezTo>
                      <a:pt x="47" y="0"/>
                      <a:pt x="47" y="0"/>
                      <a:pt x="47" y="0"/>
                    </a:cubicBezTo>
                    <a:cubicBezTo>
                      <a:pt x="45" y="5"/>
                      <a:pt x="45" y="5"/>
                      <a:pt x="45" y="5"/>
                    </a:cubicBezTo>
                    <a:cubicBezTo>
                      <a:pt x="44" y="10"/>
                      <a:pt x="44" y="10"/>
                      <a:pt x="44" y="10"/>
                    </a:cubicBezTo>
                    <a:cubicBezTo>
                      <a:pt x="37" y="16"/>
                      <a:pt x="37" y="16"/>
                      <a:pt x="37" y="16"/>
                    </a:cubicBezTo>
                    <a:cubicBezTo>
                      <a:pt x="37" y="35"/>
                      <a:pt x="37" y="35"/>
                      <a:pt x="37" y="35"/>
                    </a:cubicBezTo>
                    <a:cubicBezTo>
                      <a:pt x="37" y="35"/>
                      <a:pt x="37" y="35"/>
                      <a:pt x="37" y="35"/>
                    </a:cubicBezTo>
                    <a:cubicBezTo>
                      <a:pt x="37" y="35"/>
                      <a:pt x="35" y="39"/>
                      <a:pt x="32" y="44"/>
                    </a:cubicBezTo>
                    <a:cubicBezTo>
                      <a:pt x="30" y="46"/>
                      <a:pt x="30" y="46"/>
                      <a:pt x="30" y="46"/>
                    </a:cubicBezTo>
                    <a:cubicBezTo>
                      <a:pt x="30" y="46"/>
                      <a:pt x="30" y="46"/>
                      <a:pt x="30" y="46"/>
                    </a:cubicBezTo>
                    <a:cubicBezTo>
                      <a:pt x="30" y="46"/>
                      <a:pt x="30" y="46"/>
                      <a:pt x="30" y="46"/>
                    </a:cubicBezTo>
                    <a:cubicBezTo>
                      <a:pt x="29" y="46"/>
                      <a:pt x="29" y="47"/>
                      <a:pt x="27" y="49"/>
                    </a:cubicBezTo>
                    <a:cubicBezTo>
                      <a:pt x="26" y="50"/>
                      <a:pt x="26" y="50"/>
                      <a:pt x="26" y="50"/>
                    </a:cubicBezTo>
                    <a:cubicBezTo>
                      <a:pt x="25" y="50"/>
                      <a:pt x="25" y="50"/>
                      <a:pt x="25" y="50"/>
                    </a:cubicBezTo>
                    <a:cubicBezTo>
                      <a:pt x="25" y="50"/>
                      <a:pt x="25" y="50"/>
                      <a:pt x="25" y="50"/>
                    </a:cubicBezTo>
                    <a:cubicBezTo>
                      <a:pt x="24" y="50"/>
                      <a:pt x="24" y="50"/>
                      <a:pt x="24" y="50"/>
                    </a:cubicBezTo>
                    <a:cubicBezTo>
                      <a:pt x="24" y="50"/>
                      <a:pt x="24" y="50"/>
                      <a:pt x="24" y="50"/>
                    </a:cubicBezTo>
                    <a:cubicBezTo>
                      <a:pt x="23" y="52"/>
                      <a:pt x="19" y="56"/>
                      <a:pt x="17" y="59"/>
                    </a:cubicBezTo>
                    <a:cubicBezTo>
                      <a:pt x="17" y="63"/>
                      <a:pt x="17" y="63"/>
                      <a:pt x="17" y="63"/>
                    </a:cubicBezTo>
                    <a:cubicBezTo>
                      <a:pt x="18" y="68"/>
                      <a:pt x="19" y="75"/>
                      <a:pt x="19" y="75"/>
                    </a:cubicBezTo>
                    <a:cubicBezTo>
                      <a:pt x="19" y="78"/>
                      <a:pt x="20" y="81"/>
                      <a:pt x="20" y="84"/>
                    </a:cubicBezTo>
                    <a:cubicBezTo>
                      <a:pt x="20" y="86"/>
                      <a:pt x="20" y="86"/>
                      <a:pt x="20" y="86"/>
                    </a:cubicBezTo>
                    <a:cubicBezTo>
                      <a:pt x="19" y="86"/>
                      <a:pt x="19" y="86"/>
                      <a:pt x="19" y="86"/>
                    </a:cubicBezTo>
                    <a:cubicBezTo>
                      <a:pt x="19" y="87"/>
                      <a:pt x="19" y="87"/>
                      <a:pt x="19" y="87"/>
                    </a:cubicBezTo>
                    <a:cubicBezTo>
                      <a:pt x="18" y="87"/>
                      <a:pt x="18" y="87"/>
                      <a:pt x="18" y="87"/>
                    </a:cubicBezTo>
                    <a:cubicBezTo>
                      <a:pt x="18" y="88"/>
                      <a:pt x="18" y="88"/>
                      <a:pt x="18" y="88"/>
                    </a:cubicBezTo>
                    <a:cubicBezTo>
                      <a:pt x="18" y="88"/>
                      <a:pt x="18" y="88"/>
                      <a:pt x="17" y="88"/>
                    </a:cubicBezTo>
                    <a:cubicBezTo>
                      <a:pt x="17" y="89"/>
                      <a:pt x="17" y="89"/>
                      <a:pt x="17" y="89"/>
                    </a:cubicBezTo>
                    <a:cubicBezTo>
                      <a:pt x="17" y="90"/>
                      <a:pt x="17" y="90"/>
                      <a:pt x="17" y="90"/>
                    </a:cubicBezTo>
                    <a:cubicBezTo>
                      <a:pt x="17" y="90"/>
                      <a:pt x="17" y="90"/>
                      <a:pt x="17" y="90"/>
                    </a:cubicBezTo>
                    <a:cubicBezTo>
                      <a:pt x="17" y="91"/>
                      <a:pt x="16" y="93"/>
                      <a:pt x="14" y="99"/>
                    </a:cubicBezTo>
                    <a:cubicBezTo>
                      <a:pt x="14" y="100"/>
                      <a:pt x="14" y="100"/>
                      <a:pt x="14" y="100"/>
                    </a:cubicBezTo>
                    <a:cubicBezTo>
                      <a:pt x="14" y="100"/>
                      <a:pt x="14" y="100"/>
                      <a:pt x="14" y="100"/>
                    </a:cubicBezTo>
                    <a:cubicBezTo>
                      <a:pt x="14" y="148"/>
                      <a:pt x="14" y="148"/>
                      <a:pt x="14" y="148"/>
                    </a:cubicBezTo>
                    <a:cubicBezTo>
                      <a:pt x="0" y="171"/>
                      <a:pt x="0" y="171"/>
                      <a:pt x="0" y="171"/>
                    </a:cubicBezTo>
                    <a:cubicBezTo>
                      <a:pt x="0" y="195"/>
                      <a:pt x="0" y="195"/>
                      <a:pt x="0" y="195"/>
                    </a:cubicBezTo>
                    <a:cubicBezTo>
                      <a:pt x="59" y="195"/>
                      <a:pt x="59" y="195"/>
                      <a:pt x="59" y="195"/>
                    </a:cubicBezTo>
                    <a:cubicBezTo>
                      <a:pt x="60" y="200"/>
                      <a:pt x="60" y="200"/>
                      <a:pt x="60" y="200"/>
                    </a:cubicBezTo>
                    <a:cubicBezTo>
                      <a:pt x="61" y="201"/>
                      <a:pt x="61" y="202"/>
                      <a:pt x="60" y="203"/>
                    </a:cubicBezTo>
                    <a:cubicBezTo>
                      <a:pt x="59" y="205"/>
                      <a:pt x="56" y="205"/>
                      <a:pt x="55" y="205"/>
                    </a:cubicBezTo>
                    <a:cubicBezTo>
                      <a:pt x="55" y="217"/>
                      <a:pt x="55" y="217"/>
                      <a:pt x="55" y="217"/>
                    </a:cubicBezTo>
                    <a:cubicBezTo>
                      <a:pt x="59" y="217"/>
                      <a:pt x="59" y="217"/>
                      <a:pt x="59" y="217"/>
                    </a:cubicBezTo>
                    <a:cubicBezTo>
                      <a:pt x="59" y="220"/>
                      <a:pt x="59" y="220"/>
                      <a:pt x="59" y="220"/>
                    </a:cubicBezTo>
                    <a:cubicBezTo>
                      <a:pt x="63" y="220"/>
                      <a:pt x="63" y="220"/>
                      <a:pt x="63" y="220"/>
                    </a:cubicBezTo>
                    <a:cubicBezTo>
                      <a:pt x="61" y="233"/>
                      <a:pt x="61" y="233"/>
                      <a:pt x="61" y="233"/>
                    </a:cubicBezTo>
                    <a:cubicBezTo>
                      <a:pt x="61" y="241"/>
                      <a:pt x="61" y="241"/>
                      <a:pt x="61" y="241"/>
                    </a:cubicBezTo>
                    <a:cubicBezTo>
                      <a:pt x="61" y="243"/>
                      <a:pt x="58" y="244"/>
                      <a:pt x="56" y="244"/>
                    </a:cubicBezTo>
                    <a:cubicBezTo>
                      <a:pt x="56" y="249"/>
                      <a:pt x="56" y="249"/>
                      <a:pt x="56" y="249"/>
                    </a:cubicBezTo>
                    <a:cubicBezTo>
                      <a:pt x="57" y="249"/>
                      <a:pt x="57" y="249"/>
                      <a:pt x="57" y="249"/>
                    </a:cubicBezTo>
                    <a:cubicBezTo>
                      <a:pt x="57" y="249"/>
                      <a:pt x="57" y="249"/>
                      <a:pt x="57" y="249"/>
                    </a:cubicBezTo>
                    <a:cubicBezTo>
                      <a:pt x="64" y="246"/>
                      <a:pt x="64" y="246"/>
                      <a:pt x="64" y="246"/>
                    </a:cubicBezTo>
                    <a:cubicBezTo>
                      <a:pt x="87" y="254"/>
                      <a:pt x="87" y="254"/>
                      <a:pt x="87" y="254"/>
                    </a:cubicBezTo>
                    <a:cubicBezTo>
                      <a:pt x="95" y="250"/>
                      <a:pt x="95" y="250"/>
                      <a:pt x="95" y="250"/>
                    </a:cubicBezTo>
                    <a:cubicBezTo>
                      <a:pt x="103" y="250"/>
                      <a:pt x="103" y="250"/>
                      <a:pt x="103" y="250"/>
                    </a:cubicBezTo>
                    <a:cubicBezTo>
                      <a:pt x="110" y="246"/>
                      <a:pt x="110" y="246"/>
                      <a:pt x="110" y="246"/>
                    </a:cubicBezTo>
                    <a:cubicBezTo>
                      <a:pt x="126" y="248"/>
                      <a:pt x="126" y="248"/>
                      <a:pt x="126" y="248"/>
                    </a:cubicBezTo>
                    <a:cubicBezTo>
                      <a:pt x="126" y="248"/>
                      <a:pt x="126" y="248"/>
                      <a:pt x="126" y="248"/>
                    </a:cubicBezTo>
                    <a:cubicBezTo>
                      <a:pt x="126" y="227"/>
                      <a:pt x="127" y="161"/>
                      <a:pt x="126" y="157"/>
                    </a:cubicBez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 name="Google Shape;429;p2">
                <a:extLst>
                  <a:ext uri="{FF2B5EF4-FFF2-40B4-BE49-F238E27FC236}">
                    <a16:creationId xmlns:a16="http://schemas.microsoft.com/office/drawing/2014/main" id="{200C846A-DF90-9417-71A3-FDF9F7253ED7}"/>
                  </a:ext>
                </a:extLst>
              </p:cNvPr>
              <p:cNvSpPr/>
              <p:nvPr/>
            </p:nvSpPr>
            <p:spPr>
              <a:xfrm>
                <a:off x="6279840" y="778934"/>
                <a:ext cx="1173624" cy="1195357"/>
              </a:xfrm>
              <a:custGeom>
                <a:avLst/>
                <a:gdLst/>
                <a:ahLst/>
                <a:cxnLst/>
                <a:rect l="l" t="t" r="r" b="b"/>
                <a:pathLst>
                  <a:path w="297" h="302" extrusionOk="0">
                    <a:moveTo>
                      <a:pt x="10" y="96"/>
                    </a:moveTo>
                    <a:cubicBezTo>
                      <a:pt x="10" y="129"/>
                      <a:pt x="10" y="129"/>
                      <a:pt x="10" y="129"/>
                    </a:cubicBezTo>
                    <a:cubicBezTo>
                      <a:pt x="22" y="150"/>
                      <a:pt x="22" y="150"/>
                      <a:pt x="22" y="150"/>
                    </a:cubicBezTo>
                    <a:cubicBezTo>
                      <a:pt x="22" y="162"/>
                      <a:pt x="22" y="162"/>
                      <a:pt x="22" y="162"/>
                    </a:cubicBezTo>
                    <a:cubicBezTo>
                      <a:pt x="24" y="180"/>
                      <a:pt x="24" y="180"/>
                      <a:pt x="24" y="180"/>
                    </a:cubicBezTo>
                    <a:cubicBezTo>
                      <a:pt x="24" y="180"/>
                      <a:pt x="24" y="180"/>
                      <a:pt x="24" y="180"/>
                    </a:cubicBezTo>
                    <a:cubicBezTo>
                      <a:pt x="24" y="181"/>
                      <a:pt x="24" y="181"/>
                      <a:pt x="24" y="181"/>
                    </a:cubicBezTo>
                    <a:cubicBezTo>
                      <a:pt x="24" y="219"/>
                      <a:pt x="24" y="219"/>
                      <a:pt x="24" y="219"/>
                    </a:cubicBezTo>
                    <a:cubicBezTo>
                      <a:pt x="36" y="233"/>
                      <a:pt x="36" y="233"/>
                      <a:pt x="36" y="233"/>
                    </a:cubicBezTo>
                    <a:cubicBezTo>
                      <a:pt x="36" y="301"/>
                      <a:pt x="36" y="301"/>
                      <a:pt x="36" y="301"/>
                    </a:cubicBezTo>
                    <a:cubicBezTo>
                      <a:pt x="36" y="302"/>
                      <a:pt x="36" y="302"/>
                      <a:pt x="36" y="302"/>
                    </a:cubicBezTo>
                    <a:cubicBezTo>
                      <a:pt x="37" y="302"/>
                      <a:pt x="37" y="302"/>
                      <a:pt x="37" y="302"/>
                    </a:cubicBezTo>
                    <a:cubicBezTo>
                      <a:pt x="227" y="302"/>
                      <a:pt x="227" y="302"/>
                      <a:pt x="227" y="302"/>
                    </a:cubicBezTo>
                    <a:cubicBezTo>
                      <a:pt x="228" y="302"/>
                      <a:pt x="228" y="302"/>
                      <a:pt x="228" y="302"/>
                    </a:cubicBezTo>
                    <a:cubicBezTo>
                      <a:pt x="227" y="300"/>
                      <a:pt x="227" y="300"/>
                      <a:pt x="227" y="300"/>
                    </a:cubicBezTo>
                    <a:cubicBezTo>
                      <a:pt x="227" y="298"/>
                      <a:pt x="227" y="296"/>
                      <a:pt x="227" y="294"/>
                    </a:cubicBezTo>
                    <a:cubicBezTo>
                      <a:pt x="227" y="291"/>
                      <a:pt x="228" y="290"/>
                      <a:pt x="228" y="290"/>
                    </a:cubicBezTo>
                    <a:cubicBezTo>
                      <a:pt x="229" y="289"/>
                      <a:pt x="229" y="289"/>
                      <a:pt x="229" y="289"/>
                    </a:cubicBezTo>
                    <a:cubicBezTo>
                      <a:pt x="228" y="289"/>
                      <a:pt x="228" y="289"/>
                      <a:pt x="228" y="289"/>
                    </a:cubicBezTo>
                    <a:cubicBezTo>
                      <a:pt x="228" y="288"/>
                      <a:pt x="228" y="288"/>
                      <a:pt x="227" y="287"/>
                    </a:cubicBezTo>
                    <a:cubicBezTo>
                      <a:pt x="218" y="276"/>
                      <a:pt x="216" y="273"/>
                      <a:pt x="215" y="273"/>
                    </a:cubicBezTo>
                    <a:cubicBezTo>
                      <a:pt x="193" y="249"/>
                      <a:pt x="193" y="249"/>
                      <a:pt x="193" y="249"/>
                    </a:cubicBezTo>
                    <a:cubicBezTo>
                      <a:pt x="176" y="237"/>
                      <a:pt x="176" y="237"/>
                      <a:pt x="176" y="237"/>
                    </a:cubicBezTo>
                    <a:cubicBezTo>
                      <a:pt x="172" y="226"/>
                      <a:pt x="172" y="226"/>
                      <a:pt x="172" y="226"/>
                    </a:cubicBezTo>
                    <a:cubicBezTo>
                      <a:pt x="173" y="225"/>
                      <a:pt x="176" y="222"/>
                      <a:pt x="174" y="214"/>
                    </a:cubicBezTo>
                    <a:cubicBezTo>
                      <a:pt x="172" y="205"/>
                      <a:pt x="172" y="205"/>
                      <a:pt x="172" y="205"/>
                    </a:cubicBezTo>
                    <a:cubicBezTo>
                      <a:pt x="172" y="193"/>
                      <a:pt x="172" y="193"/>
                      <a:pt x="172" y="193"/>
                    </a:cubicBezTo>
                    <a:cubicBezTo>
                      <a:pt x="181" y="174"/>
                      <a:pt x="181" y="174"/>
                      <a:pt x="181" y="174"/>
                    </a:cubicBezTo>
                    <a:cubicBezTo>
                      <a:pt x="182" y="174"/>
                      <a:pt x="188" y="173"/>
                      <a:pt x="190" y="164"/>
                    </a:cubicBezTo>
                    <a:cubicBezTo>
                      <a:pt x="190" y="162"/>
                      <a:pt x="192" y="160"/>
                      <a:pt x="193" y="159"/>
                    </a:cubicBezTo>
                    <a:cubicBezTo>
                      <a:pt x="194" y="159"/>
                      <a:pt x="195" y="159"/>
                      <a:pt x="196" y="159"/>
                    </a:cubicBezTo>
                    <a:cubicBezTo>
                      <a:pt x="199" y="159"/>
                      <a:pt x="202" y="160"/>
                      <a:pt x="204" y="160"/>
                    </a:cubicBezTo>
                    <a:cubicBezTo>
                      <a:pt x="204" y="160"/>
                      <a:pt x="204" y="160"/>
                      <a:pt x="204" y="160"/>
                    </a:cubicBezTo>
                    <a:cubicBezTo>
                      <a:pt x="266" y="105"/>
                      <a:pt x="266" y="105"/>
                      <a:pt x="266" y="105"/>
                    </a:cubicBezTo>
                    <a:cubicBezTo>
                      <a:pt x="282" y="102"/>
                      <a:pt x="282" y="102"/>
                      <a:pt x="282" y="102"/>
                    </a:cubicBezTo>
                    <a:cubicBezTo>
                      <a:pt x="285" y="94"/>
                      <a:pt x="285" y="94"/>
                      <a:pt x="285" y="94"/>
                    </a:cubicBezTo>
                    <a:cubicBezTo>
                      <a:pt x="297" y="86"/>
                      <a:pt x="297" y="86"/>
                      <a:pt x="297" y="86"/>
                    </a:cubicBezTo>
                    <a:cubicBezTo>
                      <a:pt x="293" y="86"/>
                      <a:pt x="293" y="86"/>
                      <a:pt x="293" y="86"/>
                    </a:cubicBezTo>
                    <a:cubicBezTo>
                      <a:pt x="282" y="82"/>
                      <a:pt x="282" y="82"/>
                      <a:pt x="282" y="82"/>
                    </a:cubicBezTo>
                    <a:cubicBezTo>
                      <a:pt x="266" y="78"/>
                      <a:pt x="266" y="78"/>
                      <a:pt x="266" y="78"/>
                    </a:cubicBezTo>
                    <a:cubicBezTo>
                      <a:pt x="254" y="74"/>
                      <a:pt x="254" y="74"/>
                      <a:pt x="254" y="74"/>
                    </a:cubicBezTo>
                    <a:cubicBezTo>
                      <a:pt x="246" y="78"/>
                      <a:pt x="246" y="78"/>
                      <a:pt x="246" y="78"/>
                    </a:cubicBezTo>
                    <a:cubicBezTo>
                      <a:pt x="239" y="82"/>
                      <a:pt x="239" y="82"/>
                      <a:pt x="239" y="82"/>
                    </a:cubicBezTo>
                    <a:cubicBezTo>
                      <a:pt x="231" y="82"/>
                      <a:pt x="231" y="82"/>
                      <a:pt x="231" y="82"/>
                    </a:cubicBezTo>
                    <a:cubicBezTo>
                      <a:pt x="223" y="78"/>
                      <a:pt x="223" y="78"/>
                      <a:pt x="223" y="78"/>
                    </a:cubicBezTo>
                    <a:cubicBezTo>
                      <a:pt x="219" y="70"/>
                      <a:pt x="219" y="70"/>
                      <a:pt x="219" y="70"/>
                    </a:cubicBezTo>
                    <a:cubicBezTo>
                      <a:pt x="196" y="59"/>
                      <a:pt x="196" y="59"/>
                      <a:pt x="196" y="59"/>
                    </a:cubicBezTo>
                    <a:cubicBezTo>
                      <a:pt x="192" y="55"/>
                      <a:pt x="192" y="55"/>
                      <a:pt x="192" y="55"/>
                    </a:cubicBezTo>
                    <a:cubicBezTo>
                      <a:pt x="176" y="47"/>
                      <a:pt x="176" y="47"/>
                      <a:pt x="176" y="47"/>
                    </a:cubicBezTo>
                    <a:cubicBezTo>
                      <a:pt x="161" y="47"/>
                      <a:pt x="161" y="47"/>
                      <a:pt x="161" y="47"/>
                    </a:cubicBezTo>
                    <a:cubicBezTo>
                      <a:pt x="153" y="51"/>
                      <a:pt x="153" y="51"/>
                      <a:pt x="153" y="51"/>
                    </a:cubicBezTo>
                    <a:cubicBezTo>
                      <a:pt x="145" y="51"/>
                      <a:pt x="145" y="51"/>
                      <a:pt x="145" y="51"/>
                    </a:cubicBezTo>
                    <a:cubicBezTo>
                      <a:pt x="141" y="51"/>
                      <a:pt x="141" y="51"/>
                      <a:pt x="141" y="51"/>
                    </a:cubicBezTo>
                    <a:cubicBezTo>
                      <a:pt x="141" y="47"/>
                      <a:pt x="141" y="47"/>
                      <a:pt x="141" y="47"/>
                    </a:cubicBezTo>
                    <a:cubicBezTo>
                      <a:pt x="125" y="43"/>
                      <a:pt x="125" y="43"/>
                      <a:pt x="125" y="43"/>
                    </a:cubicBezTo>
                    <a:cubicBezTo>
                      <a:pt x="118" y="43"/>
                      <a:pt x="118" y="43"/>
                      <a:pt x="118" y="43"/>
                    </a:cubicBezTo>
                    <a:cubicBezTo>
                      <a:pt x="114" y="43"/>
                      <a:pt x="114" y="43"/>
                      <a:pt x="114" y="43"/>
                    </a:cubicBezTo>
                    <a:cubicBezTo>
                      <a:pt x="110" y="43"/>
                      <a:pt x="110" y="43"/>
                      <a:pt x="110" y="43"/>
                    </a:cubicBezTo>
                    <a:cubicBezTo>
                      <a:pt x="102" y="27"/>
                      <a:pt x="102" y="27"/>
                      <a:pt x="102" y="27"/>
                    </a:cubicBezTo>
                    <a:cubicBezTo>
                      <a:pt x="102" y="23"/>
                      <a:pt x="102" y="23"/>
                      <a:pt x="102" y="23"/>
                    </a:cubicBezTo>
                    <a:cubicBezTo>
                      <a:pt x="94" y="4"/>
                      <a:pt x="94" y="4"/>
                      <a:pt x="94" y="4"/>
                    </a:cubicBezTo>
                    <a:cubicBezTo>
                      <a:pt x="86" y="0"/>
                      <a:pt x="86" y="0"/>
                      <a:pt x="86" y="0"/>
                    </a:cubicBezTo>
                    <a:cubicBezTo>
                      <a:pt x="86" y="27"/>
                      <a:pt x="86" y="27"/>
                      <a:pt x="86" y="27"/>
                    </a:cubicBezTo>
                    <a:cubicBezTo>
                      <a:pt x="0" y="27"/>
                      <a:pt x="0" y="27"/>
                      <a:pt x="0" y="27"/>
                    </a:cubicBezTo>
                    <a:cubicBezTo>
                      <a:pt x="0" y="77"/>
                      <a:pt x="0" y="77"/>
                      <a:pt x="0" y="77"/>
                    </a:cubicBezTo>
                    <a:lnTo>
                      <a:pt x="10" y="96"/>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9" name="Google Shape;430;p2">
                <a:extLst>
                  <a:ext uri="{FF2B5EF4-FFF2-40B4-BE49-F238E27FC236}">
                    <a16:creationId xmlns:a16="http://schemas.microsoft.com/office/drawing/2014/main" id="{DDBDAD00-2698-F6A3-FF46-FFC4EBF6C33F}"/>
                  </a:ext>
                </a:extLst>
              </p:cNvPr>
              <p:cNvSpPr/>
              <p:nvPr/>
            </p:nvSpPr>
            <p:spPr>
              <a:xfrm>
                <a:off x="7354825" y="1225311"/>
                <a:ext cx="1225450" cy="1235482"/>
              </a:xfrm>
              <a:custGeom>
                <a:avLst/>
                <a:gdLst/>
                <a:ahLst/>
                <a:cxnLst/>
                <a:rect l="l" t="t" r="r" b="b"/>
                <a:pathLst>
                  <a:path w="1225450" h="1235482" extrusionOk="0">
                    <a:moveTo>
                      <a:pt x="827555" y="404583"/>
                    </a:moveTo>
                    <a:lnTo>
                      <a:pt x="854304" y="404583"/>
                    </a:lnTo>
                    <a:lnTo>
                      <a:pt x="886069" y="404583"/>
                    </a:lnTo>
                    <a:lnTo>
                      <a:pt x="886069" y="419630"/>
                    </a:lnTo>
                    <a:lnTo>
                      <a:pt x="917834" y="404583"/>
                    </a:lnTo>
                    <a:lnTo>
                      <a:pt x="932880" y="419630"/>
                    </a:lnTo>
                    <a:lnTo>
                      <a:pt x="964645" y="448051"/>
                    </a:lnTo>
                    <a:lnTo>
                      <a:pt x="981363" y="448051"/>
                    </a:lnTo>
                    <a:lnTo>
                      <a:pt x="996410" y="463097"/>
                    </a:lnTo>
                    <a:lnTo>
                      <a:pt x="1039877" y="479815"/>
                    </a:lnTo>
                    <a:lnTo>
                      <a:pt x="1056595" y="494862"/>
                    </a:lnTo>
                    <a:lnTo>
                      <a:pt x="1071642" y="543345"/>
                    </a:lnTo>
                    <a:lnTo>
                      <a:pt x="1056595" y="558391"/>
                    </a:lnTo>
                    <a:lnTo>
                      <a:pt x="1056595" y="575110"/>
                    </a:lnTo>
                    <a:lnTo>
                      <a:pt x="1071642" y="590156"/>
                    </a:lnTo>
                    <a:lnTo>
                      <a:pt x="1088360" y="682107"/>
                    </a:lnTo>
                    <a:lnTo>
                      <a:pt x="1071642" y="697153"/>
                    </a:lnTo>
                    <a:lnTo>
                      <a:pt x="1056595" y="713871"/>
                    </a:lnTo>
                    <a:lnTo>
                      <a:pt x="1039877" y="745636"/>
                    </a:lnTo>
                    <a:lnTo>
                      <a:pt x="1008113" y="772385"/>
                    </a:lnTo>
                    <a:lnTo>
                      <a:pt x="981363" y="820868"/>
                    </a:lnTo>
                    <a:lnTo>
                      <a:pt x="996410" y="835915"/>
                    </a:lnTo>
                    <a:lnTo>
                      <a:pt x="1008113" y="835915"/>
                    </a:lnTo>
                    <a:lnTo>
                      <a:pt x="1056595" y="820868"/>
                    </a:lnTo>
                    <a:lnTo>
                      <a:pt x="1071642" y="772385"/>
                    </a:lnTo>
                    <a:lnTo>
                      <a:pt x="1120125" y="757339"/>
                    </a:lnTo>
                    <a:lnTo>
                      <a:pt x="1150218" y="745636"/>
                    </a:lnTo>
                    <a:lnTo>
                      <a:pt x="1195357" y="835915"/>
                    </a:lnTo>
                    <a:lnTo>
                      <a:pt x="1195357" y="927866"/>
                    </a:lnTo>
                    <a:lnTo>
                      <a:pt x="1210404" y="957959"/>
                    </a:lnTo>
                    <a:lnTo>
                      <a:pt x="1210404" y="974677"/>
                    </a:lnTo>
                    <a:lnTo>
                      <a:pt x="1225450" y="957959"/>
                    </a:lnTo>
                    <a:lnTo>
                      <a:pt x="1195357" y="1053253"/>
                    </a:lnTo>
                    <a:lnTo>
                      <a:pt x="1163592" y="1053253"/>
                    </a:lnTo>
                    <a:lnTo>
                      <a:pt x="1150218" y="1069971"/>
                    </a:lnTo>
                    <a:lnTo>
                      <a:pt x="1150218" y="1081674"/>
                    </a:lnTo>
                    <a:lnTo>
                      <a:pt x="1150218" y="1113439"/>
                    </a:lnTo>
                    <a:lnTo>
                      <a:pt x="1135171" y="1113439"/>
                    </a:lnTo>
                    <a:lnTo>
                      <a:pt x="1135171" y="1128485"/>
                    </a:lnTo>
                    <a:lnTo>
                      <a:pt x="1120125" y="1160250"/>
                    </a:lnTo>
                    <a:lnTo>
                      <a:pt x="1120125" y="1192015"/>
                    </a:lnTo>
                    <a:lnTo>
                      <a:pt x="1076657" y="1235482"/>
                    </a:lnTo>
                    <a:lnTo>
                      <a:pt x="834242" y="1235482"/>
                    </a:lnTo>
                    <a:lnTo>
                      <a:pt x="830899" y="1235482"/>
                    </a:lnTo>
                    <a:lnTo>
                      <a:pt x="514923" y="1235482"/>
                    </a:lnTo>
                    <a:lnTo>
                      <a:pt x="561734" y="1208733"/>
                    </a:lnTo>
                    <a:lnTo>
                      <a:pt x="625264" y="1053253"/>
                    </a:lnTo>
                    <a:lnTo>
                      <a:pt x="625264" y="957959"/>
                    </a:lnTo>
                    <a:lnTo>
                      <a:pt x="578453" y="835915"/>
                    </a:lnTo>
                    <a:lnTo>
                      <a:pt x="608546" y="728918"/>
                    </a:lnTo>
                    <a:lnTo>
                      <a:pt x="625264" y="713871"/>
                    </a:lnTo>
                    <a:lnTo>
                      <a:pt x="625264" y="618577"/>
                    </a:lnTo>
                    <a:lnTo>
                      <a:pt x="640310" y="601859"/>
                    </a:lnTo>
                    <a:lnTo>
                      <a:pt x="657029" y="575110"/>
                    </a:lnTo>
                    <a:lnTo>
                      <a:pt x="683778" y="558391"/>
                    </a:lnTo>
                    <a:lnTo>
                      <a:pt x="700496" y="543345"/>
                    </a:lnTo>
                    <a:lnTo>
                      <a:pt x="715543" y="526627"/>
                    </a:lnTo>
                    <a:lnTo>
                      <a:pt x="715543" y="543345"/>
                    </a:lnTo>
                    <a:lnTo>
                      <a:pt x="732261" y="590156"/>
                    </a:lnTo>
                    <a:lnTo>
                      <a:pt x="732261" y="575110"/>
                    </a:lnTo>
                    <a:lnTo>
                      <a:pt x="747307" y="575110"/>
                    </a:lnTo>
                    <a:lnTo>
                      <a:pt x="764026" y="494862"/>
                    </a:lnTo>
                    <a:lnTo>
                      <a:pt x="827555" y="479815"/>
                    </a:lnTo>
                    <a:lnTo>
                      <a:pt x="827555" y="463097"/>
                    </a:lnTo>
                    <a:lnTo>
                      <a:pt x="810837" y="448051"/>
                    </a:lnTo>
                    <a:lnTo>
                      <a:pt x="810837" y="419630"/>
                    </a:lnTo>
                    <a:close/>
                    <a:moveTo>
                      <a:pt x="364054" y="0"/>
                    </a:moveTo>
                    <a:cubicBezTo>
                      <a:pt x="364054" y="0"/>
                      <a:pt x="364054" y="0"/>
                      <a:pt x="391754" y="0"/>
                    </a:cubicBezTo>
                    <a:cubicBezTo>
                      <a:pt x="391754" y="0"/>
                      <a:pt x="391754" y="0"/>
                      <a:pt x="391754" y="15871"/>
                    </a:cubicBezTo>
                    <a:cubicBezTo>
                      <a:pt x="391754" y="15871"/>
                      <a:pt x="391754" y="15871"/>
                      <a:pt x="364054" y="31742"/>
                    </a:cubicBezTo>
                    <a:cubicBezTo>
                      <a:pt x="364054" y="31742"/>
                      <a:pt x="364054" y="31742"/>
                      <a:pt x="316568" y="95227"/>
                    </a:cubicBezTo>
                    <a:cubicBezTo>
                      <a:pt x="316568" y="95227"/>
                      <a:pt x="316568" y="95227"/>
                      <a:pt x="300740" y="111099"/>
                    </a:cubicBezTo>
                    <a:cubicBezTo>
                      <a:pt x="300740" y="111099"/>
                      <a:pt x="300740" y="111099"/>
                      <a:pt x="284912" y="123002"/>
                    </a:cubicBezTo>
                    <a:cubicBezTo>
                      <a:pt x="284912" y="123002"/>
                      <a:pt x="284912" y="123002"/>
                      <a:pt x="284912" y="170616"/>
                    </a:cubicBezTo>
                    <a:cubicBezTo>
                      <a:pt x="284912" y="170616"/>
                      <a:pt x="284912" y="170616"/>
                      <a:pt x="316568" y="138873"/>
                    </a:cubicBezTo>
                    <a:cubicBezTo>
                      <a:pt x="316568" y="138873"/>
                      <a:pt x="316568" y="138873"/>
                      <a:pt x="332397" y="154744"/>
                    </a:cubicBezTo>
                    <a:cubicBezTo>
                      <a:pt x="332397" y="154744"/>
                      <a:pt x="332397" y="154744"/>
                      <a:pt x="364054" y="138873"/>
                    </a:cubicBezTo>
                    <a:cubicBezTo>
                      <a:pt x="364054" y="138873"/>
                      <a:pt x="364054" y="138873"/>
                      <a:pt x="423410" y="170616"/>
                    </a:cubicBezTo>
                    <a:cubicBezTo>
                      <a:pt x="423410" y="170616"/>
                      <a:pt x="423410" y="170616"/>
                      <a:pt x="470896" y="234101"/>
                    </a:cubicBezTo>
                    <a:cubicBezTo>
                      <a:pt x="470896" y="234101"/>
                      <a:pt x="470896" y="234101"/>
                      <a:pt x="486724" y="234101"/>
                    </a:cubicBezTo>
                    <a:cubicBezTo>
                      <a:pt x="486724" y="234101"/>
                      <a:pt x="486724" y="234101"/>
                      <a:pt x="561910" y="234101"/>
                    </a:cubicBezTo>
                    <a:cubicBezTo>
                      <a:pt x="561910" y="234101"/>
                      <a:pt x="561910" y="234101"/>
                      <a:pt x="577738" y="234101"/>
                    </a:cubicBezTo>
                    <a:cubicBezTo>
                      <a:pt x="577738" y="234101"/>
                      <a:pt x="577738" y="234101"/>
                      <a:pt x="593567" y="218229"/>
                    </a:cubicBezTo>
                    <a:cubicBezTo>
                      <a:pt x="593567" y="218229"/>
                      <a:pt x="593567" y="218229"/>
                      <a:pt x="641052" y="186487"/>
                    </a:cubicBezTo>
                    <a:cubicBezTo>
                      <a:pt x="641052" y="186487"/>
                      <a:pt x="641052" y="186487"/>
                      <a:pt x="763722" y="186487"/>
                    </a:cubicBezTo>
                    <a:cubicBezTo>
                      <a:pt x="763722" y="186487"/>
                      <a:pt x="763722" y="186487"/>
                      <a:pt x="779551" y="170616"/>
                    </a:cubicBezTo>
                    <a:cubicBezTo>
                      <a:pt x="779551" y="170616"/>
                      <a:pt x="779551" y="170616"/>
                      <a:pt x="811208" y="170616"/>
                    </a:cubicBezTo>
                    <a:cubicBezTo>
                      <a:pt x="811208" y="170616"/>
                      <a:pt x="811208" y="170616"/>
                      <a:pt x="811208" y="186487"/>
                    </a:cubicBezTo>
                    <a:cubicBezTo>
                      <a:pt x="811208" y="186487"/>
                      <a:pt x="811208" y="186487"/>
                      <a:pt x="811208" y="218229"/>
                    </a:cubicBezTo>
                    <a:cubicBezTo>
                      <a:pt x="811208" y="218229"/>
                      <a:pt x="811208" y="218229"/>
                      <a:pt x="854736" y="234101"/>
                    </a:cubicBezTo>
                    <a:cubicBezTo>
                      <a:pt x="854736" y="234101"/>
                      <a:pt x="854736" y="234101"/>
                      <a:pt x="918049" y="234101"/>
                    </a:cubicBezTo>
                    <a:cubicBezTo>
                      <a:pt x="918049" y="234101"/>
                      <a:pt x="918049" y="234101"/>
                      <a:pt x="933878" y="234101"/>
                    </a:cubicBezTo>
                    <a:cubicBezTo>
                      <a:pt x="933878" y="234101"/>
                      <a:pt x="933878" y="234101"/>
                      <a:pt x="933878" y="249972"/>
                    </a:cubicBezTo>
                    <a:cubicBezTo>
                      <a:pt x="933878" y="249972"/>
                      <a:pt x="933878" y="249972"/>
                      <a:pt x="933878" y="265843"/>
                    </a:cubicBezTo>
                    <a:cubicBezTo>
                      <a:pt x="933878" y="265843"/>
                      <a:pt x="933878" y="265843"/>
                      <a:pt x="933878" y="293618"/>
                    </a:cubicBezTo>
                    <a:cubicBezTo>
                      <a:pt x="933878" y="293618"/>
                      <a:pt x="933878" y="293618"/>
                      <a:pt x="949706" y="309489"/>
                    </a:cubicBezTo>
                    <a:cubicBezTo>
                      <a:pt x="949706" y="309489"/>
                      <a:pt x="949706" y="309489"/>
                      <a:pt x="965535" y="325360"/>
                    </a:cubicBezTo>
                    <a:cubicBezTo>
                      <a:pt x="965535" y="325360"/>
                      <a:pt x="965535" y="325360"/>
                      <a:pt x="981363" y="325360"/>
                    </a:cubicBezTo>
                    <a:cubicBezTo>
                      <a:pt x="981363" y="325360"/>
                      <a:pt x="981363" y="325360"/>
                      <a:pt x="981363" y="341231"/>
                    </a:cubicBezTo>
                    <a:cubicBezTo>
                      <a:pt x="981363" y="341231"/>
                      <a:pt x="981363" y="341231"/>
                      <a:pt x="918049" y="357103"/>
                    </a:cubicBezTo>
                    <a:cubicBezTo>
                      <a:pt x="918049" y="357103"/>
                      <a:pt x="918049" y="357103"/>
                      <a:pt x="902221" y="341231"/>
                    </a:cubicBezTo>
                    <a:cubicBezTo>
                      <a:pt x="902221" y="341231"/>
                      <a:pt x="902221" y="341231"/>
                      <a:pt x="886393" y="325360"/>
                    </a:cubicBezTo>
                    <a:cubicBezTo>
                      <a:pt x="886393" y="325360"/>
                      <a:pt x="886393" y="325360"/>
                      <a:pt x="886393" y="341231"/>
                    </a:cubicBezTo>
                    <a:cubicBezTo>
                      <a:pt x="886393" y="341231"/>
                      <a:pt x="886393" y="341231"/>
                      <a:pt x="870564" y="357103"/>
                    </a:cubicBezTo>
                    <a:cubicBezTo>
                      <a:pt x="870564" y="357103"/>
                      <a:pt x="870564" y="357103"/>
                      <a:pt x="854736" y="357103"/>
                    </a:cubicBezTo>
                    <a:cubicBezTo>
                      <a:pt x="854736" y="357103"/>
                      <a:pt x="854736" y="357103"/>
                      <a:pt x="842864" y="341231"/>
                    </a:cubicBezTo>
                    <a:cubicBezTo>
                      <a:pt x="842864" y="341231"/>
                      <a:pt x="842864" y="341231"/>
                      <a:pt x="811208" y="325360"/>
                    </a:cubicBezTo>
                    <a:cubicBezTo>
                      <a:pt x="811208" y="325360"/>
                      <a:pt x="811208" y="325360"/>
                      <a:pt x="763722" y="325360"/>
                    </a:cubicBezTo>
                    <a:cubicBezTo>
                      <a:pt x="763722" y="325360"/>
                      <a:pt x="763722" y="325360"/>
                      <a:pt x="732065" y="325360"/>
                    </a:cubicBezTo>
                    <a:cubicBezTo>
                      <a:pt x="732065" y="325360"/>
                      <a:pt x="732065" y="325360"/>
                      <a:pt x="716237" y="341231"/>
                    </a:cubicBezTo>
                    <a:cubicBezTo>
                      <a:pt x="716237" y="341231"/>
                      <a:pt x="716237" y="341231"/>
                      <a:pt x="641052" y="372974"/>
                    </a:cubicBezTo>
                    <a:cubicBezTo>
                      <a:pt x="641052" y="372974"/>
                      <a:pt x="641052" y="372974"/>
                      <a:pt x="577738" y="420588"/>
                    </a:cubicBezTo>
                    <a:cubicBezTo>
                      <a:pt x="577738" y="420588"/>
                      <a:pt x="577738" y="420588"/>
                      <a:pt x="561910" y="420588"/>
                    </a:cubicBezTo>
                    <a:cubicBezTo>
                      <a:pt x="561910" y="420588"/>
                      <a:pt x="561910" y="420588"/>
                      <a:pt x="577738" y="372974"/>
                    </a:cubicBezTo>
                    <a:cubicBezTo>
                      <a:pt x="577738" y="372974"/>
                      <a:pt x="577738" y="372974"/>
                      <a:pt x="546081" y="388845"/>
                    </a:cubicBezTo>
                    <a:cubicBezTo>
                      <a:pt x="546081" y="388845"/>
                      <a:pt x="546081" y="388845"/>
                      <a:pt x="530253" y="388845"/>
                    </a:cubicBezTo>
                    <a:cubicBezTo>
                      <a:pt x="530253" y="388845"/>
                      <a:pt x="530253" y="388845"/>
                      <a:pt x="518381" y="388845"/>
                    </a:cubicBezTo>
                    <a:cubicBezTo>
                      <a:pt x="518381" y="388845"/>
                      <a:pt x="518381" y="388845"/>
                      <a:pt x="407582" y="559461"/>
                    </a:cubicBezTo>
                    <a:cubicBezTo>
                      <a:pt x="407582" y="559461"/>
                      <a:pt x="407582" y="559461"/>
                      <a:pt x="391754" y="591203"/>
                    </a:cubicBezTo>
                    <a:cubicBezTo>
                      <a:pt x="391754" y="591203"/>
                      <a:pt x="391754" y="591203"/>
                      <a:pt x="387796" y="595171"/>
                    </a:cubicBezTo>
                    <a:cubicBezTo>
                      <a:pt x="387796" y="595171"/>
                      <a:pt x="387796" y="595171"/>
                      <a:pt x="387796" y="591203"/>
                    </a:cubicBezTo>
                    <a:cubicBezTo>
                      <a:pt x="387796" y="583268"/>
                      <a:pt x="387796" y="575332"/>
                      <a:pt x="383839" y="567396"/>
                    </a:cubicBezTo>
                    <a:cubicBezTo>
                      <a:pt x="379882" y="555493"/>
                      <a:pt x="379882" y="543590"/>
                      <a:pt x="379882" y="535654"/>
                    </a:cubicBezTo>
                    <a:cubicBezTo>
                      <a:pt x="383839" y="519783"/>
                      <a:pt x="383839" y="499944"/>
                      <a:pt x="379882" y="484072"/>
                    </a:cubicBezTo>
                    <a:cubicBezTo>
                      <a:pt x="379882" y="480105"/>
                      <a:pt x="379882" y="480105"/>
                      <a:pt x="379882" y="480105"/>
                    </a:cubicBezTo>
                    <a:cubicBezTo>
                      <a:pt x="379882" y="480105"/>
                      <a:pt x="379882" y="480105"/>
                      <a:pt x="383839" y="476137"/>
                    </a:cubicBezTo>
                    <a:cubicBezTo>
                      <a:pt x="383839" y="476137"/>
                      <a:pt x="383839" y="476137"/>
                      <a:pt x="375925" y="468201"/>
                    </a:cubicBezTo>
                    <a:cubicBezTo>
                      <a:pt x="368011" y="452330"/>
                      <a:pt x="368011" y="452330"/>
                      <a:pt x="368011" y="448362"/>
                    </a:cubicBezTo>
                    <a:cubicBezTo>
                      <a:pt x="364054" y="448362"/>
                      <a:pt x="364054" y="444394"/>
                      <a:pt x="360097" y="440427"/>
                    </a:cubicBezTo>
                    <a:cubicBezTo>
                      <a:pt x="344268" y="424555"/>
                      <a:pt x="320526" y="396781"/>
                      <a:pt x="316568" y="392813"/>
                    </a:cubicBezTo>
                    <a:cubicBezTo>
                      <a:pt x="316568" y="388845"/>
                      <a:pt x="328440" y="376942"/>
                      <a:pt x="328440" y="372974"/>
                    </a:cubicBezTo>
                    <a:cubicBezTo>
                      <a:pt x="324483" y="369006"/>
                      <a:pt x="320526" y="365038"/>
                      <a:pt x="312611" y="365038"/>
                    </a:cubicBezTo>
                    <a:cubicBezTo>
                      <a:pt x="312611" y="365038"/>
                      <a:pt x="312611" y="365038"/>
                      <a:pt x="189941" y="365038"/>
                    </a:cubicBezTo>
                    <a:cubicBezTo>
                      <a:pt x="189941" y="365038"/>
                      <a:pt x="189941" y="365038"/>
                      <a:pt x="189941" y="321392"/>
                    </a:cubicBezTo>
                    <a:cubicBezTo>
                      <a:pt x="193898" y="317424"/>
                      <a:pt x="189941" y="309489"/>
                      <a:pt x="174113" y="305521"/>
                    </a:cubicBezTo>
                    <a:cubicBezTo>
                      <a:pt x="166198" y="301553"/>
                      <a:pt x="162241" y="301553"/>
                      <a:pt x="162241" y="301553"/>
                    </a:cubicBezTo>
                    <a:cubicBezTo>
                      <a:pt x="162241" y="301553"/>
                      <a:pt x="162241" y="301553"/>
                      <a:pt x="158284" y="301553"/>
                    </a:cubicBezTo>
                    <a:cubicBezTo>
                      <a:pt x="158284" y="301553"/>
                      <a:pt x="158284" y="301553"/>
                      <a:pt x="158284" y="297585"/>
                    </a:cubicBezTo>
                    <a:cubicBezTo>
                      <a:pt x="154327" y="297585"/>
                      <a:pt x="154327" y="297585"/>
                      <a:pt x="150370" y="297585"/>
                    </a:cubicBezTo>
                    <a:cubicBezTo>
                      <a:pt x="146413" y="293618"/>
                      <a:pt x="138499" y="293618"/>
                      <a:pt x="126627" y="293618"/>
                    </a:cubicBezTo>
                    <a:cubicBezTo>
                      <a:pt x="106842" y="293618"/>
                      <a:pt x="91013" y="297585"/>
                      <a:pt x="91013" y="297585"/>
                    </a:cubicBezTo>
                    <a:cubicBezTo>
                      <a:pt x="91013" y="297585"/>
                      <a:pt x="91013" y="297585"/>
                      <a:pt x="67271" y="293618"/>
                    </a:cubicBezTo>
                    <a:cubicBezTo>
                      <a:pt x="67271" y="293618"/>
                      <a:pt x="67271" y="293618"/>
                      <a:pt x="35614" y="277746"/>
                    </a:cubicBezTo>
                    <a:cubicBezTo>
                      <a:pt x="35614" y="277746"/>
                      <a:pt x="35614" y="277746"/>
                      <a:pt x="23742" y="277746"/>
                    </a:cubicBezTo>
                    <a:lnTo>
                      <a:pt x="0" y="238068"/>
                    </a:lnTo>
                    <a:cubicBezTo>
                      <a:pt x="0" y="238068"/>
                      <a:pt x="0" y="238068"/>
                      <a:pt x="0" y="202358"/>
                    </a:cubicBezTo>
                    <a:cubicBezTo>
                      <a:pt x="0" y="202358"/>
                      <a:pt x="0" y="202358"/>
                      <a:pt x="23742" y="202358"/>
                    </a:cubicBezTo>
                    <a:cubicBezTo>
                      <a:pt x="23742" y="202358"/>
                      <a:pt x="23742" y="202358"/>
                      <a:pt x="83099" y="170616"/>
                    </a:cubicBezTo>
                    <a:cubicBezTo>
                      <a:pt x="83099" y="170616"/>
                      <a:pt x="83099" y="170616"/>
                      <a:pt x="162241" y="138873"/>
                    </a:cubicBezTo>
                    <a:cubicBezTo>
                      <a:pt x="162241" y="138873"/>
                      <a:pt x="162241" y="138873"/>
                      <a:pt x="300740" y="31742"/>
                    </a:cubicBezTo>
                    <a:cubicBezTo>
                      <a:pt x="300740" y="31742"/>
                      <a:pt x="300740" y="31742"/>
                      <a:pt x="364054" y="0"/>
                    </a:cubicBez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0" name="Google Shape;431;p2">
                <a:extLst>
                  <a:ext uri="{FF2B5EF4-FFF2-40B4-BE49-F238E27FC236}">
                    <a16:creationId xmlns:a16="http://schemas.microsoft.com/office/drawing/2014/main" id="{32341A28-F882-9FB4-900A-FBFC4327C11F}"/>
                  </a:ext>
                </a:extLst>
              </p:cNvPr>
              <p:cNvSpPr/>
              <p:nvPr/>
            </p:nvSpPr>
            <p:spPr>
              <a:xfrm>
                <a:off x="10004675" y="2208347"/>
                <a:ext cx="506564" cy="300929"/>
              </a:xfrm>
              <a:custGeom>
                <a:avLst/>
                <a:gdLst/>
                <a:ahLst/>
                <a:cxnLst/>
                <a:rect l="l" t="t" r="r" b="b"/>
                <a:pathLst>
                  <a:path w="128" h="76" extrusionOk="0">
                    <a:moveTo>
                      <a:pt x="64" y="9"/>
                    </a:moveTo>
                    <a:cubicBezTo>
                      <a:pt x="64" y="1"/>
                      <a:pt x="64" y="1"/>
                      <a:pt x="64" y="1"/>
                    </a:cubicBezTo>
                    <a:cubicBezTo>
                      <a:pt x="26" y="1"/>
                      <a:pt x="26" y="1"/>
                      <a:pt x="26" y="1"/>
                    </a:cubicBezTo>
                    <a:cubicBezTo>
                      <a:pt x="25" y="1"/>
                      <a:pt x="25" y="1"/>
                      <a:pt x="25" y="1"/>
                    </a:cubicBezTo>
                    <a:cubicBezTo>
                      <a:pt x="25" y="1"/>
                      <a:pt x="25" y="1"/>
                      <a:pt x="25" y="1"/>
                    </a:cubicBezTo>
                    <a:cubicBezTo>
                      <a:pt x="6" y="1"/>
                      <a:pt x="6" y="1"/>
                      <a:pt x="6" y="1"/>
                    </a:cubicBezTo>
                    <a:cubicBezTo>
                      <a:pt x="5" y="5"/>
                      <a:pt x="5" y="5"/>
                      <a:pt x="5" y="5"/>
                    </a:cubicBezTo>
                    <a:cubicBezTo>
                      <a:pt x="0" y="25"/>
                      <a:pt x="1" y="28"/>
                      <a:pt x="2" y="28"/>
                    </a:cubicBezTo>
                    <a:cubicBezTo>
                      <a:pt x="3" y="30"/>
                      <a:pt x="3" y="40"/>
                      <a:pt x="3" y="51"/>
                    </a:cubicBezTo>
                    <a:cubicBezTo>
                      <a:pt x="52" y="51"/>
                      <a:pt x="52" y="51"/>
                      <a:pt x="52" y="51"/>
                    </a:cubicBezTo>
                    <a:cubicBezTo>
                      <a:pt x="52" y="51"/>
                      <a:pt x="52" y="51"/>
                      <a:pt x="52" y="51"/>
                    </a:cubicBezTo>
                    <a:cubicBezTo>
                      <a:pt x="52" y="52"/>
                      <a:pt x="52" y="52"/>
                      <a:pt x="52" y="52"/>
                    </a:cubicBezTo>
                    <a:cubicBezTo>
                      <a:pt x="68" y="52"/>
                      <a:pt x="68" y="52"/>
                      <a:pt x="68" y="52"/>
                    </a:cubicBezTo>
                    <a:cubicBezTo>
                      <a:pt x="74" y="59"/>
                      <a:pt x="74" y="59"/>
                      <a:pt x="74" y="59"/>
                    </a:cubicBezTo>
                    <a:cubicBezTo>
                      <a:pt x="74" y="61"/>
                      <a:pt x="74" y="61"/>
                      <a:pt x="74" y="61"/>
                    </a:cubicBezTo>
                    <a:cubicBezTo>
                      <a:pt x="75" y="63"/>
                      <a:pt x="76" y="66"/>
                      <a:pt x="76" y="67"/>
                    </a:cubicBezTo>
                    <a:cubicBezTo>
                      <a:pt x="77" y="68"/>
                      <a:pt x="77" y="68"/>
                      <a:pt x="77" y="68"/>
                    </a:cubicBezTo>
                    <a:cubicBezTo>
                      <a:pt x="77" y="76"/>
                      <a:pt x="77" y="76"/>
                      <a:pt x="77" y="76"/>
                    </a:cubicBezTo>
                    <a:cubicBezTo>
                      <a:pt x="81" y="76"/>
                      <a:pt x="81" y="76"/>
                      <a:pt x="81" y="76"/>
                    </a:cubicBezTo>
                    <a:cubicBezTo>
                      <a:pt x="85" y="72"/>
                      <a:pt x="85" y="72"/>
                      <a:pt x="85" y="72"/>
                    </a:cubicBezTo>
                    <a:cubicBezTo>
                      <a:pt x="97" y="68"/>
                      <a:pt x="97" y="68"/>
                      <a:pt x="97" y="68"/>
                    </a:cubicBezTo>
                    <a:cubicBezTo>
                      <a:pt x="101" y="68"/>
                      <a:pt x="101" y="68"/>
                      <a:pt x="101" y="68"/>
                    </a:cubicBezTo>
                    <a:cubicBezTo>
                      <a:pt x="101" y="72"/>
                      <a:pt x="101" y="72"/>
                      <a:pt x="101" y="72"/>
                    </a:cubicBezTo>
                    <a:cubicBezTo>
                      <a:pt x="105" y="72"/>
                      <a:pt x="105" y="72"/>
                      <a:pt x="105" y="72"/>
                    </a:cubicBezTo>
                    <a:cubicBezTo>
                      <a:pt x="112" y="72"/>
                      <a:pt x="112" y="72"/>
                      <a:pt x="112" y="72"/>
                    </a:cubicBezTo>
                    <a:cubicBezTo>
                      <a:pt x="116" y="72"/>
                      <a:pt x="116" y="72"/>
                      <a:pt x="116" y="72"/>
                    </a:cubicBezTo>
                    <a:cubicBezTo>
                      <a:pt x="124" y="68"/>
                      <a:pt x="124" y="68"/>
                      <a:pt x="124" y="68"/>
                    </a:cubicBezTo>
                    <a:cubicBezTo>
                      <a:pt x="128" y="64"/>
                      <a:pt x="128" y="64"/>
                      <a:pt x="128" y="64"/>
                    </a:cubicBezTo>
                    <a:cubicBezTo>
                      <a:pt x="124" y="53"/>
                      <a:pt x="124" y="53"/>
                      <a:pt x="124" y="53"/>
                    </a:cubicBezTo>
                    <a:cubicBezTo>
                      <a:pt x="124" y="61"/>
                      <a:pt x="124" y="61"/>
                      <a:pt x="124" y="61"/>
                    </a:cubicBezTo>
                    <a:cubicBezTo>
                      <a:pt x="124" y="64"/>
                      <a:pt x="124" y="64"/>
                      <a:pt x="124" y="64"/>
                    </a:cubicBezTo>
                    <a:cubicBezTo>
                      <a:pt x="116" y="64"/>
                      <a:pt x="116" y="64"/>
                      <a:pt x="116" y="64"/>
                    </a:cubicBezTo>
                    <a:cubicBezTo>
                      <a:pt x="105" y="61"/>
                      <a:pt x="105" y="61"/>
                      <a:pt x="105" y="61"/>
                    </a:cubicBezTo>
                    <a:cubicBezTo>
                      <a:pt x="101" y="53"/>
                      <a:pt x="101" y="53"/>
                      <a:pt x="101" y="53"/>
                    </a:cubicBezTo>
                    <a:cubicBezTo>
                      <a:pt x="97" y="49"/>
                      <a:pt x="97" y="49"/>
                      <a:pt x="97" y="49"/>
                    </a:cubicBezTo>
                    <a:cubicBezTo>
                      <a:pt x="97" y="45"/>
                      <a:pt x="97" y="45"/>
                      <a:pt x="97" y="45"/>
                    </a:cubicBezTo>
                    <a:cubicBezTo>
                      <a:pt x="93" y="41"/>
                      <a:pt x="93" y="41"/>
                      <a:pt x="93" y="41"/>
                    </a:cubicBezTo>
                    <a:cubicBezTo>
                      <a:pt x="85" y="37"/>
                      <a:pt x="85" y="37"/>
                      <a:pt x="85" y="37"/>
                    </a:cubicBezTo>
                    <a:cubicBezTo>
                      <a:pt x="85" y="29"/>
                      <a:pt x="85" y="29"/>
                      <a:pt x="85" y="29"/>
                    </a:cubicBezTo>
                    <a:cubicBezTo>
                      <a:pt x="89" y="29"/>
                      <a:pt x="89" y="29"/>
                      <a:pt x="89" y="29"/>
                    </a:cubicBezTo>
                    <a:cubicBezTo>
                      <a:pt x="93" y="22"/>
                      <a:pt x="93" y="22"/>
                      <a:pt x="93" y="22"/>
                    </a:cubicBezTo>
                    <a:cubicBezTo>
                      <a:pt x="97" y="22"/>
                      <a:pt x="97" y="22"/>
                      <a:pt x="97" y="22"/>
                    </a:cubicBezTo>
                    <a:cubicBezTo>
                      <a:pt x="89" y="6"/>
                      <a:pt x="89" y="6"/>
                      <a:pt x="89" y="6"/>
                    </a:cubicBezTo>
                    <a:cubicBezTo>
                      <a:pt x="90" y="2"/>
                      <a:pt x="90" y="2"/>
                      <a:pt x="90" y="2"/>
                    </a:cubicBezTo>
                    <a:cubicBezTo>
                      <a:pt x="91" y="0"/>
                      <a:pt x="91" y="0"/>
                      <a:pt x="91" y="0"/>
                    </a:cubicBezTo>
                    <a:cubicBezTo>
                      <a:pt x="80" y="9"/>
                      <a:pt x="80" y="9"/>
                      <a:pt x="80" y="9"/>
                    </a:cubicBezTo>
                    <a:lnTo>
                      <a:pt x="64" y="9"/>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1" name="Google Shape;432;p2">
                <a:extLst>
                  <a:ext uri="{FF2B5EF4-FFF2-40B4-BE49-F238E27FC236}">
                    <a16:creationId xmlns:a16="http://schemas.microsoft.com/office/drawing/2014/main" id="{851AE6AB-68BC-DCD3-AEBB-9E2D04A4A5CA}"/>
                  </a:ext>
                </a:extLst>
              </p:cNvPr>
              <p:cNvSpPr/>
              <p:nvPr/>
            </p:nvSpPr>
            <p:spPr>
              <a:xfrm>
                <a:off x="8991546" y="2885438"/>
                <a:ext cx="732261" cy="489846"/>
              </a:xfrm>
              <a:custGeom>
                <a:avLst/>
                <a:gdLst/>
                <a:ahLst/>
                <a:cxnLst/>
                <a:rect l="l" t="t" r="r" b="b"/>
                <a:pathLst>
                  <a:path w="185" h="124" extrusionOk="0">
                    <a:moveTo>
                      <a:pt x="183" y="55"/>
                    </a:moveTo>
                    <a:cubicBezTo>
                      <a:pt x="156" y="55"/>
                      <a:pt x="156" y="55"/>
                      <a:pt x="156" y="55"/>
                    </a:cubicBezTo>
                    <a:cubicBezTo>
                      <a:pt x="156" y="3"/>
                      <a:pt x="156" y="3"/>
                      <a:pt x="156" y="3"/>
                    </a:cubicBezTo>
                    <a:cubicBezTo>
                      <a:pt x="155" y="3"/>
                      <a:pt x="155" y="3"/>
                      <a:pt x="155" y="3"/>
                    </a:cubicBezTo>
                    <a:cubicBezTo>
                      <a:pt x="155" y="3"/>
                      <a:pt x="155" y="3"/>
                      <a:pt x="155" y="3"/>
                    </a:cubicBezTo>
                    <a:cubicBezTo>
                      <a:pt x="150" y="3"/>
                      <a:pt x="146" y="0"/>
                      <a:pt x="145" y="0"/>
                    </a:cubicBezTo>
                    <a:cubicBezTo>
                      <a:pt x="0" y="0"/>
                      <a:pt x="0" y="0"/>
                      <a:pt x="0" y="0"/>
                    </a:cubicBezTo>
                    <a:cubicBezTo>
                      <a:pt x="0" y="11"/>
                      <a:pt x="0" y="11"/>
                      <a:pt x="0" y="11"/>
                    </a:cubicBezTo>
                    <a:cubicBezTo>
                      <a:pt x="2" y="11"/>
                      <a:pt x="2" y="11"/>
                      <a:pt x="2" y="11"/>
                    </a:cubicBezTo>
                    <a:cubicBezTo>
                      <a:pt x="8" y="9"/>
                      <a:pt x="12" y="7"/>
                      <a:pt x="12" y="7"/>
                    </a:cubicBezTo>
                    <a:cubicBezTo>
                      <a:pt x="17" y="5"/>
                      <a:pt x="17" y="5"/>
                      <a:pt x="17" y="5"/>
                    </a:cubicBezTo>
                    <a:cubicBezTo>
                      <a:pt x="23" y="5"/>
                      <a:pt x="23" y="5"/>
                      <a:pt x="23" y="5"/>
                    </a:cubicBezTo>
                    <a:cubicBezTo>
                      <a:pt x="32" y="6"/>
                      <a:pt x="32" y="6"/>
                      <a:pt x="32" y="6"/>
                    </a:cubicBezTo>
                    <a:cubicBezTo>
                      <a:pt x="40" y="6"/>
                      <a:pt x="40" y="6"/>
                      <a:pt x="40" y="6"/>
                    </a:cubicBezTo>
                    <a:cubicBezTo>
                      <a:pt x="62" y="3"/>
                      <a:pt x="62" y="3"/>
                      <a:pt x="62" y="3"/>
                    </a:cubicBezTo>
                    <a:cubicBezTo>
                      <a:pt x="75" y="5"/>
                      <a:pt x="75" y="5"/>
                      <a:pt x="75" y="5"/>
                    </a:cubicBezTo>
                    <a:cubicBezTo>
                      <a:pt x="76" y="5"/>
                      <a:pt x="79" y="6"/>
                      <a:pt x="82" y="7"/>
                    </a:cubicBezTo>
                    <a:cubicBezTo>
                      <a:pt x="82" y="7"/>
                      <a:pt x="82" y="7"/>
                      <a:pt x="82" y="7"/>
                    </a:cubicBezTo>
                    <a:cubicBezTo>
                      <a:pt x="82" y="7"/>
                      <a:pt x="82" y="8"/>
                      <a:pt x="79" y="10"/>
                    </a:cubicBezTo>
                    <a:cubicBezTo>
                      <a:pt x="79" y="10"/>
                      <a:pt x="79" y="10"/>
                      <a:pt x="79" y="10"/>
                    </a:cubicBezTo>
                    <a:cubicBezTo>
                      <a:pt x="79" y="11"/>
                      <a:pt x="79" y="11"/>
                      <a:pt x="79" y="11"/>
                    </a:cubicBezTo>
                    <a:cubicBezTo>
                      <a:pt x="79" y="12"/>
                      <a:pt x="79" y="12"/>
                      <a:pt x="79" y="12"/>
                    </a:cubicBezTo>
                    <a:cubicBezTo>
                      <a:pt x="79" y="27"/>
                      <a:pt x="79" y="27"/>
                      <a:pt x="79" y="27"/>
                    </a:cubicBezTo>
                    <a:cubicBezTo>
                      <a:pt x="85" y="33"/>
                      <a:pt x="85" y="33"/>
                      <a:pt x="85" y="33"/>
                    </a:cubicBezTo>
                    <a:cubicBezTo>
                      <a:pt x="85" y="39"/>
                      <a:pt x="85" y="39"/>
                      <a:pt x="85" y="39"/>
                    </a:cubicBezTo>
                    <a:cubicBezTo>
                      <a:pt x="81" y="44"/>
                      <a:pt x="81" y="44"/>
                      <a:pt x="81" y="44"/>
                    </a:cubicBezTo>
                    <a:cubicBezTo>
                      <a:pt x="85" y="48"/>
                      <a:pt x="85" y="48"/>
                      <a:pt x="85" y="48"/>
                    </a:cubicBezTo>
                    <a:cubicBezTo>
                      <a:pt x="91" y="52"/>
                      <a:pt x="91" y="52"/>
                      <a:pt x="91" y="52"/>
                    </a:cubicBezTo>
                    <a:cubicBezTo>
                      <a:pt x="95" y="57"/>
                      <a:pt x="95" y="57"/>
                      <a:pt x="95" y="57"/>
                    </a:cubicBezTo>
                    <a:cubicBezTo>
                      <a:pt x="95" y="59"/>
                      <a:pt x="95" y="59"/>
                      <a:pt x="95" y="59"/>
                    </a:cubicBezTo>
                    <a:cubicBezTo>
                      <a:pt x="95" y="59"/>
                      <a:pt x="95" y="59"/>
                      <a:pt x="95" y="59"/>
                    </a:cubicBezTo>
                    <a:cubicBezTo>
                      <a:pt x="95" y="57"/>
                      <a:pt x="95" y="57"/>
                      <a:pt x="95" y="57"/>
                    </a:cubicBezTo>
                    <a:cubicBezTo>
                      <a:pt x="99" y="61"/>
                      <a:pt x="99" y="61"/>
                      <a:pt x="99" y="61"/>
                    </a:cubicBezTo>
                    <a:cubicBezTo>
                      <a:pt x="111" y="65"/>
                      <a:pt x="111" y="65"/>
                      <a:pt x="111" y="65"/>
                    </a:cubicBezTo>
                    <a:cubicBezTo>
                      <a:pt x="115" y="65"/>
                      <a:pt x="115" y="65"/>
                      <a:pt x="115" y="65"/>
                    </a:cubicBezTo>
                    <a:cubicBezTo>
                      <a:pt x="119" y="69"/>
                      <a:pt x="119" y="69"/>
                      <a:pt x="119" y="69"/>
                    </a:cubicBezTo>
                    <a:cubicBezTo>
                      <a:pt x="122" y="69"/>
                      <a:pt x="122" y="69"/>
                      <a:pt x="122" y="69"/>
                    </a:cubicBezTo>
                    <a:cubicBezTo>
                      <a:pt x="126" y="73"/>
                      <a:pt x="126" y="73"/>
                      <a:pt x="126" y="73"/>
                    </a:cubicBezTo>
                    <a:cubicBezTo>
                      <a:pt x="130" y="77"/>
                      <a:pt x="130" y="77"/>
                      <a:pt x="130" y="77"/>
                    </a:cubicBezTo>
                    <a:cubicBezTo>
                      <a:pt x="130" y="65"/>
                      <a:pt x="130" y="65"/>
                      <a:pt x="130" y="65"/>
                    </a:cubicBezTo>
                    <a:cubicBezTo>
                      <a:pt x="122" y="61"/>
                      <a:pt x="122" y="61"/>
                      <a:pt x="122" y="61"/>
                    </a:cubicBezTo>
                    <a:cubicBezTo>
                      <a:pt x="126" y="61"/>
                      <a:pt x="126" y="61"/>
                      <a:pt x="126" y="61"/>
                    </a:cubicBezTo>
                    <a:cubicBezTo>
                      <a:pt x="126" y="57"/>
                      <a:pt x="126" y="57"/>
                      <a:pt x="126" y="57"/>
                    </a:cubicBezTo>
                    <a:cubicBezTo>
                      <a:pt x="126" y="46"/>
                      <a:pt x="126" y="46"/>
                      <a:pt x="126" y="46"/>
                    </a:cubicBezTo>
                    <a:cubicBezTo>
                      <a:pt x="126" y="26"/>
                      <a:pt x="126" y="26"/>
                      <a:pt x="126" y="26"/>
                    </a:cubicBezTo>
                    <a:cubicBezTo>
                      <a:pt x="122" y="22"/>
                      <a:pt x="122" y="22"/>
                      <a:pt x="122" y="22"/>
                    </a:cubicBezTo>
                    <a:cubicBezTo>
                      <a:pt x="130" y="18"/>
                      <a:pt x="130" y="18"/>
                      <a:pt x="130" y="18"/>
                    </a:cubicBezTo>
                    <a:cubicBezTo>
                      <a:pt x="138" y="11"/>
                      <a:pt x="138" y="11"/>
                      <a:pt x="138" y="11"/>
                    </a:cubicBezTo>
                    <a:cubicBezTo>
                      <a:pt x="146" y="3"/>
                      <a:pt x="146" y="3"/>
                      <a:pt x="146" y="3"/>
                    </a:cubicBezTo>
                    <a:cubicBezTo>
                      <a:pt x="150" y="7"/>
                      <a:pt x="150" y="7"/>
                      <a:pt x="150" y="7"/>
                    </a:cubicBezTo>
                    <a:cubicBezTo>
                      <a:pt x="146" y="14"/>
                      <a:pt x="146" y="14"/>
                      <a:pt x="146" y="14"/>
                    </a:cubicBezTo>
                    <a:cubicBezTo>
                      <a:pt x="142" y="18"/>
                      <a:pt x="142" y="18"/>
                      <a:pt x="142" y="18"/>
                    </a:cubicBezTo>
                    <a:cubicBezTo>
                      <a:pt x="138" y="18"/>
                      <a:pt x="138" y="18"/>
                      <a:pt x="138" y="18"/>
                    </a:cubicBezTo>
                    <a:cubicBezTo>
                      <a:pt x="138" y="22"/>
                      <a:pt x="138" y="22"/>
                      <a:pt x="138" y="22"/>
                    </a:cubicBezTo>
                    <a:cubicBezTo>
                      <a:pt x="138" y="26"/>
                      <a:pt x="138" y="26"/>
                      <a:pt x="138" y="26"/>
                    </a:cubicBezTo>
                    <a:cubicBezTo>
                      <a:pt x="138" y="30"/>
                      <a:pt x="138" y="30"/>
                      <a:pt x="138" y="30"/>
                    </a:cubicBezTo>
                    <a:cubicBezTo>
                      <a:pt x="134" y="34"/>
                      <a:pt x="134" y="34"/>
                      <a:pt x="134" y="34"/>
                    </a:cubicBezTo>
                    <a:cubicBezTo>
                      <a:pt x="134" y="38"/>
                      <a:pt x="134" y="38"/>
                      <a:pt x="134" y="38"/>
                    </a:cubicBezTo>
                    <a:cubicBezTo>
                      <a:pt x="138" y="38"/>
                      <a:pt x="138" y="38"/>
                      <a:pt x="138" y="38"/>
                    </a:cubicBezTo>
                    <a:cubicBezTo>
                      <a:pt x="142" y="38"/>
                      <a:pt x="142" y="38"/>
                      <a:pt x="142" y="38"/>
                    </a:cubicBezTo>
                    <a:cubicBezTo>
                      <a:pt x="142" y="50"/>
                      <a:pt x="142" y="50"/>
                      <a:pt x="142" y="50"/>
                    </a:cubicBezTo>
                    <a:cubicBezTo>
                      <a:pt x="138" y="53"/>
                      <a:pt x="138" y="53"/>
                      <a:pt x="138" y="53"/>
                    </a:cubicBezTo>
                    <a:cubicBezTo>
                      <a:pt x="134" y="57"/>
                      <a:pt x="134" y="57"/>
                      <a:pt x="134" y="57"/>
                    </a:cubicBezTo>
                    <a:cubicBezTo>
                      <a:pt x="138" y="61"/>
                      <a:pt x="138" y="61"/>
                      <a:pt x="138" y="61"/>
                    </a:cubicBezTo>
                    <a:cubicBezTo>
                      <a:pt x="142" y="69"/>
                      <a:pt x="142" y="69"/>
                      <a:pt x="142" y="69"/>
                    </a:cubicBezTo>
                    <a:cubicBezTo>
                      <a:pt x="146" y="69"/>
                      <a:pt x="146" y="69"/>
                      <a:pt x="146" y="69"/>
                    </a:cubicBezTo>
                    <a:cubicBezTo>
                      <a:pt x="150" y="69"/>
                      <a:pt x="150" y="69"/>
                      <a:pt x="150" y="69"/>
                    </a:cubicBezTo>
                    <a:cubicBezTo>
                      <a:pt x="154" y="77"/>
                      <a:pt x="154" y="77"/>
                      <a:pt x="154" y="77"/>
                    </a:cubicBezTo>
                    <a:cubicBezTo>
                      <a:pt x="154" y="81"/>
                      <a:pt x="154" y="81"/>
                      <a:pt x="154" y="81"/>
                    </a:cubicBezTo>
                    <a:cubicBezTo>
                      <a:pt x="154" y="85"/>
                      <a:pt x="154" y="85"/>
                      <a:pt x="154" y="85"/>
                    </a:cubicBezTo>
                    <a:cubicBezTo>
                      <a:pt x="158" y="85"/>
                      <a:pt x="158" y="85"/>
                      <a:pt x="158" y="85"/>
                    </a:cubicBezTo>
                    <a:cubicBezTo>
                      <a:pt x="158" y="89"/>
                      <a:pt x="158" y="89"/>
                      <a:pt x="158" y="89"/>
                    </a:cubicBezTo>
                    <a:cubicBezTo>
                      <a:pt x="154" y="89"/>
                      <a:pt x="154" y="89"/>
                      <a:pt x="154" y="89"/>
                    </a:cubicBezTo>
                    <a:cubicBezTo>
                      <a:pt x="146" y="108"/>
                      <a:pt x="146" y="108"/>
                      <a:pt x="146" y="108"/>
                    </a:cubicBezTo>
                    <a:cubicBezTo>
                      <a:pt x="146" y="124"/>
                      <a:pt x="146" y="124"/>
                      <a:pt x="146" y="124"/>
                    </a:cubicBezTo>
                    <a:cubicBezTo>
                      <a:pt x="150" y="124"/>
                      <a:pt x="150" y="124"/>
                      <a:pt x="150" y="124"/>
                    </a:cubicBezTo>
                    <a:cubicBezTo>
                      <a:pt x="154" y="124"/>
                      <a:pt x="154" y="124"/>
                      <a:pt x="154" y="124"/>
                    </a:cubicBezTo>
                    <a:cubicBezTo>
                      <a:pt x="154" y="120"/>
                      <a:pt x="154" y="120"/>
                      <a:pt x="154" y="120"/>
                    </a:cubicBezTo>
                    <a:cubicBezTo>
                      <a:pt x="173" y="81"/>
                      <a:pt x="173" y="81"/>
                      <a:pt x="173" y="81"/>
                    </a:cubicBezTo>
                    <a:cubicBezTo>
                      <a:pt x="173" y="73"/>
                      <a:pt x="173" y="73"/>
                      <a:pt x="173" y="73"/>
                    </a:cubicBezTo>
                    <a:cubicBezTo>
                      <a:pt x="177" y="65"/>
                      <a:pt x="177" y="65"/>
                      <a:pt x="177" y="65"/>
                    </a:cubicBezTo>
                    <a:cubicBezTo>
                      <a:pt x="185" y="57"/>
                      <a:pt x="185" y="57"/>
                      <a:pt x="185" y="57"/>
                    </a:cubicBezTo>
                    <a:cubicBezTo>
                      <a:pt x="183" y="54"/>
                      <a:pt x="183" y="54"/>
                      <a:pt x="183" y="54"/>
                    </a:cubicBezTo>
                    <a:cubicBezTo>
                      <a:pt x="183" y="54"/>
                      <a:pt x="183" y="54"/>
                      <a:pt x="183" y="54"/>
                    </a:cubicBezTo>
                    <a:lnTo>
                      <a:pt x="183" y="55"/>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2" name="Google Shape;433;p2">
                <a:extLst>
                  <a:ext uri="{FF2B5EF4-FFF2-40B4-BE49-F238E27FC236}">
                    <a16:creationId xmlns:a16="http://schemas.microsoft.com/office/drawing/2014/main" id="{AC0DE6DD-8DF5-D321-D204-0678910D1926}"/>
                  </a:ext>
                </a:extLst>
              </p:cNvPr>
              <p:cNvSpPr/>
              <p:nvPr/>
            </p:nvSpPr>
            <p:spPr>
              <a:xfrm>
                <a:off x="10360774" y="1242030"/>
                <a:ext cx="596843" cy="894428"/>
              </a:xfrm>
              <a:custGeom>
                <a:avLst/>
                <a:gdLst/>
                <a:ahLst/>
                <a:cxnLst/>
                <a:rect l="l" t="t" r="r" b="b"/>
                <a:pathLst>
                  <a:path w="151" h="226" extrusionOk="0">
                    <a:moveTo>
                      <a:pt x="147" y="141"/>
                    </a:moveTo>
                    <a:cubicBezTo>
                      <a:pt x="147" y="137"/>
                      <a:pt x="147" y="137"/>
                      <a:pt x="147" y="137"/>
                    </a:cubicBezTo>
                    <a:cubicBezTo>
                      <a:pt x="147" y="129"/>
                      <a:pt x="147" y="129"/>
                      <a:pt x="147" y="129"/>
                    </a:cubicBezTo>
                    <a:cubicBezTo>
                      <a:pt x="143" y="129"/>
                      <a:pt x="143" y="129"/>
                      <a:pt x="143" y="129"/>
                    </a:cubicBezTo>
                    <a:cubicBezTo>
                      <a:pt x="136" y="129"/>
                      <a:pt x="136" y="129"/>
                      <a:pt x="136" y="129"/>
                    </a:cubicBezTo>
                    <a:cubicBezTo>
                      <a:pt x="136" y="125"/>
                      <a:pt x="136" y="125"/>
                      <a:pt x="136" y="125"/>
                    </a:cubicBezTo>
                    <a:cubicBezTo>
                      <a:pt x="132" y="121"/>
                      <a:pt x="132" y="121"/>
                      <a:pt x="132" y="121"/>
                    </a:cubicBezTo>
                    <a:cubicBezTo>
                      <a:pt x="128" y="113"/>
                      <a:pt x="128" y="113"/>
                      <a:pt x="128" y="113"/>
                    </a:cubicBezTo>
                    <a:cubicBezTo>
                      <a:pt x="128" y="106"/>
                      <a:pt x="128" y="106"/>
                      <a:pt x="128" y="106"/>
                    </a:cubicBezTo>
                    <a:cubicBezTo>
                      <a:pt x="128" y="102"/>
                      <a:pt x="128" y="102"/>
                      <a:pt x="128" y="102"/>
                    </a:cubicBezTo>
                    <a:cubicBezTo>
                      <a:pt x="120" y="98"/>
                      <a:pt x="120" y="98"/>
                      <a:pt x="120" y="98"/>
                    </a:cubicBezTo>
                    <a:cubicBezTo>
                      <a:pt x="120" y="24"/>
                      <a:pt x="120" y="24"/>
                      <a:pt x="120" y="24"/>
                    </a:cubicBezTo>
                    <a:cubicBezTo>
                      <a:pt x="97" y="4"/>
                      <a:pt x="97" y="4"/>
                      <a:pt x="97" y="4"/>
                    </a:cubicBezTo>
                    <a:cubicBezTo>
                      <a:pt x="93" y="4"/>
                      <a:pt x="93" y="4"/>
                      <a:pt x="93" y="4"/>
                    </a:cubicBezTo>
                    <a:cubicBezTo>
                      <a:pt x="89" y="12"/>
                      <a:pt x="89" y="12"/>
                      <a:pt x="89" y="12"/>
                    </a:cubicBezTo>
                    <a:cubicBezTo>
                      <a:pt x="77" y="16"/>
                      <a:pt x="77" y="16"/>
                      <a:pt x="77" y="16"/>
                    </a:cubicBezTo>
                    <a:cubicBezTo>
                      <a:pt x="69" y="12"/>
                      <a:pt x="69" y="12"/>
                      <a:pt x="69" y="12"/>
                    </a:cubicBezTo>
                    <a:cubicBezTo>
                      <a:pt x="65" y="4"/>
                      <a:pt x="65" y="4"/>
                      <a:pt x="65" y="4"/>
                    </a:cubicBezTo>
                    <a:cubicBezTo>
                      <a:pt x="57" y="0"/>
                      <a:pt x="57" y="0"/>
                      <a:pt x="57" y="0"/>
                    </a:cubicBezTo>
                    <a:cubicBezTo>
                      <a:pt x="54" y="0"/>
                      <a:pt x="54" y="0"/>
                      <a:pt x="54" y="0"/>
                    </a:cubicBezTo>
                    <a:cubicBezTo>
                      <a:pt x="50" y="4"/>
                      <a:pt x="50" y="4"/>
                      <a:pt x="50" y="4"/>
                    </a:cubicBezTo>
                    <a:cubicBezTo>
                      <a:pt x="18" y="74"/>
                      <a:pt x="18" y="74"/>
                      <a:pt x="18" y="74"/>
                    </a:cubicBezTo>
                    <a:cubicBezTo>
                      <a:pt x="18" y="102"/>
                      <a:pt x="18" y="102"/>
                      <a:pt x="18" y="102"/>
                    </a:cubicBezTo>
                    <a:cubicBezTo>
                      <a:pt x="7" y="109"/>
                      <a:pt x="7" y="109"/>
                      <a:pt x="7" y="109"/>
                    </a:cubicBezTo>
                    <a:cubicBezTo>
                      <a:pt x="7" y="113"/>
                      <a:pt x="7" y="113"/>
                      <a:pt x="7" y="113"/>
                    </a:cubicBezTo>
                    <a:cubicBezTo>
                      <a:pt x="7" y="117"/>
                      <a:pt x="7" y="117"/>
                      <a:pt x="7" y="117"/>
                    </a:cubicBezTo>
                    <a:cubicBezTo>
                      <a:pt x="3" y="117"/>
                      <a:pt x="3" y="117"/>
                      <a:pt x="3" y="117"/>
                    </a:cubicBezTo>
                    <a:cubicBezTo>
                      <a:pt x="3" y="121"/>
                      <a:pt x="3" y="121"/>
                      <a:pt x="3" y="121"/>
                    </a:cubicBezTo>
                    <a:cubicBezTo>
                      <a:pt x="1" y="120"/>
                      <a:pt x="1" y="120"/>
                      <a:pt x="1" y="120"/>
                    </a:cubicBezTo>
                    <a:cubicBezTo>
                      <a:pt x="1" y="123"/>
                      <a:pt x="1" y="123"/>
                      <a:pt x="1" y="123"/>
                    </a:cubicBezTo>
                    <a:cubicBezTo>
                      <a:pt x="1" y="124"/>
                      <a:pt x="0" y="131"/>
                      <a:pt x="1" y="134"/>
                    </a:cubicBezTo>
                    <a:cubicBezTo>
                      <a:pt x="2" y="137"/>
                      <a:pt x="1" y="151"/>
                      <a:pt x="1" y="153"/>
                    </a:cubicBezTo>
                    <a:cubicBezTo>
                      <a:pt x="2" y="159"/>
                      <a:pt x="2" y="159"/>
                      <a:pt x="2" y="159"/>
                    </a:cubicBezTo>
                    <a:cubicBezTo>
                      <a:pt x="2" y="165"/>
                      <a:pt x="2" y="165"/>
                      <a:pt x="2" y="165"/>
                    </a:cubicBezTo>
                    <a:cubicBezTo>
                      <a:pt x="9" y="192"/>
                      <a:pt x="9" y="192"/>
                      <a:pt x="9" y="192"/>
                    </a:cubicBezTo>
                    <a:cubicBezTo>
                      <a:pt x="9" y="218"/>
                      <a:pt x="9" y="218"/>
                      <a:pt x="9" y="218"/>
                    </a:cubicBezTo>
                    <a:cubicBezTo>
                      <a:pt x="13" y="225"/>
                      <a:pt x="13" y="225"/>
                      <a:pt x="13" y="225"/>
                    </a:cubicBezTo>
                    <a:cubicBezTo>
                      <a:pt x="14" y="226"/>
                      <a:pt x="14" y="226"/>
                      <a:pt x="14" y="226"/>
                    </a:cubicBezTo>
                    <a:cubicBezTo>
                      <a:pt x="22" y="215"/>
                      <a:pt x="22" y="215"/>
                      <a:pt x="22" y="215"/>
                    </a:cubicBezTo>
                    <a:cubicBezTo>
                      <a:pt x="26" y="207"/>
                      <a:pt x="26" y="207"/>
                      <a:pt x="26" y="207"/>
                    </a:cubicBezTo>
                    <a:cubicBezTo>
                      <a:pt x="30" y="199"/>
                      <a:pt x="30" y="199"/>
                      <a:pt x="30" y="199"/>
                    </a:cubicBezTo>
                    <a:cubicBezTo>
                      <a:pt x="38" y="199"/>
                      <a:pt x="38" y="199"/>
                      <a:pt x="38" y="199"/>
                    </a:cubicBezTo>
                    <a:cubicBezTo>
                      <a:pt x="42" y="203"/>
                      <a:pt x="42" y="203"/>
                      <a:pt x="42" y="203"/>
                    </a:cubicBezTo>
                    <a:cubicBezTo>
                      <a:pt x="46" y="199"/>
                      <a:pt x="46" y="199"/>
                      <a:pt x="46" y="199"/>
                    </a:cubicBezTo>
                    <a:cubicBezTo>
                      <a:pt x="46" y="195"/>
                      <a:pt x="46" y="195"/>
                      <a:pt x="46" y="195"/>
                    </a:cubicBezTo>
                    <a:cubicBezTo>
                      <a:pt x="50" y="195"/>
                      <a:pt x="50" y="195"/>
                      <a:pt x="50" y="195"/>
                    </a:cubicBezTo>
                    <a:cubicBezTo>
                      <a:pt x="50" y="199"/>
                      <a:pt x="50" y="199"/>
                      <a:pt x="50" y="199"/>
                    </a:cubicBezTo>
                    <a:cubicBezTo>
                      <a:pt x="54" y="199"/>
                      <a:pt x="54" y="199"/>
                      <a:pt x="54" y="199"/>
                    </a:cubicBezTo>
                    <a:cubicBezTo>
                      <a:pt x="57" y="195"/>
                      <a:pt x="57" y="195"/>
                      <a:pt x="57" y="195"/>
                    </a:cubicBezTo>
                    <a:cubicBezTo>
                      <a:pt x="57" y="191"/>
                      <a:pt x="57" y="191"/>
                      <a:pt x="57" y="191"/>
                    </a:cubicBezTo>
                    <a:cubicBezTo>
                      <a:pt x="61" y="187"/>
                      <a:pt x="61" y="187"/>
                      <a:pt x="61" y="187"/>
                    </a:cubicBezTo>
                    <a:cubicBezTo>
                      <a:pt x="65" y="191"/>
                      <a:pt x="65" y="191"/>
                      <a:pt x="65" y="191"/>
                    </a:cubicBezTo>
                    <a:cubicBezTo>
                      <a:pt x="69" y="184"/>
                      <a:pt x="69" y="184"/>
                      <a:pt x="69" y="184"/>
                    </a:cubicBezTo>
                    <a:cubicBezTo>
                      <a:pt x="69" y="180"/>
                      <a:pt x="69" y="180"/>
                      <a:pt x="69" y="180"/>
                    </a:cubicBezTo>
                    <a:cubicBezTo>
                      <a:pt x="73" y="172"/>
                      <a:pt x="73" y="172"/>
                      <a:pt x="73" y="172"/>
                    </a:cubicBezTo>
                    <a:cubicBezTo>
                      <a:pt x="73" y="168"/>
                      <a:pt x="73" y="168"/>
                      <a:pt x="73" y="168"/>
                    </a:cubicBezTo>
                    <a:cubicBezTo>
                      <a:pt x="77" y="164"/>
                      <a:pt x="77" y="164"/>
                      <a:pt x="77" y="164"/>
                    </a:cubicBezTo>
                    <a:cubicBezTo>
                      <a:pt x="81" y="164"/>
                      <a:pt x="81" y="164"/>
                      <a:pt x="81" y="164"/>
                    </a:cubicBezTo>
                    <a:cubicBezTo>
                      <a:pt x="85" y="168"/>
                      <a:pt x="85" y="168"/>
                      <a:pt x="85" y="168"/>
                    </a:cubicBezTo>
                    <a:cubicBezTo>
                      <a:pt x="85" y="172"/>
                      <a:pt x="85" y="172"/>
                      <a:pt x="85" y="172"/>
                    </a:cubicBezTo>
                    <a:cubicBezTo>
                      <a:pt x="89" y="172"/>
                      <a:pt x="89" y="172"/>
                      <a:pt x="89" y="172"/>
                    </a:cubicBezTo>
                    <a:cubicBezTo>
                      <a:pt x="93" y="172"/>
                      <a:pt x="93" y="172"/>
                      <a:pt x="93" y="172"/>
                    </a:cubicBezTo>
                    <a:cubicBezTo>
                      <a:pt x="97" y="176"/>
                      <a:pt x="97" y="176"/>
                      <a:pt x="97" y="176"/>
                    </a:cubicBezTo>
                    <a:cubicBezTo>
                      <a:pt x="100" y="176"/>
                      <a:pt x="100" y="176"/>
                      <a:pt x="100" y="176"/>
                    </a:cubicBezTo>
                    <a:cubicBezTo>
                      <a:pt x="104" y="172"/>
                      <a:pt x="104" y="172"/>
                      <a:pt x="104" y="172"/>
                    </a:cubicBezTo>
                    <a:cubicBezTo>
                      <a:pt x="108" y="168"/>
                      <a:pt x="108" y="168"/>
                      <a:pt x="108" y="168"/>
                    </a:cubicBezTo>
                    <a:cubicBezTo>
                      <a:pt x="112" y="168"/>
                      <a:pt x="112" y="168"/>
                      <a:pt x="112" y="168"/>
                    </a:cubicBezTo>
                    <a:cubicBezTo>
                      <a:pt x="116" y="164"/>
                      <a:pt x="116" y="164"/>
                      <a:pt x="116" y="164"/>
                    </a:cubicBezTo>
                    <a:cubicBezTo>
                      <a:pt x="120" y="160"/>
                      <a:pt x="120" y="160"/>
                      <a:pt x="120" y="160"/>
                    </a:cubicBezTo>
                    <a:cubicBezTo>
                      <a:pt x="132" y="160"/>
                      <a:pt x="132" y="160"/>
                      <a:pt x="132" y="160"/>
                    </a:cubicBezTo>
                    <a:cubicBezTo>
                      <a:pt x="132" y="156"/>
                      <a:pt x="132" y="156"/>
                      <a:pt x="132" y="156"/>
                    </a:cubicBezTo>
                    <a:cubicBezTo>
                      <a:pt x="139" y="156"/>
                      <a:pt x="139" y="156"/>
                      <a:pt x="139" y="156"/>
                    </a:cubicBezTo>
                    <a:cubicBezTo>
                      <a:pt x="139" y="152"/>
                      <a:pt x="139" y="152"/>
                      <a:pt x="139" y="152"/>
                    </a:cubicBezTo>
                    <a:cubicBezTo>
                      <a:pt x="147" y="152"/>
                      <a:pt x="147" y="152"/>
                      <a:pt x="147" y="152"/>
                    </a:cubicBezTo>
                    <a:cubicBezTo>
                      <a:pt x="151" y="148"/>
                      <a:pt x="151" y="148"/>
                      <a:pt x="151" y="148"/>
                    </a:cubicBezTo>
                    <a:cubicBezTo>
                      <a:pt x="151" y="145"/>
                      <a:pt x="151" y="145"/>
                      <a:pt x="151" y="145"/>
                    </a:cubicBezTo>
                    <a:cubicBezTo>
                      <a:pt x="147" y="145"/>
                      <a:pt x="147" y="145"/>
                      <a:pt x="147" y="145"/>
                    </a:cubicBezTo>
                    <a:lnTo>
                      <a:pt x="147" y="141"/>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3" name="Google Shape;434;p2">
                <a:extLst>
                  <a:ext uri="{FF2B5EF4-FFF2-40B4-BE49-F238E27FC236}">
                    <a16:creationId xmlns:a16="http://schemas.microsoft.com/office/drawing/2014/main" id="{98A3B415-9987-7C49-7E0F-4879191D7837}"/>
                  </a:ext>
                </a:extLst>
              </p:cNvPr>
              <p:cNvSpPr/>
              <p:nvPr/>
            </p:nvSpPr>
            <p:spPr>
              <a:xfrm>
                <a:off x="6773030" y="4033984"/>
                <a:ext cx="760682" cy="822540"/>
              </a:xfrm>
              <a:custGeom>
                <a:avLst/>
                <a:gdLst/>
                <a:ahLst/>
                <a:cxnLst/>
                <a:rect l="l" t="t" r="r" b="b"/>
                <a:pathLst>
                  <a:path w="192" h="208" extrusionOk="0">
                    <a:moveTo>
                      <a:pt x="145" y="149"/>
                    </a:moveTo>
                    <a:cubicBezTo>
                      <a:pt x="145" y="144"/>
                      <a:pt x="145" y="144"/>
                      <a:pt x="145" y="144"/>
                    </a:cubicBezTo>
                    <a:cubicBezTo>
                      <a:pt x="147" y="144"/>
                      <a:pt x="150" y="143"/>
                      <a:pt x="150" y="141"/>
                    </a:cubicBezTo>
                    <a:cubicBezTo>
                      <a:pt x="150" y="133"/>
                      <a:pt x="150" y="133"/>
                      <a:pt x="150" y="133"/>
                    </a:cubicBezTo>
                    <a:cubicBezTo>
                      <a:pt x="152" y="120"/>
                      <a:pt x="152" y="120"/>
                      <a:pt x="152" y="120"/>
                    </a:cubicBezTo>
                    <a:cubicBezTo>
                      <a:pt x="148" y="120"/>
                      <a:pt x="148" y="120"/>
                      <a:pt x="148" y="120"/>
                    </a:cubicBezTo>
                    <a:cubicBezTo>
                      <a:pt x="148" y="117"/>
                      <a:pt x="148" y="117"/>
                      <a:pt x="148" y="117"/>
                    </a:cubicBezTo>
                    <a:cubicBezTo>
                      <a:pt x="144" y="117"/>
                      <a:pt x="144" y="117"/>
                      <a:pt x="144" y="117"/>
                    </a:cubicBezTo>
                    <a:cubicBezTo>
                      <a:pt x="144" y="105"/>
                      <a:pt x="144" y="105"/>
                      <a:pt x="144" y="105"/>
                    </a:cubicBezTo>
                    <a:cubicBezTo>
                      <a:pt x="145" y="105"/>
                      <a:pt x="148" y="105"/>
                      <a:pt x="149" y="103"/>
                    </a:cubicBezTo>
                    <a:cubicBezTo>
                      <a:pt x="150" y="102"/>
                      <a:pt x="150" y="101"/>
                      <a:pt x="149" y="100"/>
                    </a:cubicBezTo>
                    <a:cubicBezTo>
                      <a:pt x="148" y="95"/>
                      <a:pt x="148" y="95"/>
                      <a:pt x="148" y="95"/>
                    </a:cubicBezTo>
                    <a:cubicBezTo>
                      <a:pt x="89" y="95"/>
                      <a:pt x="89" y="95"/>
                      <a:pt x="89" y="95"/>
                    </a:cubicBezTo>
                    <a:cubicBezTo>
                      <a:pt x="89" y="71"/>
                      <a:pt x="89" y="71"/>
                      <a:pt x="89" y="71"/>
                    </a:cubicBezTo>
                    <a:cubicBezTo>
                      <a:pt x="103" y="48"/>
                      <a:pt x="103" y="48"/>
                      <a:pt x="103" y="48"/>
                    </a:cubicBezTo>
                    <a:cubicBezTo>
                      <a:pt x="103" y="0"/>
                      <a:pt x="103" y="0"/>
                      <a:pt x="103" y="0"/>
                    </a:cubicBezTo>
                    <a:cubicBezTo>
                      <a:pt x="103" y="0"/>
                      <a:pt x="103" y="0"/>
                      <a:pt x="103" y="0"/>
                    </a:cubicBezTo>
                    <a:cubicBezTo>
                      <a:pt x="103" y="0"/>
                      <a:pt x="103" y="0"/>
                      <a:pt x="103" y="0"/>
                    </a:cubicBezTo>
                    <a:cubicBezTo>
                      <a:pt x="0" y="0"/>
                      <a:pt x="0" y="0"/>
                      <a:pt x="0" y="0"/>
                    </a:cubicBezTo>
                    <a:cubicBezTo>
                      <a:pt x="0" y="36"/>
                      <a:pt x="0" y="36"/>
                      <a:pt x="0" y="36"/>
                    </a:cubicBezTo>
                    <a:cubicBezTo>
                      <a:pt x="4" y="53"/>
                      <a:pt x="4" y="53"/>
                      <a:pt x="4" y="53"/>
                    </a:cubicBezTo>
                    <a:cubicBezTo>
                      <a:pt x="4" y="87"/>
                      <a:pt x="4" y="87"/>
                      <a:pt x="4" y="87"/>
                    </a:cubicBezTo>
                    <a:cubicBezTo>
                      <a:pt x="4" y="90"/>
                      <a:pt x="4" y="92"/>
                      <a:pt x="5" y="93"/>
                    </a:cubicBezTo>
                    <a:cubicBezTo>
                      <a:pt x="5" y="93"/>
                      <a:pt x="5" y="93"/>
                      <a:pt x="5" y="93"/>
                    </a:cubicBezTo>
                    <a:cubicBezTo>
                      <a:pt x="11" y="98"/>
                      <a:pt x="11" y="98"/>
                      <a:pt x="11" y="98"/>
                    </a:cubicBezTo>
                    <a:cubicBezTo>
                      <a:pt x="15" y="101"/>
                      <a:pt x="16" y="102"/>
                      <a:pt x="16" y="103"/>
                    </a:cubicBezTo>
                    <a:cubicBezTo>
                      <a:pt x="16" y="103"/>
                      <a:pt x="16" y="103"/>
                      <a:pt x="16" y="103"/>
                    </a:cubicBezTo>
                    <a:cubicBezTo>
                      <a:pt x="16" y="104"/>
                      <a:pt x="16" y="104"/>
                      <a:pt x="16" y="104"/>
                    </a:cubicBezTo>
                    <a:cubicBezTo>
                      <a:pt x="20" y="111"/>
                      <a:pt x="20" y="111"/>
                      <a:pt x="20" y="111"/>
                    </a:cubicBezTo>
                    <a:cubicBezTo>
                      <a:pt x="23" y="115"/>
                      <a:pt x="23" y="116"/>
                      <a:pt x="22" y="118"/>
                    </a:cubicBezTo>
                    <a:cubicBezTo>
                      <a:pt x="21" y="120"/>
                      <a:pt x="20" y="122"/>
                      <a:pt x="20" y="125"/>
                    </a:cubicBezTo>
                    <a:cubicBezTo>
                      <a:pt x="20" y="136"/>
                      <a:pt x="20" y="136"/>
                      <a:pt x="20" y="136"/>
                    </a:cubicBezTo>
                    <a:cubicBezTo>
                      <a:pt x="20" y="139"/>
                      <a:pt x="20" y="141"/>
                      <a:pt x="20" y="141"/>
                    </a:cubicBezTo>
                    <a:cubicBezTo>
                      <a:pt x="20" y="141"/>
                      <a:pt x="20" y="141"/>
                      <a:pt x="20" y="141"/>
                    </a:cubicBezTo>
                    <a:cubicBezTo>
                      <a:pt x="20" y="142"/>
                      <a:pt x="20" y="142"/>
                      <a:pt x="20" y="142"/>
                    </a:cubicBezTo>
                    <a:cubicBezTo>
                      <a:pt x="20" y="143"/>
                      <a:pt x="20" y="144"/>
                      <a:pt x="20" y="145"/>
                    </a:cubicBezTo>
                    <a:cubicBezTo>
                      <a:pt x="19" y="147"/>
                      <a:pt x="19" y="149"/>
                      <a:pt x="19" y="149"/>
                    </a:cubicBezTo>
                    <a:cubicBezTo>
                      <a:pt x="19" y="150"/>
                      <a:pt x="19" y="150"/>
                      <a:pt x="19" y="150"/>
                    </a:cubicBezTo>
                    <a:cubicBezTo>
                      <a:pt x="19" y="150"/>
                      <a:pt x="19" y="150"/>
                      <a:pt x="19" y="150"/>
                    </a:cubicBezTo>
                    <a:cubicBezTo>
                      <a:pt x="18" y="150"/>
                      <a:pt x="18" y="150"/>
                      <a:pt x="18" y="150"/>
                    </a:cubicBezTo>
                    <a:cubicBezTo>
                      <a:pt x="18" y="150"/>
                      <a:pt x="18" y="150"/>
                      <a:pt x="18" y="150"/>
                    </a:cubicBezTo>
                    <a:cubicBezTo>
                      <a:pt x="17" y="154"/>
                      <a:pt x="17" y="154"/>
                      <a:pt x="17" y="154"/>
                    </a:cubicBezTo>
                    <a:cubicBezTo>
                      <a:pt x="17" y="154"/>
                      <a:pt x="17" y="154"/>
                      <a:pt x="17" y="154"/>
                    </a:cubicBezTo>
                    <a:cubicBezTo>
                      <a:pt x="16" y="155"/>
                      <a:pt x="16" y="155"/>
                      <a:pt x="16" y="155"/>
                    </a:cubicBezTo>
                    <a:cubicBezTo>
                      <a:pt x="16" y="155"/>
                      <a:pt x="15" y="155"/>
                      <a:pt x="15" y="156"/>
                    </a:cubicBezTo>
                    <a:cubicBezTo>
                      <a:pt x="14" y="158"/>
                      <a:pt x="13" y="159"/>
                      <a:pt x="13" y="159"/>
                    </a:cubicBezTo>
                    <a:cubicBezTo>
                      <a:pt x="13" y="159"/>
                      <a:pt x="13" y="159"/>
                      <a:pt x="13" y="159"/>
                    </a:cubicBezTo>
                    <a:cubicBezTo>
                      <a:pt x="12" y="159"/>
                      <a:pt x="12" y="159"/>
                      <a:pt x="12" y="159"/>
                    </a:cubicBezTo>
                    <a:cubicBezTo>
                      <a:pt x="12" y="159"/>
                      <a:pt x="12" y="160"/>
                      <a:pt x="11" y="161"/>
                    </a:cubicBezTo>
                    <a:cubicBezTo>
                      <a:pt x="9" y="162"/>
                      <a:pt x="9" y="162"/>
                      <a:pt x="9" y="162"/>
                    </a:cubicBezTo>
                    <a:cubicBezTo>
                      <a:pt x="10" y="163"/>
                      <a:pt x="10" y="163"/>
                      <a:pt x="10" y="163"/>
                    </a:cubicBezTo>
                    <a:cubicBezTo>
                      <a:pt x="10" y="163"/>
                      <a:pt x="10" y="163"/>
                      <a:pt x="10" y="163"/>
                    </a:cubicBezTo>
                    <a:cubicBezTo>
                      <a:pt x="10" y="163"/>
                      <a:pt x="10" y="163"/>
                      <a:pt x="10" y="163"/>
                    </a:cubicBezTo>
                    <a:cubicBezTo>
                      <a:pt x="10" y="163"/>
                      <a:pt x="10" y="163"/>
                      <a:pt x="10" y="163"/>
                    </a:cubicBezTo>
                    <a:cubicBezTo>
                      <a:pt x="9" y="165"/>
                      <a:pt x="6" y="167"/>
                      <a:pt x="1" y="168"/>
                    </a:cubicBezTo>
                    <a:cubicBezTo>
                      <a:pt x="0" y="168"/>
                      <a:pt x="0" y="168"/>
                      <a:pt x="0" y="168"/>
                    </a:cubicBezTo>
                    <a:cubicBezTo>
                      <a:pt x="0" y="177"/>
                      <a:pt x="0" y="177"/>
                      <a:pt x="0" y="177"/>
                    </a:cubicBezTo>
                    <a:cubicBezTo>
                      <a:pt x="32" y="173"/>
                      <a:pt x="32" y="173"/>
                      <a:pt x="32" y="173"/>
                    </a:cubicBezTo>
                    <a:cubicBezTo>
                      <a:pt x="71" y="185"/>
                      <a:pt x="71" y="185"/>
                      <a:pt x="71" y="185"/>
                    </a:cubicBezTo>
                    <a:cubicBezTo>
                      <a:pt x="75" y="181"/>
                      <a:pt x="75" y="181"/>
                      <a:pt x="75" y="181"/>
                    </a:cubicBezTo>
                    <a:cubicBezTo>
                      <a:pt x="75" y="177"/>
                      <a:pt x="75" y="177"/>
                      <a:pt x="75" y="177"/>
                    </a:cubicBezTo>
                    <a:cubicBezTo>
                      <a:pt x="79" y="173"/>
                      <a:pt x="79" y="173"/>
                      <a:pt x="79" y="173"/>
                    </a:cubicBezTo>
                    <a:cubicBezTo>
                      <a:pt x="86" y="173"/>
                      <a:pt x="86" y="173"/>
                      <a:pt x="86" y="173"/>
                    </a:cubicBezTo>
                    <a:cubicBezTo>
                      <a:pt x="98" y="181"/>
                      <a:pt x="98" y="181"/>
                      <a:pt x="98" y="181"/>
                    </a:cubicBezTo>
                    <a:cubicBezTo>
                      <a:pt x="102" y="185"/>
                      <a:pt x="102" y="185"/>
                      <a:pt x="102" y="185"/>
                    </a:cubicBezTo>
                    <a:cubicBezTo>
                      <a:pt x="106" y="185"/>
                      <a:pt x="106" y="185"/>
                      <a:pt x="106" y="185"/>
                    </a:cubicBezTo>
                    <a:cubicBezTo>
                      <a:pt x="114" y="197"/>
                      <a:pt x="114" y="197"/>
                      <a:pt x="114" y="197"/>
                    </a:cubicBezTo>
                    <a:cubicBezTo>
                      <a:pt x="121" y="197"/>
                      <a:pt x="121" y="197"/>
                      <a:pt x="121" y="197"/>
                    </a:cubicBezTo>
                    <a:cubicBezTo>
                      <a:pt x="125" y="201"/>
                      <a:pt x="125" y="201"/>
                      <a:pt x="125" y="201"/>
                    </a:cubicBezTo>
                    <a:cubicBezTo>
                      <a:pt x="129" y="201"/>
                      <a:pt x="129" y="201"/>
                      <a:pt x="129" y="201"/>
                    </a:cubicBezTo>
                    <a:cubicBezTo>
                      <a:pt x="137" y="197"/>
                      <a:pt x="137" y="197"/>
                      <a:pt x="137" y="197"/>
                    </a:cubicBezTo>
                    <a:cubicBezTo>
                      <a:pt x="141" y="201"/>
                      <a:pt x="141" y="201"/>
                      <a:pt x="141" y="201"/>
                    </a:cubicBezTo>
                    <a:cubicBezTo>
                      <a:pt x="145" y="201"/>
                      <a:pt x="145" y="201"/>
                      <a:pt x="145" y="201"/>
                    </a:cubicBezTo>
                    <a:cubicBezTo>
                      <a:pt x="153" y="201"/>
                      <a:pt x="153" y="201"/>
                      <a:pt x="153" y="201"/>
                    </a:cubicBezTo>
                    <a:cubicBezTo>
                      <a:pt x="160" y="193"/>
                      <a:pt x="160" y="193"/>
                      <a:pt x="160" y="193"/>
                    </a:cubicBezTo>
                    <a:cubicBezTo>
                      <a:pt x="160" y="189"/>
                      <a:pt x="160" y="189"/>
                      <a:pt x="160" y="189"/>
                    </a:cubicBezTo>
                    <a:cubicBezTo>
                      <a:pt x="164" y="189"/>
                      <a:pt x="164" y="189"/>
                      <a:pt x="164" y="189"/>
                    </a:cubicBezTo>
                    <a:cubicBezTo>
                      <a:pt x="168" y="193"/>
                      <a:pt x="168" y="193"/>
                      <a:pt x="168" y="193"/>
                    </a:cubicBezTo>
                    <a:cubicBezTo>
                      <a:pt x="176" y="197"/>
                      <a:pt x="176" y="197"/>
                      <a:pt x="176" y="197"/>
                    </a:cubicBezTo>
                    <a:cubicBezTo>
                      <a:pt x="184" y="208"/>
                      <a:pt x="184" y="208"/>
                      <a:pt x="184" y="208"/>
                    </a:cubicBezTo>
                    <a:cubicBezTo>
                      <a:pt x="192" y="205"/>
                      <a:pt x="192" y="205"/>
                      <a:pt x="192" y="205"/>
                    </a:cubicBezTo>
                    <a:cubicBezTo>
                      <a:pt x="192" y="201"/>
                      <a:pt x="192" y="201"/>
                      <a:pt x="192" y="201"/>
                    </a:cubicBezTo>
                    <a:cubicBezTo>
                      <a:pt x="192" y="197"/>
                      <a:pt x="192" y="197"/>
                      <a:pt x="192" y="197"/>
                    </a:cubicBezTo>
                    <a:cubicBezTo>
                      <a:pt x="180" y="189"/>
                      <a:pt x="180" y="189"/>
                      <a:pt x="180" y="189"/>
                    </a:cubicBezTo>
                    <a:cubicBezTo>
                      <a:pt x="172" y="185"/>
                      <a:pt x="172" y="185"/>
                      <a:pt x="172" y="185"/>
                    </a:cubicBezTo>
                    <a:cubicBezTo>
                      <a:pt x="172" y="181"/>
                      <a:pt x="172" y="181"/>
                      <a:pt x="172" y="181"/>
                    </a:cubicBezTo>
                    <a:cubicBezTo>
                      <a:pt x="176" y="177"/>
                      <a:pt x="176" y="177"/>
                      <a:pt x="176" y="177"/>
                    </a:cubicBezTo>
                    <a:cubicBezTo>
                      <a:pt x="184" y="169"/>
                      <a:pt x="184" y="169"/>
                      <a:pt x="184" y="169"/>
                    </a:cubicBezTo>
                    <a:cubicBezTo>
                      <a:pt x="188" y="162"/>
                      <a:pt x="188" y="162"/>
                      <a:pt x="188" y="162"/>
                    </a:cubicBezTo>
                    <a:cubicBezTo>
                      <a:pt x="184" y="158"/>
                      <a:pt x="184" y="158"/>
                      <a:pt x="184" y="158"/>
                    </a:cubicBezTo>
                    <a:cubicBezTo>
                      <a:pt x="176" y="162"/>
                      <a:pt x="176" y="162"/>
                      <a:pt x="176" y="162"/>
                    </a:cubicBezTo>
                    <a:cubicBezTo>
                      <a:pt x="172" y="165"/>
                      <a:pt x="172" y="165"/>
                      <a:pt x="172" y="165"/>
                    </a:cubicBezTo>
                    <a:cubicBezTo>
                      <a:pt x="168" y="165"/>
                      <a:pt x="168" y="165"/>
                      <a:pt x="168" y="165"/>
                    </a:cubicBezTo>
                    <a:cubicBezTo>
                      <a:pt x="168" y="158"/>
                      <a:pt x="168" y="158"/>
                      <a:pt x="168" y="158"/>
                    </a:cubicBezTo>
                    <a:cubicBezTo>
                      <a:pt x="164" y="158"/>
                      <a:pt x="164" y="158"/>
                      <a:pt x="164" y="158"/>
                    </a:cubicBezTo>
                    <a:cubicBezTo>
                      <a:pt x="160" y="158"/>
                      <a:pt x="160" y="158"/>
                      <a:pt x="160" y="158"/>
                    </a:cubicBezTo>
                    <a:cubicBezTo>
                      <a:pt x="157" y="162"/>
                      <a:pt x="157" y="162"/>
                      <a:pt x="157" y="162"/>
                    </a:cubicBezTo>
                    <a:cubicBezTo>
                      <a:pt x="149" y="162"/>
                      <a:pt x="149" y="162"/>
                      <a:pt x="149" y="162"/>
                    </a:cubicBezTo>
                    <a:cubicBezTo>
                      <a:pt x="145" y="158"/>
                      <a:pt x="145" y="158"/>
                      <a:pt x="145" y="158"/>
                    </a:cubicBezTo>
                    <a:cubicBezTo>
                      <a:pt x="145" y="150"/>
                      <a:pt x="145" y="150"/>
                      <a:pt x="145" y="150"/>
                    </a:cubicBezTo>
                    <a:cubicBezTo>
                      <a:pt x="146" y="149"/>
                      <a:pt x="146" y="149"/>
                      <a:pt x="146" y="149"/>
                    </a:cubicBezTo>
                    <a:cubicBezTo>
                      <a:pt x="146" y="149"/>
                      <a:pt x="146" y="149"/>
                      <a:pt x="146" y="149"/>
                    </a:cubicBezTo>
                    <a:lnTo>
                      <a:pt x="145" y="149"/>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4" name="Google Shape;435;p2">
                <a:extLst>
                  <a:ext uri="{FF2B5EF4-FFF2-40B4-BE49-F238E27FC236}">
                    <a16:creationId xmlns:a16="http://schemas.microsoft.com/office/drawing/2014/main" id="{12EC6D81-8290-C098-735D-9D40D99BCC57}"/>
                  </a:ext>
                </a:extLst>
              </p:cNvPr>
              <p:cNvSpPr/>
              <p:nvPr/>
            </p:nvSpPr>
            <p:spPr>
              <a:xfrm>
                <a:off x="7461823" y="2955654"/>
                <a:ext cx="1138515" cy="424644"/>
              </a:xfrm>
              <a:custGeom>
                <a:avLst/>
                <a:gdLst/>
                <a:ahLst/>
                <a:cxnLst/>
                <a:rect l="l" t="t" r="r" b="b"/>
                <a:pathLst>
                  <a:path w="288" h="107" extrusionOk="0">
                    <a:moveTo>
                      <a:pt x="286" y="68"/>
                    </a:moveTo>
                    <a:cubicBezTo>
                      <a:pt x="285" y="67"/>
                      <a:pt x="284" y="66"/>
                      <a:pt x="284" y="65"/>
                    </a:cubicBezTo>
                    <a:cubicBezTo>
                      <a:pt x="283" y="64"/>
                      <a:pt x="283" y="64"/>
                      <a:pt x="283" y="64"/>
                    </a:cubicBezTo>
                    <a:cubicBezTo>
                      <a:pt x="282" y="65"/>
                      <a:pt x="282" y="65"/>
                      <a:pt x="282" y="65"/>
                    </a:cubicBezTo>
                    <a:cubicBezTo>
                      <a:pt x="281" y="65"/>
                      <a:pt x="281" y="65"/>
                      <a:pt x="281" y="65"/>
                    </a:cubicBezTo>
                    <a:cubicBezTo>
                      <a:pt x="280" y="65"/>
                      <a:pt x="279" y="65"/>
                      <a:pt x="279" y="64"/>
                    </a:cubicBezTo>
                    <a:cubicBezTo>
                      <a:pt x="277" y="62"/>
                      <a:pt x="276" y="61"/>
                      <a:pt x="275" y="60"/>
                    </a:cubicBezTo>
                    <a:cubicBezTo>
                      <a:pt x="274" y="59"/>
                      <a:pt x="273" y="59"/>
                      <a:pt x="272" y="58"/>
                    </a:cubicBezTo>
                    <a:cubicBezTo>
                      <a:pt x="271" y="56"/>
                      <a:pt x="271" y="56"/>
                      <a:pt x="271" y="56"/>
                    </a:cubicBezTo>
                    <a:cubicBezTo>
                      <a:pt x="270" y="51"/>
                      <a:pt x="270" y="51"/>
                      <a:pt x="270" y="51"/>
                    </a:cubicBezTo>
                    <a:cubicBezTo>
                      <a:pt x="270" y="50"/>
                      <a:pt x="270" y="50"/>
                      <a:pt x="270" y="49"/>
                    </a:cubicBezTo>
                    <a:cubicBezTo>
                      <a:pt x="270" y="47"/>
                      <a:pt x="271" y="44"/>
                      <a:pt x="271" y="42"/>
                    </a:cubicBezTo>
                    <a:cubicBezTo>
                      <a:pt x="271" y="41"/>
                      <a:pt x="271" y="39"/>
                      <a:pt x="272" y="36"/>
                    </a:cubicBezTo>
                    <a:cubicBezTo>
                      <a:pt x="274" y="32"/>
                      <a:pt x="274" y="32"/>
                      <a:pt x="274" y="32"/>
                    </a:cubicBezTo>
                    <a:cubicBezTo>
                      <a:pt x="274" y="30"/>
                      <a:pt x="274" y="30"/>
                      <a:pt x="274" y="30"/>
                    </a:cubicBezTo>
                    <a:cubicBezTo>
                      <a:pt x="272" y="28"/>
                      <a:pt x="272" y="28"/>
                      <a:pt x="272" y="28"/>
                    </a:cubicBezTo>
                    <a:cubicBezTo>
                      <a:pt x="265" y="21"/>
                      <a:pt x="265" y="21"/>
                      <a:pt x="265" y="21"/>
                    </a:cubicBezTo>
                    <a:cubicBezTo>
                      <a:pt x="252" y="21"/>
                      <a:pt x="252" y="21"/>
                      <a:pt x="252" y="21"/>
                    </a:cubicBezTo>
                    <a:cubicBezTo>
                      <a:pt x="252" y="21"/>
                      <a:pt x="246" y="21"/>
                      <a:pt x="243" y="18"/>
                    </a:cubicBezTo>
                    <a:cubicBezTo>
                      <a:pt x="242" y="18"/>
                      <a:pt x="241" y="17"/>
                      <a:pt x="240" y="17"/>
                    </a:cubicBezTo>
                    <a:cubicBezTo>
                      <a:pt x="237" y="17"/>
                      <a:pt x="235" y="18"/>
                      <a:pt x="235" y="18"/>
                    </a:cubicBezTo>
                    <a:cubicBezTo>
                      <a:pt x="232" y="18"/>
                      <a:pt x="232" y="18"/>
                      <a:pt x="232" y="18"/>
                    </a:cubicBezTo>
                    <a:cubicBezTo>
                      <a:pt x="229" y="18"/>
                      <a:pt x="228" y="13"/>
                      <a:pt x="227" y="12"/>
                    </a:cubicBezTo>
                    <a:cubicBezTo>
                      <a:pt x="203" y="12"/>
                      <a:pt x="203" y="12"/>
                      <a:pt x="203" y="12"/>
                    </a:cubicBezTo>
                    <a:cubicBezTo>
                      <a:pt x="198" y="6"/>
                      <a:pt x="198" y="6"/>
                      <a:pt x="198" y="6"/>
                    </a:cubicBezTo>
                    <a:cubicBezTo>
                      <a:pt x="193" y="0"/>
                      <a:pt x="193" y="0"/>
                      <a:pt x="193" y="0"/>
                    </a:cubicBezTo>
                    <a:cubicBezTo>
                      <a:pt x="183" y="0"/>
                      <a:pt x="183" y="0"/>
                      <a:pt x="183" y="0"/>
                    </a:cubicBezTo>
                    <a:cubicBezTo>
                      <a:pt x="183" y="0"/>
                      <a:pt x="183" y="0"/>
                      <a:pt x="183" y="0"/>
                    </a:cubicBezTo>
                    <a:cubicBezTo>
                      <a:pt x="178" y="5"/>
                      <a:pt x="178" y="5"/>
                      <a:pt x="178" y="5"/>
                    </a:cubicBezTo>
                    <a:cubicBezTo>
                      <a:pt x="171" y="5"/>
                      <a:pt x="171" y="5"/>
                      <a:pt x="171" y="5"/>
                    </a:cubicBezTo>
                    <a:cubicBezTo>
                      <a:pt x="171" y="5"/>
                      <a:pt x="171" y="5"/>
                      <a:pt x="171" y="5"/>
                    </a:cubicBezTo>
                    <a:cubicBezTo>
                      <a:pt x="171" y="5"/>
                      <a:pt x="171" y="5"/>
                      <a:pt x="171" y="5"/>
                    </a:cubicBezTo>
                    <a:cubicBezTo>
                      <a:pt x="171" y="5"/>
                      <a:pt x="165" y="9"/>
                      <a:pt x="161" y="9"/>
                    </a:cubicBezTo>
                    <a:cubicBezTo>
                      <a:pt x="157" y="10"/>
                      <a:pt x="158" y="17"/>
                      <a:pt x="158" y="18"/>
                    </a:cubicBezTo>
                    <a:cubicBezTo>
                      <a:pt x="158" y="19"/>
                      <a:pt x="158" y="19"/>
                      <a:pt x="158" y="19"/>
                    </a:cubicBezTo>
                    <a:cubicBezTo>
                      <a:pt x="151" y="25"/>
                      <a:pt x="151" y="25"/>
                      <a:pt x="151" y="25"/>
                    </a:cubicBezTo>
                    <a:cubicBezTo>
                      <a:pt x="151" y="25"/>
                      <a:pt x="144" y="30"/>
                      <a:pt x="136" y="33"/>
                    </a:cubicBezTo>
                    <a:cubicBezTo>
                      <a:pt x="134" y="34"/>
                      <a:pt x="133" y="35"/>
                      <a:pt x="133" y="35"/>
                    </a:cubicBezTo>
                    <a:cubicBezTo>
                      <a:pt x="134" y="36"/>
                      <a:pt x="134" y="36"/>
                      <a:pt x="134" y="36"/>
                    </a:cubicBezTo>
                    <a:cubicBezTo>
                      <a:pt x="136" y="37"/>
                      <a:pt x="137" y="38"/>
                      <a:pt x="136" y="40"/>
                    </a:cubicBezTo>
                    <a:cubicBezTo>
                      <a:pt x="135" y="42"/>
                      <a:pt x="135" y="44"/>
                      <a:pt x="136" y="45"/>
                    </a:cubicBezTo>
                    <a:cubicBezTo>
                      <a:pt x="136" y="47"/>
                      <a:pt x="136" y="47"/>
                      <a:pt x="136" y="47"/>
                    </a:cubicBezTo>
                    <a:cubicBezTo>
                      <a:pt x="129" y="47"/>
                      <a:pt x="129" y="47"/>
                      <a:pt x="129" y="47"/>
                    </a:cubicBezTo>
                    <a:cubicBezTo>
                      <a:pt x="129" y="46"/>
                      <a:pt x="129" y="46"/>
                      <a:pt x="129" y="46"/>
                    </a:cubicBezTo>
                    <a:cubicBezTo>
                      <a:pt x="128" y="45"/>
                      <a:pt x="126" y="42"/>
                      <a:pt x="124" y="41"/>
                    </a:cubicBezTo>
                    <a:cubicBezTo>
                      <a:pt x="123" y="40"/>
                      <a:pt x="123" y="40"/>
                      <a:pt x="122" y="40"/>
                    </a:cubicBezTo>
                    <a:cubicBezTo>
                      <a:pt x="122" y="40"/>
                      <a:pt x="121" y="40"/>
                      <a:pt x="121" y="41"/>
                    </a:cubicBezTo>
                    <a:cubicBezTo>
                      <a:pt x="121" y="41"/>
                      <a:pt x="121" y="41"/>
                      <a:pt x="121" y="41"/>
                    </a:cubicBezTo>
                    <a:cubicBezTo>
                      <a:pt x="114" y="41"/>
                      <a:pt x="114" y="41"/>
                      <a:pt x="114" y="41"/>
                    </a:cubicBezTo>
                    <a:cubicBezTo>
                      <a:pt x="108" y="47"/>
                      <a:pt x="108" y="47"/>
                      <a:pt x="108" y="47"/>
                    </a:cubicBezTo>
                    <a:cubicBezTo>
                      <a:pt x="103" y="47"/>
                      <a:pt x="103" y="47"/>
                      <a:pt x="103" y="47"/>
                    </a:cubicBezTo>
                    <a:cubicBezTo>
                      <a:pt x="103" y="47"/>
                      <a:pt x="103" y="47"/>
                      <a:pt x="103" y="47"/>
                    </a:cubicBezTo>
                    <a:cubicBezTo>
                      <a:pt x="103" y="47"/>
                      <a:pt x="101" y="47"/>
                      <a:pt x="98" y="47"/>
                    </a:cubicBezTo>
                    <a:cubicBezTo>
                      <a:pt x="97" y="47"/>
                      <a:pt x="95" y="47"/>
                      <a:pt x="94" y="47"/>
                    </a:cubicBezTo>
                    <a:cubicBezTo>
                      <a:pt x="92" y="48"/>
                      <a:pt x="91" y="48"/>
                      <a:pt x="91" y="48"/>
                    </a:cubicBezTo>
                    <a:cubicBezTo>
                      <a:pt x="88" y="48"/>
                      <a:pt x="88" y="48"/>
                      <a:pt x="88" y="48"/>
                    </a:cubicBezTo>
                    <a:cubicBezTo>
                      <a:pt x="89" y="47"/>
                      <a:pt x="89" y="47"/>
                      <a:pt x="89" y="47"/>
                    </a:cubicBezTo>
                    <a:cubicBezTo>
                      <a:pt x="78" y="47"/>
                      <a:pt x="78" y="47"/>
                      <a:pt x="78" y="47"/>
                    </a:cubicBezTo>
                    <a:cubicBezTo>
                      <a:pt x="70" y="45"/>
                      <a:pt x="70" y="45"/>
                      <a:pt x="70" y="45"/>
                    </a:cubicBezTo>
                    <a:cubicBezTo>
                      <a:pt x="68" y="41"/>
                      <a:pt x="68" y="41"/>
                      <a:pt x="68" y="41"/>
                    </a:cubicBezTo>
                    <a:cubicBezTo>
                      <a:pt x="64" y="46"/>
                      <a:pt x="64" y="46"/>
                      <a:pt x="64" y="46"/>
                    </a:cubicBezTo>
                    <a:cubicBezTo>
                      <a:pt x="63" y="47"/>
                      <a:pt x="63" y="47"/>
                      <a:pt x="62" y="48"/>
                    </a:cubicBezTo>
                    <a:cubicBezTo>
                      <a:pt x="63" y="48"/>
                      <a:pt x="63" y="48"/>
                      <a:pt x="63" y="48"/>
                    </a:cubicBezTo>
                    <a:cubicBezTo>
                      <a:pt x="63" y="49"/>
                      <a:pt x="63" y="49"/>
                      <a:pt x="63" y="49"/>
                    </a:cubicBezTo>
                    <a:cubicBezTo>
                      <a:pt x="63" y="49"/>
                      <a:pt x="63" y="50"/>
                      <a:pt x="62" y="51"/>
                    </a:cubicBezTo>
                    <a:cubicBezTo>
                      <a:pt x="62" y="53"/>
                      <a:pt x="61" y="54"/>
                      <a:pt x="60" y="54"/>
                    </a:cubicBezTo>
                    <a:cubicBezTo>
                      <a:pt x="60" y="54"/>
                      <a:pt x="60" y="54"/>
                      <a:pt x="60" y="54"/>
                    </a:cubicBezTo>
                    <a:cubicBezTo>
                      <a:pt x="58" y="54"/>
                      <a:pt x="56" y="52"/>
                      <a:pt x="56" y="51"/>
                    </a:cubicBezTo>
                    <a:cubicBezTo>
                      <a:pt x="41" y="51"/>
                      <a:pt x="41" y="51"/>
                      <a:pt x="41" y="51"/>
                    </a:cubicBezTo>
                    <a:cubicBezTo>
                      <a:pt x="41" y="51"/>
                      <a:pt x="41" y="51"/>
                      <a:pt x="41" y="51"/>
                    </a:cubicBezTo>
                    <a:cubicBezTo>
                      <a:pt x="40" y="51"/>
                      <a:pt x="40" y="51"/>
                      <a:pt x="40" y="51"/>
                    </a:cubicBezTo>
                    <a:cubicBezTo>
                      <a:pt x="37" y="52"/>
                      <a:pt x="34" y="53"/>
                      <a:pt x="33" y="53"/>
                    </a:cubicBezTo>
                    <a:cubicBezTo>
                      <a:pt x="26" y="58"/>
                      <a:pt x="26" y="58"/>
                      <a:pt x="26" y="58"/>
                    </a:cubicBezTo>
                    <a:cubicBezTo>
                      <a:pt x="22" y="63"/>
                      <a:pt x="22" y="63"/>
                      <a:pt x="22" y="63"/>
                    </a:cubicBezTo>
                    <a:cubicBezTo>
                      <a:pt x="12" y="63"/>
                      <a:pt x="12" y="63"/>
                      <a:pt x="12" y="63"/>
                    </a:cubicBezTo>
                    <a:cubicBezTo>
                      <a:pt x="12" y="63"/>
                      <a:pt x="12" y="63"/>
                      <a:pt x="12" y="63"/>
                    </a:cubicBezTo>
                    <a:cubicBezTo>
                      <a:pt x="14" y="75"/>
                      <a:pt x="14" y="75"/>
                      <a:pt x="14" y="75"/>
                    </a:cubicBezTo>
                    <a:cubicBezTo>
                      <a:pt x="17" y="85"/>
                      <a:pt x="9" y="91"/>
                      <a:pt x="8" y="92"/>
                    </a:cubicBezTo>
                    <a:cubicBezTo>
                      <a:pt x="7" y="92"/>
                      <a:pt x="7" y="92"/>
                      <a:pt x="7" y="92"/>
                    </a:cubicBezTo>
                    <a:cubicBezTo>
                      <a:pt x="0" y="106"/>
                      <a:pt x="0" y="106"/>
                      <a:pt x="0" y="106"/>
                    </a:cubicBezTo>
                    <a:cubicBezTo>
                      <a:pt x="0" y="107"/>
                      <a:pt x="0" y="107"/>
                      <a:pt x="0" y="107"/>
                    </a:cubicBezTo>
                    <a:cubicBezTo>
                      <a:pt x="56" y="107"/>
                      <a:pt x="56" y="107"/>
                      <a:pt x="56" y="107"/>
                    </a:cubicBezTo>
                    <a:cubicBezTo>
                      <a:pt x="56" y="94"/>
                      <a:pt x="56" y="94"/>
                      <a:pt x="56" y="94"/>
                    </a:cubicBezTo>
                    <a:cubicBezTo>
                      <a:pt x="264" y="94"/>
                      <a:pt x="264" y="94"/>
                      <a:pt x="264" y="94"/>
                    </a:cubicBezTo>
                    <a:cubicBezTo>
                      <a:pt x="265" y="94"/>
                      <a:pt x="265" y="94"/>
                      <a:pt x="265" y="94"/>
                    </a:cubicBezTo>
                    <a:cubicBezTo>
                      <a:pt x="265" y="94"/>
                      <a:pt x="265" y="94"/>
                      <a:pt x="265" y="94"/>
                    </a:cubicBezTo>
                    <a:cubicBezTo>
                      <a:pt x="267" y="93"/>
                      <a:pt x="267" y="93"/>
                      <a:pt x="267" y="93"/>
                    </a:cubicBezTo>
                    <a:cubicBezTo>
                      <a:pt x="268" y="92"/>
                      <a:pt x="270" y="90"/>
                      <a:pt x="271" y="90"/>
                    </a:cubicBezTo>
                    <a:cubicBezTo>
                      <a:pt x="274" y="88"/>
                      <a:pt x="277" y="86"/>
                      <a:pt x="278" y="85"/>
                    </a:cubicBezTo>
                    <a:cubicBezTo>
                      <a:pt x="288" y="81"/>
                      <a:pt x="288" y="81"/>
                      <a:pt x="288" y="81"/>
                    </a:cubicBezTo>
                    <a:cubicBezTo>
                      <a:pt x="287" y="80"/>
                      <a:pt x="287" y="80"/>
                      <a:pt x="287" y="80"/>
                    </a:cubicBezTo>
                    <a:cubicBezTo>
                      <a:pt x="287" y="79"/>
                      <a:pt x="287" y="77"/>
                      <a:pt x="288" y="76"/>
                    </a:cubicBezTo>
                    <a:cubicBezTo>
                      <a:pt x="288" y="74"/>
                      <a:pt x="288" y="74"/>
                      <a:pt x="288" y="73"/>
                    </a:cubicBezTo>
                    <a:cubicBezTo>
                      <a:pt x="288" y="72"/>
                      <a:pt x="288" y="72"/>
                      <a:pt x="288" y="71"/>
                    </a:cubicBezTo>
                    <a:cubicBezTo>
                      <a:pt x="288" y="71"/>
                      <a:pt x="288" y="71"/>
                      <a:pt x="288" y="71"/>
                    </a:cubicBezTo>
                    <a:cubicBezTo>
                      <a:pt x="288" y="70"/>
                      <a:pt x="287" y="69"/>
                      <a:pt x="286" y="68"/>
                    </a:cubicBez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5" name="Google Shape;436;p2">
                <a:extLst>
                  <a:ext uri="{FF2B5EF4-FFF2-40B4-BE49-F238E27FC236}">
                    <a16:creationId xmlns:a16="http://schemas.microsoft.com/office/drawing/2014/main" id="{0360FE07-A4C2-7F7B-0F11-C1C62065738B}"/>
                  </a:ext>
                </a:extLst>
              </p:cNvPr>
              <p:cNvSpPr/>
              <p:nvPr/>
            </p:nvSpPr>
            <p:spPr>
              <a:xfrm>
                <a:off x="5564297" y="2616273"/>
                <a:ext cx="1126813" cy="573437"/>
              </a:xfrm>
              <a:custGeom>
                <a:avLst/>
                <a:gdLst/>
                <a:ahLst/>
                <a:cxnLst/>
                <a:rect l="l" t="t" r="r" b="b"/>
                <a:pathLst>
                  <a:path w="285" h="145" extrusionOk="0">
                    <a:moveTo>
                      <a:pt x="285" y="144"/>
                    </a:moveTo>
                    <a:cubicBezTo>
                      <a:pt x="285" y="54"/>
                      <a:pt x="285" y="54"/>
                      <a:pt x="285" y="54"/>
                    </a:cubicBezTo>
                    <a:cubicBezTo>
                      <a:pt x="285" y="53"/>
                      <a:pt x="285" y="53"/>
                      <a:pt x="285" y="53"/>
                    </a:cubicBezTo>
                    <a:cubicBezTo>
                      <a:pt x="284" y="53"/>
                      <a:pt x="283" y="52"/>
                      <a:pt x="282" y="50"/>
                    </a:cubicBezTo>
                    <a:cubicBezTo>
                      <a:pt x="273" y="42"/>
                      <a:pt x="273" y="42"/>
                      <a:pt x="273" y="42"/>
                    </a:cubicBezTo>
                    <a:cubicBezTo>
                      <a:pt x="273" y="35"/>
                      <a:pt x="273" y="35"/>
                      <a:pt x="273" y="35"/>
                    </a:cubicBezTo>
                    <a:cubicBezTo>
                      <a:pt x="270" y="35"/>
                      <a:pt x="270" y="35"/>
                      <a:pt x="270" y="35"/>
                    </a:cubicBezTo>
                    <a:cubicBezTo>
                      <a:pt x="269" y="16"/>
                      <a:pt x="269" y="16"/>
                      <a:pt x="269" y="16"/>
                    </a:cubicBezTo>
                    <a:cubicBezTo>
                      <a:pt x="269" y="15"/>
                      <a:pt x="269" y="15"/>
                      <a:pt x="269" y="15"/>
                    </a:cubicBezTo>
                    <a:cubicBezTo>
                      <a:pt x="269" y="15"/>
                      <a:pt x="269" y="15"/>
                      <a:pt x="269" y="15"/>
                    </a:cubicBezTo>
                    <a:cubicBezTo>
                      <a:pt x="269" y="15"/>
                      <a:pt x="269" y="15"/>
                      <a:pt x="269" y="15"/>
                    </a:cubicBezTo>
                    <a:cubicBezTo>
                      <a:pt x="269" y="15"/>
                      <a:pt x="269" y="15"/>
                      <a:pt x="269" y="15"/>
                    </a:cubicBezTo>
                    <a:cubicBezTo>
                      <a:pt x="268" y="14"/>
                      <a:pt x="267" y="13"/>
                      <a:pt x="265" y="13"/>
                    </a:cubicBezTo>
                    <a:cubicBezTo>
                      <a:pt x="261" y="13"/>
                      <a:pt x="261" y="13"/>
                      <a:pt x="261" y="13"/>
                    </a:cubicBezTo>
                    <a:cubicBezTo>
                      <a:pt x="256" y="13"/>
                      <a:pt x="256" y="13"/>
                      <a:pt x="256" y="13"/>
                    </a:cubicBezTo>
                    <a:cubicBezTo>
                      <a:pt x="256" y="7"/>
                      <a:pt x="256" y="7"/>
                      <a:pt x="256" y="7"/>
                    </a:cubicBezTo>
                    <a:cubicBezTo>
                      <a:pt x="251" y="0"/>
                      <a:pt x="251" y="0"/>
                      <a:pt x="251" y="0"/>
                    </a:cubicBezTo>
                    <a:cubicBezTo>
                      <a:pt x="251" y="0"/>
                      <a:pt x="251" y="0"/>
                      <a:pt x="251" y="0"/>
                    </a:cubicBezTo>
                    <a:cubicBezTo>
                      <a:pt x="1" y="0"/>
                      <a:pt x="1" y="0"/>
                      <a:pt x="1" y="0"/>
                    </a:cubicBezTo>
                    <a:cubicBezTo>
                      <a:pt x="0" y="0"/>
                      <a:pt x="0" y="0"/>
                      <a:pt x="0" y="0"/>
                    </a:cubicBezTo>
                    <a:cubicBezTo>
                      <a:pt x="0" y="1"/>
                      <a:pt x="0" y="1"/>
                      <a:pt x="0" y="1"/>
                    </a:cubicBezTo>
                    <a:cubicBezTo>
                      <a:pt x="0" y="145"/>
                      <a:pt x="0" y="145"/>
                      <a:pt x="0" y="145"/>
                    </a:cubicBezTo>
                    <a:cubicBezTo>
                      <a:pt x="1" y="145"/>
                      <a:pt x="1" y="145"/>
                      <a:pt x="1" y="145"/>
                    </a:cubicBezTo>
                    <a:cubicBezTo>
                      <a:pt x="285" y="145"/>
                      <a:pt x="285" y="145"/>
                      <a:pt x="285" y="145"/>
                    </a:cubicBezTo>
                    <a:cubicBezTo>
                      <a:pt x="285" y="145"/>
                      <a:pt x="285" y="145"/>
                      <a:pt x="285" y="145"/>
                    </a:cubicBezTo>
                    <a:lnTo>
                      <a:pt x="285" y="144"/>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6" name="Google Shape;437;p2">
                <a:extLst>
                  <a:ext uri="{FF2B5EF4-FFF2-40B4-BE49-F238E27FC236}">
                    <a16:creationId xmlns:a16="http://schemas.microsoft.com/office/drawing/2014/main" id="{5CA3C562-F3AC-B76D-B9B7-FF3419A7D003}"/>
                  </a:ext>
                </a:extLst>
              </p:cNvPr>
              <p:cNvSpPr/>
              <p:nvPr/>
            </p:nvSpPr>
            <p:spPr>
              <a:xfrm>
                <a:off x="6375134" y="1974291"/>
                <a:ext cx="971333" cy="625264"/>
              </a:xfrm>
              <a:custGeom>
                <a:avLst/>
                <a:gdLst/>
                <a:ahLst/>
                <a:cxnLst/>
                <a:rect l="l" t="t" r="r" b="b"/>
                <a:pathLst>
                  <a:path w="246" h="158" extrusionOk="0">
                    <a:moveTo>
                      <a:pt x="0" y="40"/>
                    </a:moveTo>
                    <a:cubicBezTo>
                      <a:pt x="0" y="40"/>
                      <a:pt x="0" y="40"/>
                      <a:pt x="0" y="40"/>
                    </a:cubicBezTo>
                    <a:cubicBezTo>
                      <a:pt x="12" y="59"/>
                      <a:pt x="12" y="59"/>
                      <a:pt x="12" y="59"/>
                    </a:cubicBezTo>
                    <a:cubicBezTo>
                      <a:pt x="12" y="89"/>
                      <a:pt x="12" y="89"/>
                      <a:pt x="12" y="89"/>
                    </a:cubicBezTo>
                    <a:cubicBezTo>
                      <a:pt x="24" y="94"/>
                      <a:pt x="24" y="94"/>
                      <a:pt x="24" y="94"/>
                    </a:cubicBezTo>
                    <a:cubicBezTo>
                      <a:pt x="24" y="120"/>
                      <a:pt x="24" y="120"/>
                      <a:pt x="24" y="120"/>
                    </a:cubicBezTo>
                    <a:cubicBezTo>
                      <a:pt x="26" y="138"/>
                      <a:pt x="26" y="138"/>
                      <a:pt x="26" y="138"/>
                    </a:cubicBezTo>
                    <a:cubicBezTo>
                      <a:pt x="26" y="139"/>
                      <a:pt x="26" y="139"/>
                      <a:pt x="26" y="139"/>
                    </a:cubicBezTo>
                    <a:cubicBezTo>
                      <a:pt x="26" y="139"/>
                      <a:pt x="26" y="139"/>
                      <a:pt x="26" y="139"/>
                    </a:cubicBezTo>
                    <a:cubicBezTo>
                      <a:pt x="26" y="139"/>
                      <a:pt x="26" y="139"/>
                      <a:pt x="26" y="139"/>
                    </a:cubicBezTo>
                    <a:cubicBezTo>
                      <a:pt x="188" y="139"/>
                      <a:pt x="188" y="139"/>
                      <a:pt x="188" y="139"/>
                    </a:cubicBezTo>
                    <a:cubicBezTo>
                      <a:pt x="195" y="158"/>
                      <a:pt x="195" y="158"/>
                      <a:pt x="195" y="158"/>
                    </a:cubicBezTo>
                    <a:cubicBezTo>
                      <a:pt x="195" y="158"/>
                      <a:pt x="195" y="158"/>
                      <a:pt x="195" y="158"/>
                    </a:cubicBezTo>
                    <a:cubicBezTo>
                      <a:pt x="210" y="139"/>
                      <a:pt x="210" y="139"/>
                      <a:pt x="210" y="139"/>
                    </a:cubicBezTo>
                    <a:cubicBezTo>
                      <a:pt x="215" y="118"/>
                      <a:pt x="215" y="118"/>
                      <a:pt x="215" y="118"/>
                    </a:cubicBezTo>
                    <a:cubicBezTo>
                      <a:pt x="224" y="101"/>
                      <a:pt x="224" y="101"/>
                      <a:pt x="224" y="101"/>
                    </a:cubicBezTo>
                    <a:cubicBezTo>
                      <a:pt x="234" y="89"/>
                      <a:pt x="234" y="89"/>
                      <a:pt x="234" y="89"/>
                    </a:cubicBezTo>
                    <a:cubicBezTo>
                      <a:pt x="246" y="68"/>
                      <a:pt x="246" y="68"/>
                      <a:pt x="246" y="68"/>
                    </a:cubicBezTo>
                    <a:cubicBezTo>
                      <a:pt x="234" y="56"/>
                      <a:pt x="234" y="56"/>
                      <a:pt x="234" y="56"/>
                    </a:cubicBezTo>
                    <a:cubicBezTo>
                      <a:pt x="228" y="49"/>
                      <a:pt x="228" y="49"/>
                      <a:pt x="228" y="49"/>
                    </a:cubicBezTo>
                    <a:cubicBezTo>
                      <a:pt x="228" y="49"/>
                      <a:pt x="228" y="49"/>
                      <a:pt x="228" y="49"/>
                    </a:cubicBezTo>
                    <a:cubicBezTo>
                      <a:pt x="224" y="44"/>
                      <a:pt x="224" y="44"/>
                      <a:pt x="224" y="44"/>
                    </a:cubicBezTo>
                    <a:cubicBezTo>
                      <a:pt x="212" y="25"/>
                      <a:pt x="212" y="25"/>
                      <a:pt x="212" y="25"/>
                    </a:cubicBezTo>
                    <a:cubicBezTo>
                      <a:pt x="205" y="14"/>
                      <a:pt x="205" y="14"/>
                      <a:pt x="205" y="14"/>
                    </a:cubicBezTo>
                    <a:cubicBezTo>
                      <a:pt x="205" y="14"/>
                      <a:pt x="205" y="14"/>
                      <a:pt x="205" y="14"/>
                    </a:cubicBezTo>
                    <a:cubicBezTo>
                      <a:pt x="205" y="12"/>
                      <a:pt x="204" y="6"/>
                      <a:pt x="203" y="0"/>
                    </a:cubicBezTo>
                    <a:cubicBezTo>
                      <a:pt x="13" y="0"/>
                      <a:pt x="13" y="0"/>
                      <a:pt x="13" y="0"/>
                    </a:cubicBezTo>
                    <a:cubicBezTo>
                      <a:pt x="13" y="27"/>
                      <a:pt x="13" y="27"/>
                      <a:pt x="13" y="27"/>
                    </a:cubicBezTo>
                    <a:lnTo>
                      <a:pt x="0" y="40"/>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7" name="Google Shape;438;p2">
                <a:extLst>
                  <a:ext uri="{FF2B5EF4-FFF2-40B4-BE49-F238E27FC236}">
                    <a16:creationId xmlns:a16="http://schemas.microsoft.com/office/drawing/2014/main" id="{ADACAC2C-F791-6753-6412-EE0EE74C0F3E}"/>
                  </a:ext>
                </a:extLst>
              </p:cNvPr>
              <p:cNvSpPr/>
              <p:nvPr/>
            </p:nvSpPr>
            <p:spPr>
              <a:xfrm>
                <a:off x="7623990" y="2397264"/>
                <a:ext cx="561734" cy="772385"/>
              </a:xfrm>
              <a:custGeom>
                <a:avLst/>
                <a:gdLst/>
                <a:ahLst/>
                <a:cxnLst/>
                <a:rect l="l" t="t" r="r" b="b"/>
                <a:pathLst>
                  <a:path w="142" h="195" extrusionOk="0">
                    <a:moveTo>
                      <a:pt x="35" y="142"/>
                    </a:moveTo>
                    <a:cubicBezTo>
                      <a:pt x="30" y="149"/>
                      <a:pt x="30" y="149"/>
                      <a:pt x="30" y="149"/>
                    </a:cubicBezTo>
                    <a:cubicBezTo>
                      <a:pt x="23" y="153"/>
                      <a:pt x="23" y="153"/>
                      <a:pt x="23" y="153"/>
                    </a:cubicBezTo>
                    <a:cubicBezTo>
                      <a:pt x="23" y="160"/>
                      <a:pt x="23" y="160"/>
                      <a:pt x="23" y="160"/>
                    </a:cubicBezTo>
                    <a:cubicBezTo>
                      <a:pt x="19" y="164"/>
                      <a:pt x="19" y="164"/>
                      <a:pt x="19" y="164"/>
                    </a:cubicBezTo>
                    <a:cubicBezTo>
                      <a:pt x="15" y="171"/>
                      <a:pt x="15" y="171"/>
                      <a:pt x="15" y="171"/>
                    </a:cubicBezTo>
                    <a:cubicBezTo>
                      <a:pt x="14" y="171"/>
                      <a:pt x="12" y="174"/>
                      <a:pt x="9" y="177"/>
                    </a:cubicBezTo>
                    <a:cubicBezTo>
                      <a:pt x="7" y="180"/>
                      <a:pt x="6" y="182"/>
                      <a:pt x="5" y="183"/>
                    </a:cubicBezTo>
                    <a:cubicBezTo>
                      <a:pt x="4" y="184"/>
                      <a:pt x="4" y="185"/>
                      <a:pt x="4" y="185"/>
                    </a:cubicBezTo>
                    <a:cubicBezTo>
                      <a:pt x="4" y="185"/>
                      <a:pt x="4" y="186"/>
                      <a:pt x="2" y="189"/>
                    </a:cubicBezTo>
                    <a:cubicBezTo>
                      <a:pt x="2" y="191"/>
                      <a:pt x="2" y="191"/>
                      <a:pt x="2" y="191"/>
                    </a:cubicBezTo>
                    <a:cubicBezTo>
                      <a:pt x="1" y="191"/>
                      <a:pt x="1" y="191"/>
                      <a:pt x="1" y="191"/>
                    </a:cubicBezTo>
                    <a:cubicBezTo>
                      <a:pt x="0" y="192"/>
                      <a:pt x="0" y="192"/>
                      <a:pt x="0" y="192"/>
                    </a:cubicBezTo>
                    <a:cubicBezTo>
                      <a:pt x="0" y="192"/>
                      <a:pt x="0" y="192"/>
                      <a:pt x="0" y="192"/>
                    </a:cubicBezTo>
                    <a:cubicBezTo>
                      <a:pt x="15" y="192"/>
                      <a:pt x="15" y="192"/>
                      <a:pt x="15" y="192"/>
                    </a:cubicBezTo>
                    <a:cubicBezTo>
                      <a:pt x="15" y="193"/>
                      <a:pt x="17" y="195"/>
                      <a:pt x="19" y="195"/>
                    </a:cubicBezTo>
                    <a:cubicBezTo>
                      <a:pt x="19" y="195"/>
                      <a:pt x="19" y="195"/>
                      <a:pt x="19" y="195"/>
                    </a:cubicBezTo>
                    <a:cubicBezTo>
                      <a:pt x="20" y="195"/>
                      <a:pt x="21" y="194"/>
                      <a:pt x="21" y="192"/>
                    </a:cubicBezTo>
                    <a:cubicBezTo>
                      <a:pt x="22" y="191"/>
                      <a:pt x="22" y="190"/>
                      <a:pt x="22" y="190"/>
                    </a:cubicBezTo>
                    <a:cubicBezTo>
                      <a:pt x="22" y="189"/>
                      <a:pt x="22" y="189"/>
                      <a:pt x="22" y="189"/>
                    </a:cubicBezTo>
                    <a:cubicBezTo>
                      <a:pt x="21" y="189"/>
                      <a:pt x="21" y="189"/>
                      <a:pt x="21" y="189"/>
                    </a:cubicBezTo>
                    <a:cubicBezTo>
                      <a:pt x="22" y="188"/>
                      <a:pt x="22" y="188"/>
                      <a:pt x="23" y="187"/>
                    </a:cubicBezTo>
                    <a:cubicBezTo>
                      <a:pt x="27" y="182"/>
                      <a:pt x="27" y="182"/>
                      <a:pt x="27" y="182"/>
                    </a:cubicBezTo>
                    <a:cubicBezTo>
                      <a:pt x="29" y="186"/>
                      <a:pt x="29" y="186"/>
                      <a:pt x="29" y="186"/>
                    </a:cubicBezTo>
                    <a:cubicBezTo>
                      <a:pt x="37" y="188"/>
                      <a:pt x="37" y="188"/>
                      <a:pt x="37" y="188"/>
                    </a:cubicBezTo>
                    <a:cubicBezTo>
                      <a:pt x="48" y="188"/>
                      <a:pt x="48" y="188"/>
                      <a:pt x="48" y="188"/>
                    </a:cubicBezTo>
                    <a:cubicBezTo>
                      <a:pt x="47" y="189"/>
                      <a:pt x="47" y="189"/>
                      <a:pt x="47" y="189"/>
                    </a:cubicBezTo>
                    <a:cubicBezTo>
                      <a:pt x="50" y="189"/>
                      <a:pt x="50" y="189"/>
                      <a:pt x="50" y="189"/>
                    </a:cubicBezTo>
                    <a:cubicBezTo>
                      <a:pt x="50" y="189"/>
                      <a:pt x="51" y="189"/>
                      <a:pt x="53" y="188"/>
                    </a:cubicBezTo>
                    <a:cubicBezTo>
                      <a:pt x="54" y="188"/>
                      <a:pt x="56" y="188"/>
                      <a:pt x="57" y="188"/>
                    </a:cubicBezTo>
                    <a:cubicBezTo>
                      <a:pt x="60" y="188"/>
                      <a:pt x="62" y="188"/>
                      <a:pt x="62" y="188"/>
                    </a:cubicBezTo>
                    <a:cubicBezTo>
                      <a:pt x="62" y="188"/>
                      <a:pt x="62" y="188"/>
                      <a:pt x="62" y="188"/>
                    </a:cubicBezTo>
                    <a:cubicBezTo>
                      <a:pt x="67" y="188"/>
                      <a:pt x="67" y="188"/>
                      <a:pt x="67" y="188"/>
                    </a:cubicBezTo>
                    <a:cubicBezTo>
                      <a:pt x="73" y="182"/>
                      <a:pt x="73" y="182"/>
                      <a:pt x="73" y="182"/>
                    </a:cubicBezTo>
                    <a:cubicBezTo>
                      <a:pt x="80" y="182"/>
                      <a:pt x="80" y="182"/>
                      <a:pt x="80" y="182"/>
                    </a:cubicBezTo>
                    <a:cubicBezTo>
                      <a:pt x="80" y="182"/>
                      <a:pt x="80" y="182"/>
                      <a:pt x="80" y="182"/>
                    </a:cubicBezTo>
                    <a:cubicBezTo>
                      <a:pt x="80" y="181"/>
                      <a:pt x="81" y="181"/>
                      <a:pt x="81" y="181"/>
                    </a:cubicBezTo>
                    <a:cubicBezTo>
                      <a:pt x="82" y="181"/>
                      <a:pt x="82" y="181"/>
                      <a:pt x="83" y="182"/>
                    </a:cubicBezTo>
                    <a:cubicBezTo>
                      <a:pt x="85" y="183"/>
                      <a:pt x="87" y="186"/>
                      <a:pt x="88" y="187"/>
                    </a:cubicBezTo>
                    <a:cubicBezTo>
                      <a:pt x="88" y="188"/>
                      <a:pt x="88" y="188"/>
                      <a:pt x="88" y="188"/>
                    </a:cubicBezTo>
                    <a:cubicBezTo>
                      <a:pt x="95" y="188"/>
                      <a:pt x="95" y="188"/>
                      <a:pt x="95" y="188"/>
                    </a:cubicBezTo>
                    <a:cubicBezTo>
                      <a:pt x="95" y="186"/>
                      <a:pt x="95" y="186"/>
                      <a:pt x="95" y="186"/>
                    </a:cubicBezTo>
                    <a:cubicBezTo>
                      <a:pt x="94" y="185"/>
                      <a:pt x="94" y="183"/>
                      <a:pt x="95" y="181"/>
                    </a:cubicBezTo>
                    <a:cubicBezTo>
                      <a:pt x="96" y="179"/>
                      <a:pt x="95" y="178"/>
                      <a:pt x="93" y="177"/>
                    </a:cubicBezTo>
                    <a:cubicBezTo>
                      <a:pt x="92" y="176"/>
                      <a:pt x="92" y="176"/>
                      <a:pt x="92" y="176"/>
                    </a:cubicBezTo>
                    <a:cubicBezTo>
                      <a:pt x="92" y="176"/>
                      <a:pt x="93" y="175"/>
                      <a:pt x="95" y="174"/>
                    </a:cubicBezTo>
                    <a:cubicBezTo>
                      <a:pt x="103" y="171"/>
                      <a:pt x="110" y="166"/>
                      <a:pt x="110" y="166"/>
                    </a:cubicBezTo>
                    <a:cubicBezTo>
                      <a:pt x="117" y="160"/>
                      <a:pt x="117" y="160"/>
                      <a:pt x="117" y="160"/>
                    </a:cubicBezTo>
                    <a:cubicBezTo>
                      <a:pt x="117" y="159"/>
                      <a:pt x="117" y="159"/>
                      <a:pt x="117" y="159"/>
                    </a:cubicBezTo>
                    <a:cubicBezTo>
                      <a:pt x="117" y="158"/>
                      <a:pt x="116" y="151"/>
                      <a:pt x="120" y="150"/>
                    </a:cubicBezTo>
                    <a:cubicBezTo>
                      <a:pt x="124" y="150"/>
                      <a:pt x="130" y="146"/>
                      <a:pt x="130" y="146"/>
                    </a:cubicBezTo>
                    <a:cubicBezTo>
                      <a:pt x="130" y="146"/>
                      <a:pt x="130" y="146"/>
                      <a:pt x="130" y="146"/>
                    </a:cubicBezTo>
                    <a:cubicBezTo>
                      <a:pt x="130" y="146"/>
                      <a:pt x="130" y="146"/>
                      <a:pt x="130" y="146"/>
                    </a:cubicBezTo>
                    <a:cubicBezTo>
                      <a:pt x="137" y="146"/>
                      <a:pt x="137" y="146"/>
                      <a:pt x="137" y="146"/>
                    </a:cubicBezTo>
                    <a:cubicBezTo>
                      <a:pt x="142" y="141"/>
                      <a:pt x="142" y="141"/>
                      <a:pt x="142" y="141"/>
                    </a:cubicBezTo>
                    <a:cubicBezTo>
                      <a:pt x="142" y="16"/>
                      <a:pt x="142" y="16"/>
                      <a:pt x="142" y="16"/>
                    </a:cubicBezTo>
                    <a:cubicBezTo>
                      <a:pt x="62" y="16"/>
                      <a:pt x="62" y="16"/>
                      <a:pt x="62" y="16"/>
                    </a:cubicBezTo>
                    <a:cubicBezTo>
                      <a:pt x="55" y="20"/>
                      <a:pt x="55" y="20"/>
                      <a:pt x="55" y="20"/>
                    </a:cubicBezTo>
                    <a:cubicBezTo>
                      <a:pt x="51" y="20"/>
                      <a:pt x="51" y="20"/>
                      <a:pt x="51" y="20"/>
                    </a:cubicBezTo>
                    <a:cubicBezTo>
                      <a:pt x="43" y="16"/>
                      <a:pt x="43" y="16"/>
                      <a:pt x="43" y="16"/>
                    </a:cubicBezTo>
                    <a:cubicBezTo>
                      <a:pt x="36" y="0"/>
                      <a:pt x="36" y="0"/>
                      <a:pt x="36" y="0"/>
                    </a:cubicBezTo>
                    <a:cubicBezTo>
                      <a:pt x="35" y="0"/>
                      <a:pt x="35" y="0"/>
                      <a:pt x="35" y="0"/>
                    </a:cubicBezTo>
                    <a:lnTo>
                      <a:pt x="35" y="142"/>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8" name="Google Shape;439;p2">
                <a:extLst>
                  <a:ext uri="{FF2B5EF4-FFF2-40B4-BE49-F238E27FC236}">
                    <a16:creationId xmlns:a16="http://schemas.microsoft.com/office/drawing/2014/main" id="{542DEC9A-C82C-41DE-7463-555D68884FF9}"/>
                  </a:ext>
                </a:extLst>
              </p:cNvPr>
              <p:cNvSpPr/>
              <p:nvPr/>
            </p:nvSpPr>
            <p:spPr>
              <a:xfrm>
                <a:off x="7145847" y="2168223"/>
                <a:ext cx="616905" cy="1038205"/>
              </a:xfrm>
              <a:custGeom>
                <a:avLst/>
                <a:gdLst/>
                <a:ahLst/>
                <a:cxnLst/>
                <a:rect l="l" t="t" r="r" b="b"/>
                <a:pathLst>
                  <a:path w="156" h="262" extrusionOk="0">
                    <a:moveTo>
                      <a:pt x="39" y="7"/>
                    </a:moveTo>
                    <a:cubicBezTo>
                      <a:pt x="51" y="19"/>
                      <a:pt x="51" y="19"/>
                      <a:pt x="51" y="19"/>
                    </a:cubicBezTo>
                    <a:cubicBezTo>
                      <a:pt x="39" y="40"/>
                      <a:pt x="39" y="40"/>
                      <a:pt x="39" y="40"/>
                    </a:cubicBezTo>
                    <a:cubicBezTo>
                      <a:pt x="29" y="52"/>
                      <a:pt x="29" y="52"/>
                      <a:pt x="29" y="52"/>
                    </a:cubicBezTo>
                    <a:cubicBezTo>
                      <a:pt x="20" y="69"/>
                      <a:pt x="20" y="69"/>
                      <a:pt x="20" y="69"/>
                    </a:cubicBezTo>
                    <a:cubicBezTo>
                      <a:pt x="15" y="90"/>
                      <a:pt x="15" y="90"/>
                      <a:pt x="15" y="90"/>
                    </a:cubicBezTo>
                    <a:cubicBezTo>
                      <a:pt x="0" y="109"/>
                      <a:pt x="0" y="109"/>
                      <a:pt x="0" y="109"/>
                    </a:cubicBezTo>
                    <a:cubicBezTo>
                      <a:pt x="0" y="109"/>
                      <a:pt x="0" y="109"/>
                      <a:pt x="0" y="109"/>
                    </a:cubicBezTo>
                    <a:cubicBezTo>
                      <a:pt x="0" y="144"/>
                      <a:pt x="0" y="144"/>
                      <a:pt x="0" y="144"/>
                    </a:cubicBezTo>
                    <a:cubicBezTo>
                      <a:pt x="15" y="154"/>
                      <a:pt x="15" y="154"/>
                      <a:pt x="15" y="154"/>
                    </a:cubicBezTo>
                    <a:cubicBezTo>
                      <a:pt x="32" y="165"/>
                      <a:pt x="32" y="165"/>
                      <a:pt x="32" y="165"/>
                    </a:cubicBezTo>
                    <a:cubicBezTo>
                      <a:pt x="49" y="182"/>
                      <a:pt x="49" y="182"/>
                      <a:pt x="49" y="182"/>
                    </a:cubicBezTo>
                    <a:cubicBezTo>
                      <a:pt x="46" y="198"/>
                      <a:pt x="46" y="198"/>
                      <a:pt x="46" y="198"/>
                    </a:cubicBezTo>
                    <a:cubicBezTo>
                      <a:pt x="51" y="215"/>
                      <a:pt x="51" y="215"/>
                      <a:pt x="51" y="215"/>
                    </a:cubicBezTo>
                    <a:cubicBezTo>
                      <a:pt x="71" y="225"/>
                      <a:pt x="71" y="225"/>
                      <a:pt x="71" y="225"/>
                    </a:cubicBezTo>
                    <a:cubicBezTo>
                      <a:pt x="78" y="238"/>
                      <a:pt x="78" y="238"/>
                      <a:pt x="78" y="238"/>
                    </a:cubicBezTo>
                    <a:cubicBezTo>
                      <a:pt x="80" y="246"/>
                      <a:pt x="80" y="246"/>
                      <a:pt x="80" y="246"/>
                    </a:cubicBezTo>
                    <a:cubicBezTo>
                      <a:pt x="82" y="252"/>
                      <a:pt x="90" y="260"/>
                      <a:pt x="92" y="262"/>
                    </a:cubicBezTo>
                    <a:cubicBezTo>
                      <a:pt x="92" y="262"/>
                      <a:pt x="92" y="262"/>
                      <a:pt x="92" y="262"/>
                    </a:cubicBezTo>
                    <a:cubicBezTo>
                      <a:pt x="92" y="262"/>
                      <a:pt x="92" y="262"/>
                      <a:pt x="92" y="262"/>
                    </a:cubicBezTo>
                    <a:cubicBezTo>
                      <a:pt x="102" y="262"/>
                      <a:pt x="102" y="262"/>
                      <a:pt x="102" y="262"/>
                    </a:cubicBezTo>
                    <a:cubicBezTo>
                      <a:pt x="106" y="257"/>
                      <a:pt x="106" y="257"/>
                      <a:pt x="106" y="257"/>
                    </a:cubicBezTo>
                    <a:cubicBezTo>
                      <a:pt x="113" y="252"/>
                      <a:pt x="113" y="252"/>
                      <a:pt x="113" y="252"/>
                    </a:cubicBezTo>
                    <a:cubicBezTo>
                      <a:pt x="114" y="252"/>
                      <a:pt x="117" y="251"/>
                      <a:pt x="120" y="250"/>
                    </a:cubicBezTo>
                    <a:cubicBezTo>
                      <a:pt x="120" y="250"/>
                      <a:pt x="120" y="249"/>
                      <a:pt x="121" y="249"/>
                    </a:cubicBezTo>
                    <a:cubicBezTo>
                      <a:pt x="121" y="249"/>
                      <a:pt x="121" y="249"/>
                      <a:pt x="122" y="249"/>
                    </a:cubicBezTo>
                    <a:cubicBezTo>
                      <a:pt x="122" y="249"/>
                      <a:pt x="122" y="249"/>
                      <a:pt x="122" y="249"/>
                    </a:cubicBezTo>
                    <a:cubicBezTo>
                      <a:pt x="123" y="249"/>
                      <a:pt x="123" y="249"/>
                      <a:pt x="123" y="249"/>
                    </a:cubicBezTo>
                    <a:cubicBezTo>
                      <a:pt x="123" y="247"/>
                      <a:pt x="123" y="247"/>
                      <a:pt x="123" y="247"/>
                    </a:cubicBezTo>
                    <a:cubicBezTo>
                      <a:pt x="125" y="244"/>
                      <a:pt x="125" y="243"/>
                      <a:pt x="125" y="243"/>
                    </a:cubicBezTo>
                    <a:cubicBezTo>
                      <a:pt x="125" y="243"/>
                      <a:pt x="125" y="242"/>
                      <a:pt x="126" y="241"/>
                    </a:cubicBezTo>
                    <a:cubicBezTo>
                      <a:pt x="127" y="240"/>
                      <a:pt x="128" y="238"/>
                      <a:pt x="130" y="235"/>
                    </a:cubicBezTo>
                    <a:cubicBezTo>
                      <a:pt x="133" y="232"/>
                      <a:pt x="135" y="229"/>
                      <a:pt x="136" y="229"/>
                    </a:cubicBezTo>
                    <a:cubicBezTo>
                      <a:pt x="140" y="222"/>
                      <a:pt x="140" y="222"/>
                      <a:pt x="140" y="222"/>
                    </a:cubicBezTo>
                    <a:cubicBezTo>
                      <a:pt x="144" y="218"/>
                      <a:pt x="144" y="218"/>
                      <a:pt x="144" y="218"/>
                    </a:cubicBezTo>
                    <a:cubicBezTo>
                      <a:pt x="144" y="211"/>
                      <a:pt x="144" y="211"/>
                      <a:pt x="144" y="211"/>
                    </a:cubicBezTo>
                    <a:cubicBezTo>
                      <a:pt x="151" y="207"/>
                      <a:pt x="151" y="207"/>
                      <a:pt x="151" y="207"/>
                    </a:cubicBezTo>
                    <a:cubicBezTo>
                      <a:pt x="156" y="200"/>
                      <a:pt x="156" y="200"/>
                      <a:pt x="156" y="200"/>
                    </a:cubicBezTo>
                    <a:cubicBezTo>
                      <a:pt x="156" y="58"/>
                      <a:pt x="156" y="58"/>
                      <a:pt x="156" y="58"/>
                    </a:cubicBezTo>
                    <a:cubicBezTo>
                      <a:pt x="156" y="57"/>
                      <a:pt x="156" y="57"/>
                      <a:pt x="156" y="57"/>
                    </a:cubicBezTo>
                    <a:cubicBezTo>
                      <a:pt x="152" y="47"/>
                      <a:pt x="152" y="47"/>
                      <a:pt x="152" y="47"/>
                    </a:cubicBezTo>
                    <a:cubicBezTo>
                      <a:pt x="149" y="0"/>
                      <a:pt x="149" y="0"/>
                      <a:pt x="149" y="0"/>
                    </a:cubicBezTo>
                    <a:cubicBezTo>
                      <a:pt x="33" y="0"/>
                      <a:pt x="33" y="0"/>
                      <a:pt x="33" y="0"/>
                    </a:cubicBezTo>
                    <a:lnTo>
                      <a:pt x="39" y="7"/>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9" name="Google Shape;440;p2">
                <a:extLst>
                  <a:ext uri="{FF2B5EF4-FFF2-40B4-BE49-F238E27FC236}">
                    <a16:creationId xmlns:a16="http://schemas.microsoft.com/office/drawing/2014/main" id="{DC59FD9D-2915-E5F2-60B0-DC74A95FD391}"/>
                  </a:ext>
                </a:extLst>
              </p:cNvPr>
              <p:cNvSpPr/>
              <p:nvPr/>
            </p:nvSpPr>
            <p:spPr>
              <a:xfrm>
                <a:off x="3258846" y="885931"/>
                <a:ext cx="904459" cy="1337463"/>
              </a:xfrm>
              <a:custGeom>
                <a:avLst/>
                <a:gdLst/>
                <a:ahLst/>
                <a:cxnLst/>
                <a:rect l="l" t="t" r="r" b="b"/>
                <a:pathLst>
                  <a:path w="229" h="338" extrusionOk="0">
                    <a:moveTo>
                      <a:pt x="3" y="148"/>
                    </a:moveTo>
                    <a:cubicBezTo>
                      <a:pt x="6" y="148"/>
                      <a:pt x="9" y="148"/>
                      <a:pt x="9" y="148"/>
                    </a:cubicBezTo>
                    <a:cubicBezTo>
                      <a:pt x="15" y="154"/>
                      <a:pt x="15" y="154"/>
                      <a:pt x="15" y="154"/>
                    </a:cubicBezTo>
                    <a:cubicBezTo>
                      <a:pt x="19" y="163"/>
                      <a:pt x="19" y="163"/>
                      <a:pt x="19" y="163"/>
                    </a:cubicBezTo>
                    <a:cubicBezTo>
                      <a:pt x="19" y="189"/>
                      <a:pt x="19" y="189"/>
                      <a:pt x="19" y="189"/>
                    </a:cubicBezTo>
                    <a:cubicBezTo>
                      <a:pt x="4" y="201"/>
                      <a:pt x="4" y="201"/>
                      <a:pt x="4" y="201"/>
                    </a:cubicBezTo>
                    <a:cubicBezTo>
                      <a:pt x="2" y="211"/>
                      <a:pt x="2" y="211"/>
                      <a:pt x="2" y="211"/>
                    </a:cubicBezTo>
                    <a:cubicBezTo>
                      <a:pt x="4" y="215"/>
                      <a:pt x="4" y="215"/>
                      <a:pt x="4" y="215"/>
                    </a:cubicBezTo>
                    <a:cubicBezTo>
                      <a:pt x="7" y="236"/>
                      <a:pt x="7" y="236"/>
                      <a:pt x="7" y="236"/>
                    </a:cubicBezTo>
                    <a:cubicBezTo>
                      <a:pt x="7" y="248"/>
                      <a:pt x="7" y="248"/>
                      <a:pt x="7" y="248"/>
                    </a:cubicBezTo>
                    <a:cubicBezTo>
                      <a:pt x="2" y="263"/>
                      <a:pt x="2" y="263"/>
                      <a:pt x="2" y="263"/>
                    </a:cubicBezTo>
                    <a:cubicBezTo>
                      <a:pt x="0" y="293"/>
                      <a:pt x="0" y="293"/>
                      <a:pt x="0" y="293"/>
                    </a:cubicBezTo>
                    <a:cubicBezTo>
                      <a:pt x="2" y="312"/>
                      <a:pt x="2" y="312"/>
                      <a:pt x="2" y="312"/>
                    </a:cubicBezTo>
                    <a:cubicBezTo>
                      <a:pt x="2" y="338"/>
                      <a:pt x="2" y="338"/>
                      <a:pt x="2" y="338"/>
                    </a:cubicBezTo>
                    <a:cubicBezTo>
                      <a:pt x="2" y="338"/>
                      <a:pt x="2" y="338"/>
                      <a:pt x="2" y="338"/>
                    </a:cubicBezTo>
                    <a:cubicBezTo>
                      <a:pt x="118" y="338"/>
                      <a:pt x="118" y="338"/>
                      <a:pt x="118" y="338"/>
                    </a:cubicBezTo>
                    <a:cubicBezTo>
                      <a:pt x="229" y="338"/>
                      <a:pt x="229" y="338"/>
                      <a:pt x="229" y="338"/>
                    </a:cubicBezTo>
                    <a:cubicBezTo>
                      <a:pt x="229" y="338"/>
                      <a:pt x="229" y="338"/>
                      <a:pt x="229" y="338"/>
                    </a:cubicBezTo>
                    <a:cubicBezTo>
                      <a:pt x="229" y="216"/>
                      <a:pt x="229" y="216"/>
                      <a:pt x="229" y="216"/>
                    </a:cubicBezTo>
                    <a:cubicBezTo>
                      <a:pt x="222" y="216"/>
                      <a:pt x="222" y="216"/>
                      <a:pt x="222" y="216"/>
                    </a:cubicBezTo>
                    <a:cubicBezTo>
                      <a:pt x="216" y="217"/>
                      <a:pt x="216" y="217"/>
                      <a:pt x="216" y="217"/>
                    </a:cubicBezTo>
                    <a:cubicBezTo>
                      <a:pt x="205" y="221"/>
                      <a:pt x="205" y="221"/>
                      <a:pt x="205" y="221"/>
                    </a:cubicBezTo>
                    <a:cubicBezTo>
                      <a:pt x="200" y="224"/>
                      <a:pt x="200" y="224"/>
                      <a:pt x="200" y="224"/>
                    </a:cubicBezTo>
                    <a:cubicBezTo>
                      <a:pt x="198" y="225"/>
                      <a:pt x="197" y="225"/>
                      <a:pt x="196" y="225"/>
                    </a:cubicBezTo>
                    <a:cubicBezTo>
                      <a:pt x="195" y="225"/>
                      <a:pt x="195" y="225"/>
                      <a:pt x="195" y="225"/>
                    </a:cubicBezTo>
                    <a:cubicBezTo>
                      <a:pt x="194" y="224"/>
                      <a:pt x="194" y="224"/>
                      <a:pt x="194" y="224"/>
                    </a:cubicBezTo>
                    <a:cubicBezTo>
                      <a:pt x="193" y="224"/>
                      <a:pt x="189" y="224"/>
                      <a:pt x="187" y="224"/>
                    </a:cubicBezTo>
                    <a:cubicBezTo>
                      <a:pt x="185" y="224"/>
                      <a:pt x="183" y="224"/>
                      <a:pt x="183" y="224"/>
                    </a:cubicBezTo>
                    <a:cubicBezTo>
                      <a:pt x="182" y="224"/>
                      <a:pt x="181" y="223"/>
                      <a:pt x="180" y="223"/>
                    </a:cubicBezTo>
                    <a:cubicBezTo>
                      <a:pt x="179" y="223"/>
                      <a:pt x="179" y="223"/>
                      <a:pt x="178" y="224"/>
                    </a:cubicBezTo>
                    <a:cubicBezTo>
                      <a:pt x="177" y="224"/>
                      <a:pt x="176" y="224"/>
                      <a:pt x="174" y="224"/>
                    </a:cubicBezTo>
                    <a:cubicBezTo>
                      <a:pt x="162" y="224"/>
                      <a:pt x="162" y="224"/>
                      <a:pt x="162" y="224"/>
                    </a:cubicBezTo>
                    <a:cubicBezTo>
                      <a:pt x="161" y="224"/>
                      <a:pt x="157" y="222"/>
                      <a:pt x="151" y="216"/>
                    </a:cubicBezTo>
                    <a:cubicBezTo>
                      <a:pt x="150" y="213"/>
                      <a:pt x="149" y="212"/>
                      <a:pt x="147" y="212"/>
                    </a:cubicBezTo>
                    <a:cubicBezTo>
                      <a:pt x="146" y="213"/>
                      <a:pt x="146" y="213"/>
                      <a:pt x="146" y="213"/>
                    </a:cubicBezTo>
                    <a:cubicBezTo>
                      <a:pt x="145" y="214"/>
                      <a:pt x="145" y="214"/>
                      <a:pt x="145" y="214"/>
                    </a:cubicBezTo>
                    <a:cubicBezTo>
                      <a:pt x="145" y="214"/>
                      <a:pt x="145" y="214"/>
                      <a:pt x="145" y="214"/>
                    </a:cubicBezTo>
                    <a:cubicBezTo>
                      <a:pt x="145" y="214"/>
                      <a:pt x="145" y="214"/>
                      <a:pt x="145" y="214"/>
                    </a:cubicBezTo>
                    <a:cubicBezTo>
                      <a:pt x="144" y="214"/>
                      <a:pt x="144" y="214"/>
                      <a:pt x="144" y="214"/>
                    </a:cubicBezTo>
                    <a:cubicBezTo>
                      <a:pt x="144" y="206"/>
                      <a:pt x="144" y="206"/>
                      <a:pt x="144" y="206"/>
                    </a:cubicBezTo>
                    <a:cubicBezTo>
                      <a:pt x="140" y="206"/>
                      <a:pt x="140" y="206"/>
                      <a:pt x="140" y="206"/>
                    </a:cubicBezTo>
                    <a:cubicBezTo>
                      <a:pt x="133" y="194"/>
                      <a:pt x="133" y="194"/>
                      <a:pt x="133" y="194"/>
                    </a:cubicBezTo>
                    <a:cubicBezTo>
                      <a:pt x="128" y="188"/>
                      <a:pt x="128" y="188"/>
                      <a:pt x="128" y="188"/>
                    </a:cubicBezTo>
                    <a:cubicBezTo>
                      <a:pt x="128" y="173"/>
                      <a:pt x="128" y="173"/>
                      <a:pt x="128" y="173"/>
                    </a:cubicBezTo>
                    <a:cubicBezTo>
                      <a:pt x="127" y="172"/>
                      <a:pt x="122" y="168"/>
                      <a:pt x="115" y="167"/>
                    </a:cubicBezTo>
                    <a:cubicBezTo>
                      <a:pt x="114" y="166"/>
                      <a:pt x="113" y="166"/>
                      <a:pt x="113" y="166"/>
                    </a:cubicBezTo>
                    <a:cubicBezTo>
                      <a:pt x="111" y="166"/>
                      <a:pt x="111" y="166"/>
                      <a:pt x="111" y="166"/>
                    </a:cubicBezTo>
                    <a:cubicBezTo>
                      <a:pt x="110" y="166"/>
                      <a:pt x="110" y="166"/>
                      <a:pt x="110" y="166"/>
                    </a:cubicBezTo>
                    <a:cubicBezTo>
                      <a:pt x="110" y="167"/>
                      <a:pt x="110" y="167"/>
                      <a:pt x="110" y="167"/>
                    </a:cubicBezTo>
                    <a:cubicBezTo>
                      <a:pt x="100" y="167"/>
                      <a:pt x="100" y="167"/>
                      <a:pt x="100" y="167"/>
                    </a:cubicBezTo>
                    <a:cubicBezTo>
                      <a:pt x="100" y="166"/>
                      <a:pt x="100" y="166"/>
                      <a:pt x="100" y="166"/>
                    </a:cubicBezTo>
                    <a:cubicBezTo>
                      <a:pt x="100" y="163"/>
                      <a:pt x="98" y="156"/>
                      <a:pt x="100" y="153"/>
                    </a:cubicBezTo>
                    <a:cubicBezTo>
                      <a:pt x="100" y="152"/>
                      <a:pt x="100" y="151"/>
                      <a:pt x="100" y="151"/>
                    </a:cubicBezTo>
                    <a:cubicBezTo>
                      <a:pt x="100" y="151"/>
                      <a:pt x="100" y="151"/>
                      <a:pt x="100" y="151"/>
                    </a:cubicBezTo>
                    <a:cubicBezTo>
                      <a:pt x="100" y="151"/>
                      <a:pt x="99" y="150"/>
                      <a:pt x="99" y="148"/>
                    </a:cubicBezTo>
                    <a:cubicBezTo>
                      <a:pt x="98" y="144"/>
                      <a:pt x="98" y="141"/>
                      <a:pt x="99" y="141"/>
                    </a:cubicBezTo>
                    <a:cubicBezTo>
                      <a:pt x="99" y="113"/>
                      <a:pt x="99" y="113"/>
                      <a:pt x="99" y="113"/>
                    </a:cubicBezTo>
                    <a:cubicBezTo>
                      <a:pt x="93" y="107"/>
                      <a:pt x="93" y="107"/>
                      <a:pt x="93" y="107"/>
                    </a:cubicBezTo>
                    <a:cubicBezTo>
                      <a:pt x="89" y="106"/>
                      <a:pt x="89" y="106"/>
                      <a:pt x="89" y="106"/>
                    </a:cubicBezTo>
                    <a:cubicBezTo>
                      <a:pt x="86" y="105"/>
                      <a:pt x="80" y="102"/>
                      <a:pt x="78" y="101"/>
                    </a:cubicBezTo>
                    <a:cubicBezTo>
                      <a:pt x="78" y="101"/>
                      <a:pt x="78" y="101"/>
                      <a:pt x="78" y="101"/>
                    </a:cubicBezTo>
                    <a:cubicBezTo>
                      <a:pt x="78" y="97"/>
                      <a:pt x="78" y="97"/>
                      <a:pt x="78" y="97"/>
                    </a:cubicBezTo>
                    <a:cubicBezTo>
                      <a:pt x="71" y="93"/>
                      <a:pt x="71" y="93"/>
                      <a:pt x="71" y="93"/>
                    </a:cubicBezTo>
                    <a:cubicBezTo>
                      <a:pt x="71" y="87"/>
                      <a:pt x="71" y="87"/>
                      <a:pt x="71" y="87"/>
                    </a:cubicBezTo>
                    <a:cubicBezTo>
                      <a:pt x="63" y="87"/>
                      <a:pt x="63" y="87"/>
                      <a:pt x="63" y="87"/>
                    </a:cubicBezTo>
                    <a:cubicBezTo>
                      <a:pt x="63" y="82"/>
                      <a:pt x="63" y="82"/>
                      <a:pt x="63" y="82"/>
                    </a:cubicBezTo>
                    <a:cubicBezTo>
                      <a:pt x="59" y="77"/>
                      <a:pt x="59" y="77"/>
                      <a:pt x="59" y="77"/>
                    </a:cubicBezTo>
                    <a:cubicBezTo>
                      <a:pt x="53" y="77"/>
                      <a:pt x="53" y="77"/>
                      <a:pt x="53" y="77"/>
                    </a:cubicBezTo>
                    <a:cubicBezTo>
                      <a:pt x="53" y="69"/>
                      <a:pt x="53" y="69"/>
                      <a:pt x="53" y="69"/>
                    </a:cubicBezTo>
                    <a:cubicBezTo>
                      <a:pt x="50" y="63"/>
                      <a:pt x="50" y="63"/>
                      <a:pt x="50" y="63"/>
                    </a:cubicBezTo>
                    <a:cubicBezTo>
                      <a:pt x="50" y="59"/>
                      <a:pt x="50" y="59"/>
                      <a:pt x="50" y="59"/>
                    </a:cubicBezTo>
                    <a:cubicBezTo>
                      <a:pt x="40" y="59"/>
                      <a:pt x="40" y="59"/>
                      <a:pt x="40" y="59"/>
                    </a:cubicBezTo>
                    <a:cubicBezTo>
                      <a:pt x="40" y="0"/>
                      <a:pt x="40" y="0"/>
                      <a:pt x="40" y="0"/>
                    </a:cubicBezTo>
                    <a:cubicBezTo>
                      <a:pt x="2" y="0"/>
                      <a:pt x="2" y="0"/>
                      <a:pt x="2" y="0"/>
                    </a:cubicBezTo>
                    <a:cubicBezTo>
                      <a:pt x="2" y="149"/>
                      <a:pt x="2" y="149"/>
                      <a:pt x="2" y="149"/>
                    </a:cubicBezTo>
                    <a:lnTo>
                      <a:pt x="3" y="148"/>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0" name="Google Shape;441;p2">
                <a:extLst>
                  <a:ext uri="{FF2B5EF4-FFF2-40B4-BE49-F238E27FC236}">
                    <a16:creationId xmlns:a16="http://schemas.microsoft.com/office/drawing/2014/main" id="{CCA38D60-D5C1-82DA-A986-908D3E83DA5A}"/>
                  </a:ext>
                </a:extLst>
              </p:cNvPr>
              <p:cNvSpPr/>
              <p:nvPr/>
            </p:nvSpPr>
            <p:spPr>
              <a:xfrm>
                <a:off x="3454587" y="4706559"/>
                <a:ext cx="1747409" cy="976031"/>
              </a:xfrm>
              <a:custGeom>
                <a:avLst/>
                <a:gdLst/>
                <a:ahLst/>
                <a:cxnLst/>
                <a:rect l="l" t="t" r="r" b="b"/>
                <a:pathLst>
                  <a:path w="1313" h="734" extrusionOk="0">
                    <a:moveTo>
                      <a:pt x="1" y="1"/>
                    </a:moveTo>
                    <a:cubicBezTo>
                      <a:pt x="0" y="10"/>
                      <a:pt x="2" y="17"/>
                      <a:pt x="10" y="17"/>
                    </a:cubicBezTo>
                    <a:cubicBezTo>
                      <a:pt x="15" y="15"/>
                      <a:pt x="18" y="11"/>
                      <a:pt x="17" y="3"/>
                    </a:cubicBezTo>
                    <a:cubicBezTo>
                      <a:pt x="9" y="5"/>
                      <a:pt x="8" y="0"/>
                      <a:pt x="1" y="1"/>
                    </a:cubicBezTo>
                    <a:close/>
                    <a:moveTo>
                      <a:pt x="391" y="194"/>
                    </a:moveTo>
                    <a:cubicBezTo>
                      <a:pt x="411" y="205"/>
                      <a:pt x="431" y="219"/>
                      <a:pt x="458" y="217"/>
                    </a:cubicBezTo>
                    <a:cubicBezTo>
                      <a:pt x="477" y="204"/>
                      <a:pt x="485" y="172"/>
                      <a:pt x="474" y="150"/>
                    </a:cubicBezTo>
                    <a:cubicBezTo>
                      <a:pt x="432" y="142"/>
                      <a:pt x="396" y="153"/>
                      <a:pt x="391" y="194"/>
                    </a:cubicBezTo>
                    <a:close/>
                    <a:moveTo>
                      <a:pt x="311" y="233"/>
                    </a:moveTo>
                    <a:cubicBezTo>
                      <a:pt x="314" y="237"/>
                      <a:pt x="316" y="242"/>
                      <a:pt x="322" y="242"/>
                    </a:cubicBezTo>
                    <a:cubicBezTo>
                      <a:pt x="324" y="229"/>
                      <a:pt x="332" y="222"/>
                      <a:pt x="343" y="219"/>
                    </a:cubicBezTo>
                    <a:cubicBezTo>
                      <a:pt x="340" y="207"/>
                      <a:pt x="348" y="205"/>
                      <a:pt x="348" y="196"/>
                    </a:cubicBezTo>
                    <a:cubicBezTo>
                      <a:pt x="329" y="202"/>
                      <a:pt x="315" y="212"/>
                      <a:pt x="311" y="233"/>
                    </a:cubicBezTo>
                    <a:close/>
                    <a:moveTo>
                      <a:pt x="766" y="276"/>
                    </a:moveTo>
                    <a:cubicBezTo>
                      <a:pt x="758" y="275"/>
                      <a:pt x="754" y="277"/>
                      <a:pt x="752" y="281"/>
                    </a:cubicBezTo>
                    <a:cubicBezTo>
                      <a:pt x="742" y="276"/>
                      <a:pt x="744" y="273"/>
                      <a:pt x="745" y="260"/>
                    </a:cubicBezTo>
                    <a:cubicBezTo>
                      <a:pt x="730" y="256"/>
                      <a:pt x="731" y="235"/>
                      <a:pt x="715" y="230"/>
                    </a:cubicBezTo>
                    <a:cubicBezTo>
                      <a:pt x="702" y="234"/>
                      <a:pt x="699" y="248"/>
                      <a:pt x="690" y="256"/>
                    </a:cubicBezTo>
                    <a:cubicBezTo>
                      <a:pt x="679" y="256"/>
                      <a:pt x="667" y="255"/>
                      <a:pt x="662" y="263"/>
                    </a:cubicBezTo>
                    <a:cubicBezTo>
                      <a:pt x="680" y="282"/>
                      <a:pt x="683" y="289"/>
                      <a:pt x="697" y="313"/>
                    </a:cubicBezTo>
                    <a:cubicBezTo>
                      <a:pt x="720" y="309"/>
                      <a:pt x="737" y="306"/>
                      <a:pt x="754" y="318"/>
                    </a:cubicBezTo>
                    <a:cubicBezTo>
                      <a:pt x="764" y="310"/>
                      <a:pt x="778" y="319"/>
                      <a:pt x="782" y="304"/>
                    </a:cubicBezTo>
                    <a:cubicBezTo>
                      <a:pt x="772" y="299"/>
                      <a:pt x="762" y="287"/>
                      <a:pt x="766" y="276"/>
                    </a:cubicBezTo>
                    <a:close/>
                    <a:moveTo>
                      <a:pt x="899" y="313"/>
                    </a:moveTo>
                    <a:cubicBezTo>
                      <a:pt x="894" y="326"/>
                      <a:pt x="864" y="314"/>
                      <a:pt x="848" y="315"/>
                    </a:cubicBezTo>
                    <a:cubicBezTo>
                      <a:pt x="855" y="327"/>
                      <a:pt x="839" y="327"/>
                      <a:pt x="842" y="341"/>
                    </a:cubicBezTo>
                    <a:cubicBezTo>
                      <a:pt x="883" y="332"/>
                      <a:pt x="936" y="365"/>
                      <a:pt x="950" y="320"/>
                    </a:cubicBezTo>
                    <a:cubicBezTo>
                      <a:pt x="927" y="314"/>
                      <a:pt x="913" y="329"/>
                      <a:pt x="899" y="313"/>
                    </a:cubicBezTo>
                    <a:close/>
                    <a:moveTo>
                      <a:pt x="996" y="366"/>
                    </a:moveTo>
                    <a:cubicBezTo>
                      <a:pt x="985" y="342"/>
                      <a:pt x="950" y="336"/>
                      <a:pt x="952" y="366"/>
                    </a:cubicBezTo>
                    <a:cubicBezTo>
                      <a:pt x="953" y="382"/>
                      <a:pt x="976" y="399"/>
                      <a:pt x="993" y="389"/>
                    </a:cubicBezTo>
                    <a:cubicBezTo>
                      <a:pt x="1000" y="397"/>
                      <a:pt x="999" y="414"/>
                      <a:pt x="1002" y="426"/>
                    </a:cubicBezTo>
                    <a:cubicBezTo>
                      <a:pt x="1007" y="426"/>
                      <a:pt x="1010" y="427"/>
                      <a:pt x="1012" y="430"/>
                    </a:cubicBezTo>
                    <a:cubicBezTo>
                      <a:pt x="1040" y="416"/>
                      <a:pt x="1081" y="425"/>
                      <a:pt x="1085" y="384"/>
                    </a:cubicBezTo>
                    <a:cubicBezTo>
                      <a:pt x="1052" y="374"/>
                      <a:pt x="1028" y="340"/>
                      <a:pt x="996" y="366"/>
                    </a:cubicBezTo>
                    <a:close/>
                    <a:moveTo>
                      <a:pt x="888" y="375"/>
                    </a:moveTo>
                    <a:cubicBezTo>
                      <a:pt x="896" y="383"/>
                      <a:pt x="903" y="393"/>
                      <a:pt x="906" y="407"/>
                    </a:cubicBezTo>
                    <a:cubicBezTo>
                      <a:pt x="966" y="409"/>
                      <a:pt x="914" y="342"/>
                      <a:pt x="888" y="375"/>
                    </a:cubicBezTo>
                    <a:close/>
                    <a:moveTo>
                      <a:pt x="986" y="426"/>
                    </a:moveTo>
                    <a:cubicBezTo>
                      <a:pt x="974" y="421"/>
                      <a:pt x="959" y="431"/>
                      <a:pt x="956" y="444"/>
                    </a:cubicBezTo>
                    <a:cubicBezTo>
                      <a:pt x="965" y="449"/>
                      <a:pt x="979" y="443"/>
                      <a:pt x="989" y="442"/>
                    </a:cubicBezTo>
                    <a:cubicBezTo>
                      <a:pt x="985" y="435"/>
                      <a:pt x="989" y="430"/>
                      <a:pt x="986" y="426"/>
                    </a:cubicBezTo>
                    <a:close/>
                    <a:moveTo>
                      <a:pt x="1276" y="566"/>
                    </a:moveTo>
                    <a:cubicBezTo>
                      <a:pt x="1269" y="563"/>
                      <a:pt x="1262" y="572"/>
                      <a:pt x="1260" y="566"/>
                    </a:cubicBezTo>
                    <a:cubicBezTo>
                      <a:pt x="1259" y="558"/>
                      <a:pt x="1256" y="553"/>
                      <a:pt x="1260" y="545"/>
                    </a:cubicBezTo>
                    <a:cubicBezTo>
                      <a:pt x="1235" y="524"/>
                      <a:pt x="1200" y="501"/>
                      <a:pt x="1161" y="502"/>
                    </a:cubicBezTo>
                    <a:cubicBezTo>
                      <a:pt x="1145" y="493"/>
                      <a:pt x="1129" y="474"/>
                      <a:pt x="1108" y="479"/>
                    </a:cubicBezTo>
                    <a:cubicBezTo>
                      <a:pt x="1106" y="479"/>
                      <a:pt x="1105" y="480"/>
                      <a:pt x="1104" y="481"/>
                    </a:cubicBezTo>
                    <a:cubicBezTo>
                      <a:pt x="1099" y="508"/>
                      <a:pt x="1116" y="513"/>
                      <a:pt x="1120" y="531"/>
                    </a:cubicBezTo>
                    <a:cubicBezTo>
                      <a:pt x="1109" y="551"/>
                      <a:pt x="1088" y="561"/>
                      <a:pt x="1081" y="584"/>
                    </a:cubicBezTo>
                    <a:cubicBezTo>
                      <a:pt x="1094" y="595"/>
                      <a:pt x="1097" y="612"/>
                      <a:pt x="1104" y="628"/>
                    </a:cubicBezTo>
                    <a:cubicBezTo>
                      <a:pt x="1108" y="638"/>
                      <a:pt x="1118" y="645"/>
                      <a:pt x="1120" y="658"/>
                    </a:cubicBezTo>
                    <a:cubicBezTo>
                      <a:pt x="1121" y="670"/>
                      <a:pt x="1112" y="685"/>
                      <a:pt x="1115" y="697"/>
                    </a:cubicBezTo>
                    <a:cubicBezTo>
                      <a:pt x="1121" y="723"/>
                      <a:pt x="1151" y="715"/>
                      <a:pt x="1166" y="734"/>
                    </a:cubicBezTo>
                    <a:cubicBezTo>
                      <a:pt x="1177" y="725"/>
                      <a:pt x="1185" y="715"/>
                      <a:pt x="1186" y="697"/>
                    </a:cubicBezTo>
                    <a:cubicBezTo>
                      <a:pt x="1204" y="686"/>
                      <a:pt x="1217" y="671"/>
                      <a:pt x="1234" y="660"/>
                    </a:cubicBezTo>
                    <a:cubicBezTo>
                      <a:pt x="1270" y="659"/>
                      <a:pt x="1300" y="636"/>
                      <a:pt x="1313" y="605"/>
                    </a:cubicBezTo>
                    <a:cubicBezTo>
                      <a:pt x="1295" y="597"/>
                      <a:pt x="1279" y="588"/>
                      <a:pt x="1276" y="566"/>
                    </a:cubicBez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1" name="Google Shape;442;p2">
                <a:extLst>
                  <a:ext uri="{FF2B5EF4-FFF2-40B4-BE49-F238E27FC236}">
                    <a16:creationId xmlns:a16="http://schemas.microsoft.com/office/drawing/2014/main" id="{27A86E94-D290-BA66-8B06-FB48C56DDD69}"/>
                  </a:ext>
                </a:extLst>
              </p:cNvPr>
              <p:cNvSpPr/>
              <p:nvPr/>
            </p:nvSpPr>
            <p:spPr>
              <a:xfrm>
                <a:off x="8058666" y="3637760"/>
                <a:ext cx="799134" cy="937896"/>
              </a:xfrm>
              <a:custGeom>
                <a:avLst/>
                <a:gdLst/>
                <a:ahLst/>
                <a:cxnLst/>
                <a:rect l="l" t="t" r="r" b="b"/>
                <a:pathLst>
                  <a:path w="478" h="561" extrusionOk="0">
                    <a:moveTo>
                      <a:pt x="469" y="367"/>
                    </a:moveTo>
                    <a:lnTo>
                      <a:pt x="452" y="343"/>
                    </a:lnTo>
                    <a:lnTo>
                      <a:pt x="440" y="343"/>
                    </a:lnTo>
                    <a:lnTo>
                      <a:pt x="426" y="334"/>
                    </a:lnTo>
                    <a:lnTo>
                      <a:pt x="426" y="315"/>
                    </a:lnTo>
                    <a:lnTo>
                      <a:pt x="409" y="298"/>
                    </a:lnTo>
                    <a:lnTo>
                      <a:pt x="409" y="258"/>
                    </a:lnTo>
                    <a:lnTo>
                      <a:pt x="400" y="248"/>
                    </a:lnTo>
                    <a:lnTo>
                      <a:pt x="388" y="237"/>
                    </a:lnTo>
                    <a:lnTo>
                      <a:pt x="369" y="225"/>
                    </a:lnTo>
                    <a:lnTo>
                      <a:pt x="369" y="203"/>
                    </a:lnTo>
                    <a:lnTo>
                      <a:pt x="355" y="203"/>
                    </a:lnTo>
                    <a:lnTo>
                      <a:pt x="355" y="182"/>
                    </a:lnTo>
                    <a:lnTo>
                      <a:pt x="343" y="170"/>
                    </a:lnTo>
                    <a:lnTo>
                      <a:pt x="331" y="170"/>
                    </a:lnTo>
                    <a:lnTo>
                      <a:pt x="315" y="161"/>
                    </a:lnTo>
                    <a:lnTo>
                      <a:pt x="315" y="147"/>
                    </a:lnTo>
                    <a:lnTo>
                      <a:pt x="296" y="135"/>
                    </a:lnTo>
                    <a:lnTo>
                      <a:pt x="289" y="113"/>
                    </a:lnTo>
                    <a:lnTo>
                      <a:pt x="286" y="85"/>
                    </a:lnTo>
                    <a:lnTo>
                      <a:pt x="263" y="78"/>
                    </a:lnTo>
                    <a:lnTo>
                      <a:pt x="227" y="40"/>
                    </a:lnTo>
                    <a:lnTo>
                      <a:pt x="227" y="0"/>
                    </a:lnTo>
                    <a:lnTo>
                      <a:pt x="227" y="0"/>
                    </a:lnTo>
                    <a:lnTo>
                      <a:pt x="97" y="0"/>
                    </a:lnTo>
                    <a:lnTo>
                      <a:pt x="97" y="0"/>
                    </a:lnTo>
                    <a:lnTo>
                      <a:pt x="0" y="0"/>
                    </a:lnTo>
                    <a:lnTo>
                      <a:pt x="0" y="21"/>
                    </a:lnTo>
                    <a:lnTo>
                      <a:pt x="10" y="52"/>
                    </a:lnTo>
                    <a:lnTo>
                      <a:pt x="10" y="149"/>
                    </a:lnTo>
                    <a:lnTo>
                      <a:pt x="19" y="168"/>
                    </a:lnTo>
                    <a:lnTo>
                      <a:pt x="19" y="182"/>
                    </a:lnTo>
                    <a:lnTo>
                      <a:pt x="33" y="213"/>
                    </a:lnTo>
                    <a:lnTo>
                      <a:pt x="33" y="274"/>
                    </a:lnTo>
                    <a:lnTo>
                      <a:pt x="48" y="312"/>
                    </a:lnTo>
                    <a:lnTo>
                      <a:pt x="48" y="511"/>
                    </a:lnTo>
                    <a:lnTo>
                      <a:pt x="50" y="514"/>
                    </a:lnTo>
                    <a:lnTo>
                      <a:pt x="59" y="530"/>
                    </a:lnTo>
                    <a:lnTo>
                      <a:pt x="81" y="542"/>
                    </a:lnTo>
                    <a:lnTo>
                      <a:pt x="182" y="542"/>
                    </a:lnTo>
                    <a:lnTo>
                      <a:pt x="206" y="561"/>
                    </a:lnTo>
                    <a:lnTo>
                      <a:pt x="350" y="561"/>
                    </a:lnTo>
                    <a:lnTo>
                      <a:pt x="364" y="537"/>
                    </a:lnTo>
                    <a:lnTo>
                      <a:pt x="372" y="530"/>
                    </a:lnTo>
                    <a:lnTo>
                      <a:pt x="388" y="523"/>
                    </a:lnTo>
                    <a:lnTo>
                      <a:pt x="443" y="407"/>
                    </a:lnTo>
                    <a:lnTo>
                      <a:pt x="452" y="407"/>
                    </a:lnTo>
                    <a:lnTo>
                      <a:pt x="443" y="398"/>
                    </a:lnTo>
                    <a:lnTo>
                      <a:pt x="452" y="398"/>
                    </a:lnTo>
                    <a:lnTo>
                      <a:pt x="461" y="388"/>
                    </a:lnTo>
                    <a:lnTo>
                      <a:pt x="469" y="388"/>
                    </a:lnTo>
                    <a:lnTo>
                      <a:pt x="478" y="379"/>
                    </a:lnTo>
                    <a:lnTo>
                      <a:pt x="478" y="376"/>
                    </a:lnTo>
                    <a:lnTo>
                      <a:pt x="473" y="372"/>
                    </a:lnTo>
                    <a:lnTo>
                      <a:pt x="469" y="367"/>
                    </a:lnTo>
                    <a:lnTo>
                      <a:pt x="469" y="367"/>
                    </a:lnTo>
                    <a:lnTo>
                      <a:pt x="469" y="367"/>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2" name="Google Shape;443;p2">
                <a:extLst>
                  <a:ext uri="{FF2B5EF4-FFF2-40B4-BE49-F238E27FC236}">
                    <a16:creationId xmlns:a16="http://schemas.microsoft.com/office/drawing/2014/main" id="{953D74AB-9B71-88DB-5F98-73639B6DCECB}"/>
                  </a:ext>
                </a:extLst>
              </p:cNvPr>
              <p:cNvSpPr/>
              <p:nvPr/>
            </p:nvSpPr>
            <p:spPr>
              <a:xfrm>
                <a:off x="7774455" y="4497080"/>
                <a:ext cx="1146875" cy="1024831"/>
              </a:xfrm>
              <a:custGeom>
                <a:avLst/>
                <a:gdLst/>
                <a:ahLst/>
                <a:cxnLst/>
                <a:rect l="l" t="t" r="r" b="b"/>
                <a:pathLst>
                  <a:path w="686" h="613" extrusionOk="0">
                    <a:moveTo>
                      <a:pt x="534" y="23"/>
                    </a:moveTo>
                    <a:lnTo>
                      <a:pt x="520" y="47"/>
                    </a:lnTo>
                    <a:lnTo>
                      <a:pt x="376" y="47"/>
                    </a:lnTo>
                    <a:lnTo>
                      <a:pt x="352" y="28"/>
                    </a:lnTo>
                    <a:lnTo>
                      <a:pt x="251" y="28"/>
                    </a:lnTo>
                    <a:lnTo>
                      <a:pt x="229" y="16"/>
                    </a:lnTo>
                    <a:lnTo>
                      <a:pt x="220" y="0"/>
                    </a:lnTo>
                    <a:lnTo>
                      <a:pt x="220" y="7"/>
                    </a:lnTo>
                    <a:lnTo>
                      <a:pt x="0" y="7"/>
                    </a:lnTo>
                    <a:lnTo>
                      <a:pt x="0" y="80"/>
                    </a:lnTo>
                    <a:lnTo>
                      <a:pt x="21" y="78"/>
                    </a:lnTo>
                    <a:lnTo>
                      <a:pt x="31" y="59"/>
                    </a:lnTo>
                    <a:lnTo>
                      <a:pt x="40" y="59"/>
                    </a:lnTo>
                    <a:lnTo>
                      <a:pt x="50" y="49"/>
                    </a:lnTo>
                    <a:lnTo>
                      <a:pt x="50" y="68"/>
                    </a:lnTo>
                    <a:lnTo>
                      <a:pt x="113" y="59"/>
                    </a:lnTo>
                    <a:lnTo>
                      <a:pt x="123" y="59"/>
                    </a:lnTo>
                    <a:lnTo>
                      <a:pt x="123" y="68"/>
                    </a:lnTo>
                    <a:lnTo>
                      <a:pt x="113" y="68"/>
                    </a:lnTo>
                    <a:lnTo>
                      <a:pt x="113" y="78"/>
                    </a:lnTo>
                    <a:lnTo>
                      <a:pt x="187" y="106"/>
                    </a:lnTo>
                    <a:lnTo>
                      <a:pt x="206" y="132"/>
                    </a:lnTo>
                    <a:lnTo>
                      <a:pt x="215" y="142"/>
                    </a:lnTo>
                    <a:lnTo>
                      <a:pt x="260" y="132"/>
                    </a:lnTo>
                    <a:lnTo>
                      <a:pt x="279" y="113"/>
                    </a:lnTo>
                    <a:lnTo>
                      <a:pt x="298" y="113"/>
                    </a:lnTo>
                    <a:lnTo>
                      <a:pt x="298" y="106"/>
                    </a:lnTo>
                    <a:lnTo>
                      <a:pt x="307" y="106"/>
                    </a:lnTo>
                    <a:lnTo>
                      <a:pt x="317" y="106"/>
                    </a:lnTo>
                    <a:lnTo>
                      <a:pt x="345" y="106"/>
                    </a:lnTo>
                    <a:lnTo>
                      <a:pt x="371" y="142"/>
                    </a:lnTo>
                    <a:lnTo>
                      <a:pt x="381" y="142"/>
                    </a:lnTo>
                    <a:lnTo>
                      <a:pt x="381" y="161"/>
                    </a:lnTo>
                    <a:lnTo>
                      <a:pt x="390" y="161"/>
                    </a:lnTo>
                    <a:lnTo>
                      <a:pt x="419" y="189"/>
                    </a:lnTo>
                    <a:lnTo>
                      <a:pt x="437" y="199"/>
                    </a:lnTo>
                    <a:lnTo>
                      <a:pt x="445" y="208"/>
                    </a:lnTo>
                    <a:lnTo>
                      <a:pt x="445" y="336"/>
                    </a:lnTo>
                    <a:lnTo>
                      <a:pt x="454" y="336"/>
                    </a:lnTo>
                    <a:lnTo>
                      <a:pt x="454" y="327"/>
                    </a:lnTo>
                    <a:lnTo>
                      <a:pt x="464" y="327"/>
                    </a:lnTo>
                    <a:lnTo>
                      <a:pt x="454" y="364"/>
                    </a:lnTo>
                    <a:lnTo>
                      <a:pt x="464" y="383"/>
                    </a:lnTo>
                    <a:lnTo>
                      <a:pt x="492" y="438"/>
                    </a:lnTo>
                    <a:lnTo>
                      <a:pt x="511" y="428"/>
                    </a:lnTo>
                    <a:lnTo>
                      <a:pt x="511" y="457"/>
                    </a:lnTo>
                    <a:lnTo>
                      <a:pt x="520" y="457"/>
                    </a:lnTo>
                    <a:lnTo>
                      <a:pt x="511" y="476"/>
                    </a:lnTo>
                    <a:lnTo>
                      <a:pt x="539" y="530"/>
                    </a:lnTo>
                    <a:lnTo>
                      <a:pt x="546" y="540"/>
                    </a:lnTo>
                    <a:lnTo>
                      <a:pt x="565" y="540"/>
                    </a:lnTo>
                    <a:lnTo>
                      <a:pt x="575" y="549"/>
                    </a:lnTo>
                    <a:lnTo>
                      <a:pt x="584" y="587"/>
                    </a:lnTo>
                    <a:lnTo>
                      <a:pt x="584" y="604"/>
                    </a:lnTo>
                    <a:lnTo>
                      <a:pt x="594" y="604"/>
                    </a:lnTo>
                    <a:lnTo>
                      <a:pt x="594" y="613"/>
                    </a:lnTo>
                    <a:lnTo>
                      <a:pt x="631" y="613"/>
                    </a:lnTo>
                    <a:lnTo>
                      <a:pt x="657" y="594"/>
                    </a:lnTo>
                    <a:lnTo>
                      <a:pt x="667" y="604"/>
                    </a:lnTo>
                    <a:lnTo>
                      <a:pt x="676" y="594"/>
                    </a:lnTo>
                    <a:lnTo>
                      <a:pt x="667" y="587"/>
                    </a:lnTo>
                    <a:lnTo>
                      <a:pt x="686" y="521"/>
                    </a:lnTo>
                    <a:lnTo>
                      <a:pt x="686" y="428"/>
                    </a:lnTo>
                    <a:lnTo>
                      <a:pt x="639" y="308"/>
                    </a:lnTo>
                    <a:lnTo>
                      <a:pt x="639" y="263"/>
                    </a:lnTo>
                    <a:lnTo>
                      <a:pt x="556" y="49"/>
                    </a:lnTo>
                    <a:lnTo>
                      <a:pt x="556" y="40"/>
                    </a:lnTo>
                    <a:lnTo>
                      <a:pt x="556" y="14"/>
                    </a:lnTo>
                    <a:lnTo>
                      <a:pt x="558" y="9"/>
                    </a:lnTo>
                    <a:lnTo>
                      <a:pt x="542" y="16"/>
                    </a:lnTo>
                    <a:lnTo>
                      <a:pt x="534" y="23"/>
                    </a:lnTo>
                    <a:lnTo>
                      <a:pt x="534" y="23"/>
                    </a:lnTo>
                    <a:lnTo>
                      <a:pt x="534" y="23"/>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3" name="Google Shape;444;p2">
                <a:extLst>
                  <a:ext uri="{FF2B5EF4-FFF2-40B4-BE49-F238E27FC236}">
                    <a16:creationId xmlns:a16="http://schemas.microsoft.com/office/drawing/2014/main" id="{3C1AEA38-5EAC-1E10-DD85-25F6220616D1}"/>
                  </a:ext>
                </a:extLst>
              </p:cNvPr>
              <p:cNvSpPr/>
              <p:nvPr/>
            </p:nvSpPr>
            <p:spPr>
              <a:xfrm>
                <a:off x="9608451" y="2888888"/>
                <a:ext cx="107288" cy="213887"/>
              </a:xfrm>
              <a:custGeom>
                <a:avLst/>
                <a:gdLst/>
                <a:ahLst/>
                <a:cxnLst/>
                <a:rect l="l" t="t" r="r" b="b"/>
                <a:pathLst>
                  <a:path w="107288" h="213887" extrusionOk="0">
                    <a:moveTo>
                      <a:pt x="15489" y="0"/>
                    </a:moveTo>
                    <a:lnTo>
                      <a:pt x="23032" y="10620"/>
                    </a:lnTo>
                    <a:lnTo>
                      <a:pt x="19868" y="7727"/>
                    </a:lnTo>
                    <a:cubicBezTo>
                      <a:pt x="19868" y="7727"/>
                      <a:pt x="19868" y="7727"/>
                      <a:pt x="19868" y="39444"/>
                    </a:cubicBezTo>
                    <a:cubicBezTo>
                      <a:pt x="19868" y="39444"/>
                      <a:pt x="19868" y="39444"/>
                      <a:pt x="107288" y="209923"/>
                    </a:cubicBezTo>
                    <a:cubicBezTo>
                      <a:pt x="107288" y="209923"/>
                      <a:pt x="107288" y="209923"/>
                      <a:pt x="107288" y="213887"/>
                    </a:cubicBezTo>
                    <a:cubicBezTo>
                      <a:pt x="107288" y="213887"/>
                      <a:pt x="107288" y="213887"/>
                      <a:pt x="0" y="213887"/>
                    </a:cubicBezTo>
                    <a:cubicBezTo>
                      <a:pt x="0" y="213887"/>
                      <a:pt x="0" y="213887"/>
                      <a:pt x="0" y="7727"/>
                    </a:cubicBez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4" name="Google Shape;445;p2">
                <a:extLst>
                  <a:ext uri="{FF2B5EF4-FFF2-40B4-BE49-F238E27FC236}">
                    <a16:creationId xmlns:a16="http://schemas.microsoft.com/office/drawing/2014/main" id="{9AE8568C-28B0-79AD-D62F-1E9F5C2CAB62}"/>
                  </a:ext>
                </a:extLst>
              </p:cNvPr>
              <p:cNvSpPr/>
              <p:nvPr/>
            </p:nvSpPr>
            <p:spPr>
              <a:xfrm>
                <a:off x="9984613" y="2408967"/>
                <a:ext cx="225697" cy="187245"/>
              </a:xfrm>
              <a:custGeom>
                <a:avLst/>
                <a:gdLst/>
                <a:ahLst/>
                <a:cxnLst/>
                <a:rect l="l" t="t" r="r" b="b"/>
                <a:pathLst>
                  <a:path w="57" h="47" extrusionOk="0">
                    <a:moveTo>
                      <a:pt x="57" y="0"/>
                    </a:moveTo>
                    <a:cubicBezTo>
                      <a:pt x="57" y="0"/>
                      <a:pt x="57" y="0"/>
                      <a:pt x="57" y="0"/>
                    </a:cubicBezTo>
                    <a:cubicBezTo>
                      <a:pt x="8" y="0"/>
                      <a:pt x="8" y="0"/>
                      <a:pt x="8" y="0"/>
                    </a:cubicBezTo>
                    <a:cubicBezTo>
                      <a:pt x="8" y="14"/>
                      <a:pt x="7" y="28"/>
                      <a:pt x="7" y="31"/>
                    </a:cubicBezTo>
                    <a:cubicBezTo>
                      <a:pt x="7" y="32"/>
                      <a:pt x="7" y="32"/>
                      <a:pt x="7" y="32"/>
                    </a:cubicBezTo>
                    <a:cubicBezTo>
                      <a:pt x="0" y="37"/>
                      <a:pt x="0" y="37"/>
                      <a:pt x="0" y="37"/>
                    </a:cubicBezTo>
                    <a:cubicBezTo>
                      <a:pt x="0" y="47"/>
                      <a:pt x="0" y="47"/>
                      <a:pt x="0" y="47"/>
                    </a:cubicBezTo>
                    <a:cubicBezTo>
                      <a:pt x="8" y="45"/>
                      <a:pt x="8" y="45"/>
                      <a:pt x="8" y="45"/>
                    </a:cubicBezTo>
                    <a:cubicBezTo>
                      <a:pt x="12" y="41"/>
                      <a:pt x="12" y="41"/>
                      <a:pt x="12" y="41"/>
                    </a:cubicBezTo>
                    <a:cubicBezTo>
                      <a:pt x="16" y="37"/>
                      <a:pt x="16" y="37"/>
                      <a:pt x="16" y="37"/>
                    </a:cubicBezTo>
                    <a:cubicBezTo>
                      <a:pt x="28" y="41"/>
                      <a:pt x="28" y="41"/>
                      <a:pt x="28" y="41"/>
                    </a:cubicBezTo>
                    <a:cubicBezTo>
                      <a:pt x="56" y="36"/>
                      <a:pt x="56" y="36"/>
                      <a:pt x="56" y="36"/>
                    </a:cubicBezTo>
                    <a:cubicBezTo>
                      <a:pt x="57" y="35"/>
                      <a:pt x="57" y="35"/>
                      <a:pt x="57" y="35"/>
                    </a:cubicBezTo>
                    <a:cubicBezTo>
                      <a:pt x="57" y="1"/>
                      <a:pt x="57" y="1"/>
                      <a:pt x="57" y="1"/>
                    </a:cubicBezTo>
                    <a:lnTo>
                      <a:pt x="57" y="0"/>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5" name="Google Shape;446;p2">
                <a:extLst>
                  <a:ext uri="{FF2B5EF4-FFF2-40B4-BE49-F238E27FC236}">
                    <a16:creationId xmlns:a16="http://schemas.microsoft.com/office/drawing/2014/main" id="{159C835A-D019-CC59-380B-1CB1F75DF615}"/>
                  </a:ext>
                </a:extLst>
              </p:cNvPr>
              <p:cNvSpPr/>
              <p:nvPr/>
            </p:nvSpPr>
            <p:spPr>
              <a:xfrm>
                <a:off x="4504358" y="2449091"/>
                <a:ext cx="1063283" cy="740620"/>
              </a:xfrm>
              <a:custGeom>
                <a:avLst/>
                <a:gdLst/>
                <a:ahLst/>
                <a:cxnLst/>
                <a:rect l="l" t="t" r="r" b="b"/>
                <a:pathLst>
                  <a:path w="636" h="443" extrusionOk="0">
                    <a:moveTo>
                      <a:pt x="634" y="102"/>
                    </a:moveTo>
                    <a:lnTo>
                      <a:pt x="634" y="100"/>
                    </a:lnTo>
                    <a:lnTo>
                      <a:pt x="636" y="100"/>
                    </a:lnTo>
                    <a:lnTo>
                      <a:pt x="636" y="0"/>
                    </a:lnTo>
                    <a:lnTo>
                      <a:pt x="440" y="0"/>
                    </a:lnTo>
                    <a:lnTo>
                      <a:pt x="2" y="0"/>
                    </a:lnTo>
                    <a:lnTo>
                      <a:pt x="0" y="0"/>
                    </a:lnTo>
                    <a:lnTo>
                      <a:pt x="0" y="441"/>
                    </a:lnTo>
                    <a:lnTo>
                      <a:pt x="0" y="443"/>
                    </a:lnTo>
                    <a:lnTo>
                      <a:pt x="2" y="443"/>
                    </a:lnTo>
                    <a:lnTo>
                      <a:pt x="539" y="443"/>
                    </a:lnTo>
                    <a:lnTo>
                      <a:pt x="634" y="443"/>
                    </a:lnTo>
                    <a:lnTo>
                      <a:pt x="634" y="102"/>
                    </a:lnTo>
                    <a:lnTo>
                      <a:pt x="634" y="102"/>
                    </a:lnTo>
                    <a:lnTo>
                      <a:pt x="634" y="102"/>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6" name="Google Shape;447;p2">
                <a:extLst>
                  <a:ext uri="{FF2B5EF4-FFF2-40B4-BE49-F238E27FC236}">
                    <a16:creationId xmlns:a16="http://schemas.microsoft.com/office/drawing/2014/main" id="{C59FA06F-77BE-5AF7-24A8-D11CE8C9D124}"/>
                  </a:ext>
                </a:extLst>
              </p:cNvPr>
              <p:cNvSpPr/>
              <p:nvPr/>
            </p:nvSpPr>
            <p:spPr>
              <a:xfrm>
                <a:off x="2130361" y="2223394"/>
                <a:ext cx="1546442" cy="2016225"/>
              </a:xfrm>
              <a:custGeom>
                <a:avLst/>
                <a:gdLst/>
                <a:ahLst/>
                <a:cxnLst/>
                <a:rect l="l" t="t" r="r" b="b"/>
                <a:pathLst>
                  <a:path w="391" h="509" extrusionOk="0">
                    <a:moveTo>
                      <a:pt x="388" y="495"/>
                    </a:moveTo>
                    <a:cubicBezTo>
                      <a:pt x="388" y="495"/>
                      <a:pt x="387" y="494"/>
                      <a:pt x="387" y="493"/>
                    </a:cubicBezTo>
                    <a:cubicBezTo>
                      <a:pt x="386" y="489"/>
                      <a:pt x="387" y="481"/>
                      <a:pt x="387" y="481"/>
                    </a:cubicBezTo>
                    <a:cubicBezTo>
                      <a:pt x="387" y="481"/>
                      <a:pt x="389" y="474"/>
                      <a:pt x="387" y="471"/>
                    </a:cubicBezTo>
                    <a:cubicBezTo>
                      <a:pt x="386" y="470"/>
                      <a:pt x="387" y="468"/>
                      <a:pt x="389" y="465"/>
                    </a:cubicBezTo>
                    <a:cubicBezTo>
                      <a:pt x="390" y="463"/>
                      <a:pt x="391" y="461"/>
                      <a:pt x="391" y="459"/>
                    </a:cubicBezTo>
                    <a:cubicBezTo>
                      <a:pt x="391" y="458"/>
                      <a:pt x="391" y="457"/>
                      <a:pt x="391" y="456"/>
                    </a:cubicBezTo>
                    <a:cubicBezTo>
                      <a:pt x="391" y="455"/>
                      <a:pt x="391" y="455"/>
                      <a:pt x="391" y="455"/>
                    </a:cubicBezTo>
                    <a:cubicBezTo>
                      <a:pt x="391" y="449"/>
                      <a:pt x="391" y="449"/>
                      <a:pt x="391" y="449"/>
                    </a:cubicBezTo>
                    <a:cubicBezTo>
                      <a:pt x="384" y="439"/>
                      <a:pt x="384" y="439"/>
                      <a:pt x="384" y="439"/>
                    </a:cubicBezTo>
                    <a:cubicBezTo>
                      <a:pt x="384" y="422"/>
                      <a:pt x="384" y="422"/>
                      <a:pt x="384" y="422"/>
                    </a:cubicBezTo>
                    <a:cubicBezTo>
                      <a:pt x="384" y="421"/>
                      <a:pt x="384" y="421"/>
                      <a:pt x="384" y="421"/>
                    </a:cubicBezTo>
                    <a:cubicBezTo>
                      <a:pt x="383" y="421"/>
                      <a:pt x="383" y="421"/>
                      <a:pt x="383" y="421"/>
                    </a:cubicBezTo>
                    <a:cubicBezTo>
                      <a:pt x="383" y="420"/>
                      <a:pt x="382" y="420"/>
                      <a:pt x="384" y="411"/>
                    </a:cubicBezTo>
                    <a:cubicBezTo>
                      <a:pt x="386" y="401"/>
                      <a:pt x="386" y="401"/>
                      <a:pt x="386" y="401"/>
                    </a:cubicBezTo>
                    <a:cubicBezTo>
                      <a:pt x="386" y="400"/>
                      <a:pt x="386" y="400"/>
                      <a:pt x="386" y="400"/>
                    </a:cubicBezTo>
                    <a:cubicBezTo>
                      <a:pt x="385" y="399"/>
                      <a:pt x="385" y="399"/>
                      <a:pt x="385" y="399"/>
                    </a:cubicBezTo>
                    <a:cubicBezTo>
                      <a:pt x="385" y="399"/>
                      <a:pt x="384" y="398"/>
                      <a:pt x="387" y="390"/>
                    </a:cubicBezTo>
                    <a:cubicBezTo>
                      <a:pt x="391" y="378"/>
                      <a:pt x="391" y="378"/>
                      <a:pt x="391" y="378"/>
                    </a:cubicBezTo>
                    <a:cubicBezTo>
                      <a:pt x="386" y="357"/>
                      <a:pt x="386" y="357"/>
                      <a:pt x="386" y="357"/>
                    </a:cubicBezTo>
                    <a:cubicBezTo>
                      <a:pt x="386" y="357"/>
                      <a:pt x="386" y="357"/>
                      <a:pt x="386" y="357"/>
                    </a:cubicBezTo>
                    <a:cubicBezTo>
                      <a:pt x="169" y="142"/>
                      <a:pt x="169" y="142"/>
                      <a:pt x="169" y="142"/>
                    </a:cubicBezTo>
                    <a:cubicBezTo>
                      <a:pt x="169" y="0"/>
                      <a:pt x="169" y="0"/>
                      <a:pt x="169" y="0"/>
                    </a:cubicBezTo>
                    <a:cubicBezTo>
                      <a:pt x="0" y="0"/>
                      <a:pt x="0" y="0"/>
                      <a:pt x="0" y="0"/>
                    </a:cubicBezTo>
                    <a:cubicBezTo>
                      <a:pt x="0" y="2"/>
                      <a:pt x="0" y="2"/>
                      <a:pt x="0" y="2"/>
                    </a:cubicBezTo>
                    <a:cubicBezTo>
                      <a:pt x="15" y="80"/>
                      <a:pt x="15" y="80"/>
                      <a:pt x="15" y="80"/>
                    </a:cubicBezTo>
                    <a:cubicBezTo>
                      <a:pt x="15" y="107"/>
                      <a:pt x="15" y="107"/>
                      <a:pt x="15" y="107"/>
                    </a:cubicBezTo>
                    <a:cubicBezTo>
                      <a:pt x="4" y="123"/>
                      <a:pt x="4" y="123"/>
                      <a:pt x="4" y="123"/>
                    </a:cubicBezTo>
                    <a:cubicBezTo>
                      <a:pt x="7" y="135"/>
                      <a:pt x="7" y="135"/>
                      <a:pt x="7" y="135"/>
                    </a:cubicBezTo>
                    <a:cubicBezTo>
                      <a:pt x="11" y="139"/>
                      <a:pt x="11" y="139"/>
                      <a:pt x="11" y="139"/>
                    </a:cubicBezTo>
                    <a:cubicBezTo>
                      <a:pt x="27" y="166"/>
                      <a:pt x="27" y="166"/>
                      <a:pt x="27" y="166"/>
                    </a:cubicBezTo>
                    <a:cubicBezTo>
                      <a:pt x="27" y="170"/>
                      <a:pt x="27" y="170"/>
                      <a:pt x="27" y="170"/>
                    </a:cubicBezTo>
                    <a:cubicBezTo>
                      <a:pt x="27" y="181"/>
                      <a:pt x="27" y="181"/>
                      <a:pt x="27" y="181"/>
                    </a:cubicBezTo>
                    <a:cubicBezTo>
                      <a:pt x="35" y="209"/>
                      <a:pt x="35" y="209"/>
                      <a:pt x="35" y="209"/>
                    </a:cubicBezTo>
                    <a:cubicBezTo>
                      <a:pt x="54" y="232"/>
                      <a:pt x="54" y="232"/>
                      <a:pt x="54" y="232"/>
                    </a:cubicBezTo>
                    <a:cubicBezTo>
                      <a:pt x="58" y="236"/>
                      <a:pt x="58" y="236"/>
                      <a:pt x="58" y="236"/>
                    </a:cubicBezTo>
                    <a:cubicBezTo>
                      <a:pt x="58" y="244"/>
                      <a:pt x="58" y="244"/>
                      <a:pt x="58" y="244"/>
                    </a:cubicBezTo>
                    <a:cubicBezTo>
                      <a:pt x="58" y="248"/>
                      <a:pt x="58" y="248"/>
                      <a:pt x="58" y="248"/>
                    </a:cubicBezTo>
                    <a:cubicBezTo>
                      <a:pt x="66" y="252"/>
                      <a:pt x="66" y="252"/>
                      <a:pt x="66" y="252"/>
                    </a:cubicBezTo>
                    <a:cubicBezTo>
                      <a:pt x="70" y="252"/>
                      <a:pt x="70" y="252"/>
                      <a:pt x="70" y="252"/>
                    </a:cubicBezTo>
                    <a:cubicBezTo>
                      <a:pt x="74" y="256"/>
                      <a:pt x="74" y="256"/>
                      <a:pt x="74" y="256"/>
                    </a:cubicBezTo>
                    <a:cubicBezTo>
                      <a:pt x="74" y="252"/>
                      <a:pt x="74" y="252"/>
                      <a:pt x="74" y="252"/>
                    </a:cubicBezTo>
                    <a:cubicBezTo>
                      <a:pt x="78" y="252"/>
                      <a:pt x="78" y="252"/>
                      <a:pt x="78" y="252"/>
                    </a:cubicBezTo>
                    <a:cubicBezTo>
                      <a:pt x="78" y="240"/>
                      <a:pt x="78" y="240"/>
                      <a:pt x="78" y="240"/>
                    </a:cubicBezTo>
                    <a:cubicBezTo>
                      <a:pt x="86" y="240"/>
                      <a:pt x="86" y="240"/>
                      <a:pt x="86" y="240"/>
                    </a:cubicBezTo>
                    <a:cubicBezTo>
                      <a:pt x="97" y="244"/>
                      <a:pt x="97" y="244"/>
                      <a:pt x="97" y="244"/>
                    </a:cubicBezTo>
                    <a:cubicBezTo>
                      <a:pt x="89" y="248"/>
                      <a:pt x="89" y="248"/>
                      <a:pt x="89" y="248"/>
                    </a:cubicBezTo>
                    <a:cubicBezTo>
                      <a:pt x="86" y="248"/>
                      <a:pt x="86" y="248"/>
                      <a:pt x="86" y="248"/>
                    </a:cubicBezTo>
                    <a:cubicBezTo>
                      <a:pt x="82" y="252"/>
                      <a:pt x="82" y="252"/>
                      <a:pt x="82" y="252"/>
                    </a:cubicBezTo>
                    <a:cubicBezTo>
                      <a:pt x="86" y="256"/>
                      <a:pt x="86" y="256"/>
                      <a:pt x="86" y="256"/>
                    </a:cubicBezTo>
                    <a:cubicBezTo>
                      <a:pt x="93" y="267"/>
                      <a:pt x="93" y="267"/>
                      <a:pt x="93" y="267"/>
                    </a:cubicBezTo>
                    <a:cubicBezTo>
                      <a:pt x="93" y="271"/>
                      <a:pt x="93" y="271"/>
                      <a:pt x="93" y="271"/>
                    </a:cubicBezTo>
                    <a:cubicBezTo>
                      <a:pt x="82" y="263"/>
                      <a:pt x="82" y="263"/>
                      <a:pt x="82" y="263"/>
                    </a:cubicBezTo>
                    <a:cubicBezTo>
                      <a:pt x="82" y="260"/>
                      <a:pt x="82" y="260"/>
                      <a:pt x="82" y="260"/>
                    </a:cubicBezTo>
                    <a:cubicBezTo>
                      <a:pt x="78" y="260"/>
                      <a:pt x="78" y="260"/>
                      <a:pt x="78" y="260"/>
                    </a:cubicBezTo>
                    <a:cubicBezTo>
                      <a:pt x="78" y="263"/>
                      <a:pt x="78" y="263"/>
                      <a:pt x="78" y="263"/>
                    </a:cubicBezTo>
                    <a:cubicBezTo>
                      <a:pt x="82" y="291"/>
                      <a:pt x="82" y="291"/>
                      <a:pt x="82" y="291"/>
                    </a:cubicBezTo>
                    <a:cubicBezTo>
                      <a:pt x="89" y="299"/>
                      <a:pt x="89" y="299"/>
                      <a:pt x="89" y="299"/>
                    </a:cubicBezTo>
                    <a:cubicBezTo>
                      <a:pt x="101" y="299"/>
                      <a:pt x="101" y="299"/>
                      <a:pt x="101" y="299"/>
                    </a:cubicBezTo>
                    <a:cubicBezTo>
                      <a:pt x="105" y="306"/>
                      <a:pt x="105" y="306"/>
                      <a:pt x="105" y="306"/>
                    </a:cubicBezTo>
                    <a:cubicBezTo>
                      <a:pt x="105" y="314"/>
                      <a:pt x="105" y="314"/>
                      <a:pt x="105" y="314"/>
                    </a:cubicBezTo>
                    <a:cubicBezTo>
                      <a:pt x="97" y="318"/>
                      <a:pt x="97" y="318"/>
                      <a:pt x="97" y="318"/>
                    </a:cubicBezTo>
                    <a:cubicBezTo>
                      <a:pt x="101" y="326"/>
                      <a:pt x="101" y="326"/>
                      <a:pt x="101" y="326"/>
                    </a:cubicBezTo>
                    <a:cubicBezTo>
                      <a:pt x="136" y="369"/>
                      <a:pt x="136" y="369"/>
                      <a:pt x="136" y="369"/>
                    </a:cubicBezTo>
                    <a:cubicBezTo>
                      <a:pt x="140" y="373"/>
                      <a:pt x="140" y="373"/>
                      <a:pt x="140" y="373"/>
                    </a:cubicBezTo>
                    <a:cubicBezTo>
                      <a:pt x="140" y="381"/>
                      <a:pt x="140" y="381"/>
                      <a:pt x="140" y="381"/>
                    </a:cubicBezTo>
                    <a:cubicBezTo>
                      <a:pt x="148" y="384"/>
                      <a:pt x="148" y="384"/>
                      <a:pt x="148" y="384"/>
                    </a:cubicBezTo>
                    <a:cubicBezTo>
                      <a:pt x="148" y="388"/>
                      <a:pt x="148" y="388"/>
                      <a:pt x="148" y="388"/>
                    </a:cubicBezTo>
                    <a:cubicBezTo>
                      <a:pt x="152" y="392"/>
                      <a:pt x="152" y="392"/>
                      <a:pt x="152" y="392"/>
                    </a:cubicBezTo>
                    <a:cubicBezTo>
                      <a:pt x="148" y="396"/>
                      <a:pt x="148" y="396"/>
                      <a:pt x="148" y="396"/>
                    </a:cubicBezTo>
                    <a:cubicBezTo>
                      <a:pt x="152" y="412"/>
                      <a:pt x="152" y="412"/>
                      <a:pt x="152" y="412"/>
                    </a:cubicBezTo>
                    <a:cubicBezTo>
                      <a:pt x="152" y="416"/>
                      <a:pt x="152" y="416"/>
                      <a:pt x="152" y="416"/>
                    </a:cubicBezTo>
                    <a:cubicBezTo>
                      <a:pt x="171" y="420"/>
                      <a:pt x="171" y="420"/>
                      <a:pt x="171" y="420"/>
                    </a:cubicBezTo>
                    <a:cubicBezTo>
                      <a:pt x="179" y="423"/>
                      <a:pt x="179" y="423"/>
                      <a:pt x="179" y="423"/>
                    </a:cubicBezTo>
                    <a:cubicBezTo>
                      <a:pt x="183" y="420"/>
                      <a:pt x="183" y="420"/>
                      <a:pt x="183" y="420"/>
                    </a:cubicBezTo>
                    <a:cubicBezTo>
                      <a:pt x="187" y="420"/>
                      <a:pt x="187" y="420"/>
                      <a:pt x="187" y="420"/>
                    </a:cubicBezTo>
                    <a:cubicBezTo>
                      <a:pt x="199" y="427"/>
                      <a:pt x="199" y="427"/>
                      <a:pt x="199" y="427"/>
                    </a:cubicBezTo>
                    <a:cubicBezTo>
                      <a:pt x="203" y="431"/>
                      <a:pt x="203" y="431"/>
                      <a:pt x="203" y="431"/>
                    </a:cubicBezTo>
                    <a:cubicBezTo>
                      <a:pt x="218" y="439"/>
                      <a:pt x="218" y="439"/>
                      <a:pt x="218" y="439"/>
                    </a:cubicBezTo>
                    <a:cubicBezTo>
                      <a:pt x="222" y="439"/>
                      <a:pt x="222" y="439"/>
                      <a:pt x="222" y="439"/>
                    </a:cubicBezTo>
                    <a:cubicBezTo>
                      <a:pt x="222" y="435"/>
                      <a:pt x="222" y="435"/>
                      <a:pt x="222" y="435"/>
                    </a:cubicBezTo>
                    <a:cubicBezTo>
                      <a:pt x="226" y="435"/>
                      <a:pt x="226" y="435"/>
                      <a:pt x="226" y="435"/>
                    </a:cubicBezTo>
                    <a:cubicBezTo>
                      <a:pt x="230" y="439"/>
                      <a:pt x="230" y="439"/>
                      <a:pt x="230" y="439"/>
                    </a:cubicBezTo>
                    <a:cubicBezTo>
                      <a:pt x="234" y="443"/>
                      <a:pt x="234" y="443"/>
                      <a:pt x="234" y="443"/>
                    </a:cubicBezTo>
                    <a:cubicBezTo>
                      <a:pt x="238" y="451"/>
                      <a:pt x="238" y="451"/>
                      <a:pt x="238" y="451"/>
                    </a:cubicBezTo>
                    <a:cubicBezTo>
                      <a:pt x="246" y="455"/>
                      <a:pt x="246" y="455"/>
                      <a:pt x="246" y="455"/>
                    </a:cubicBezTo>
                    <a:cubicBezTo>
                      <a:pt x="277" y="478"/>
                      <a:pt x="277" y="478"/>
                      <a:pt x="277" y="478"/>
                    </a:cubicBezTo>
                    <a:cubicBezTo>
                      <a:pt x="281" y="486"/>
                      <a:pt x="281" y="486"/>
                      <a:pt x="281" y="486"/>
                    </a:cubicBezTo>
                    <a:cubicBezTo>
                      <a:pt x="281" y="490"/>
                      <a:pt x="281" y="490"/>
                      <a:pt x="281" y="490"/>
                    </a:cubicBezTo>
                    <a:cubicBezTo>
                      <a:pt x="285" y="509"/>
                      <a:pt x="285" y="509"/>
                      <a:pt x="285" y="509"/>
                    </a:cubicBezTo>
                    <a:cubicBezTo>
                      <a:pt x="370" y="502"/>
                      <a:pt x="370" y="502"/>
                      <a:pt x="370" y="502"/>
                    </a:cubicBezTo>
                    <a:cubicBezTo>
                      <a:pt x="374" y="505"/>
                      <a:pt x="374" y="505"/>
                      <a:pt x="374" y="505"/>
                    </a:cubicBezTo>
                    <a:cubicBezTo>
                      <a:pt x="383" y="509"/>
                      <a:pt x="383" y="509"/>
                      <a:pt x="383" y="509"/>
                    </a:cubicBezTo>
                    <a:cubicBezTo>
                      <a:pt x="387" y="503"/>
                      <a:pt x="387" y="503"/>
                      <a:pt x="387" y="503"/>
                    </a:cubicBezTo>
                    <a:cubicBezTo>
                      <a:pt x="390" y="499"/>
                      <a:pt x="389" y="498"/>
                      <a:pt x="388" y="495"/>
                    </a:cubicBez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7" name="Google Shape;448;p2">
                <a:extLst>
                  <a:ext uri="{FF2B5EF4-FFF2-40B4-BE49-F238E27FC236}">
                    <a16:creationId xmlns:a16="http://schemas.microsoft.com/office/drawing/2014/main" id="{6183C72F-AD78-BD5C-4D68-0428D37EDC76}"/>
                  </a:ext>
                </a:extLst>
              </p:cNvPr>
              <p:cNvSpPr/>
              <p:nvPr/>
            </p:nvSpPr>
            <p:spPr>
              <a:xfrm>
                <a:off x="6691110" y="3348534"/>
                <a:ext cx="750651" cy="685450"/>
              </a:xfrm>
              <a:custGeom>
                <a:avLst/>
                <a:gdLst/>
                <a:ahLst/>
                <a:cxnLst/>
                <a:rect l="l" t="t" r="r" b="b"/>
                <a:pathLst>
                  <a:path w="190" h="173" extrusionOk="0">
                    <a:moveTo>
                      <a:pt x="159" y="69"/>
                    </a:moveTo>
                    <a:cubicBezTo>
                      <a:pt x="163" y="65"/>
                      <a:pt x="163" y="65"/>
                      <a:pt x="163" y="65"/>
                    </a:cubicBezTo>
                    <a:cubicBezTo>
                      <a:pt x="163" y="59"/>
                      <a:pt x="163" y="59"/>
                      <a:pt x="163" y="59"/>
                    </a:cubicBezTo>
                    <a:cubicBezTo>
                      <a:pt x="171" y="53"/>
                      <a:pt x="171" y="53"/>
                      <a:pt x="171" y="53"/>
                    </a:cubicBezTo>
                    <a:cubicBezTo>
                      <a:pt x="174" y="45"/>
                      <a:pt x="174" y="45"/>
                      <a:pt x="174" y="45"/>
                    </a:cubicBezTo>
                    <a:cubicBezTo>
                      <a:pt x="179" y="41"/>
                      <a:pt x="179" y="41"/>
                      <a:pt x="179" y="41"/>
                    </a:cubicBezTo>
                    <a:cubicBezTo>
                      <a:pt x="177" y="39"/>
                      <a:pt x="177" y="39"/>
                      <a:pt x="177" y="39"/>
                    </a:cubicBezTo>
                    <a:cubicBezTo>
                      <a:pt x="180" y="39"/>
                      <a:pt x="180" y="39"/>
                      <a:pt x="180" y="39"/>
                    </a:cubicBezTo>
                    <a:cubicBezTo>
                      <a:pt x="180" y="38"/>
                      <a:pt x="180" y="38"/>
                      <a:pt x="180" y="37"/>
                    </a:cubicBezTo>
                    <a:cubicBezTo>
                      <a:pt x="180" y="36"/>
                      <a:pt x="180" y="35"/>
                      <a:pt x="180" y="35"/>
                    </a:cubicBezTo>
                    <a:cubicBezTo>
                      <a:pt x="180" y="34"/>
                      <a:pt x="180" y="34"/>
                      <a:pt x="180" y="34"/>
                    </a:cubicBezTo>
                    <a:cubicBezTo>
                      <a:pt x="181" y="32"/>
                      <a:pt x="181" y="32"/>
                      <a:pt x="181" y="32"/>
                    </a:cubicBezTo>
                    <a:cubicBezTo>
                      <a:pt x="183" y="28"/>
                      <a:pt x="183" y="28"/>
                      <a:pt x="183" y="28"/>
                    </a:cubicBezTo>
                    <a:cubicBezTo>
                      <a:pt x="183" y="24"/>
                      <a:pt x="183" y="24"/>
                      <a:pt x="183" y="24"/>
                    </a:cubicBezTo>
                    <a:cubicBezTo>
                      <a:pt x="183" y="23"/>
                      <a:pt x="183" y="23"/>
                      <a:pt x="183" y="23"/>
                    </a:cubicBezTo>
                    <a:cubicBezTo>
                      <a:pt x="183" y="23"/>
                      <a:pt x="185" y="22"/>
                      <a:pt x="186" y="21"/>
                    </a:cubicBezTo>
                    <a:cubicBezTo>
                      <a:pt x="187" y="19"/>
                      <a:pt x="187" y="19"/>
                      <a:pt x="187" y="19"/>
                    </a:cubicBezTo>
                    <a:cubicBezTo>
                      <a:pt x="188" y="18"/>
                      <a:pt x="189" y="17"/>
                      <a:pt x="190" y="16"/>
                    </a:cubicBezTo>
                    <a:cubicBezTo>
                      <a:pt x="166" y="16"/>
                      <a:pt x="166" y="16"/>
                      <a:pt x="166" y="16"/>
                    </a:cubicBezTo>
                    <a:cubicBezTo>
                      <a:pt x="166" y="0"/>
                      <a:pt x="166" y="0"/>
                      <a:pt x="166" y="0"/>
                    </a:cubicBezTo>
                    <a:cubicBezTo>
                      <a:pt x="0" y="0"/>
                      <a:pt x="0" y="0"/>
                      <a:pt x="0" y="0"/>
                    </a:cubicBezTo>
                    <a:cubicBezTo>
                      <a:pt x="0" y="34"/>
                      <a:pt x="0" y="34"/>
                      <a:pt x="0" y="34"/>
                    </a:cubicBezTo>
                    <a:cubicBezTo>
                      <a:pt x="6" y="38"/>
                      <a:pt x="6" y="38"/>
                      <a:pt x="6" y="38"/>
                    </a:cubicBezTo>
                    <a:cubicBezTo>
                      <a:pt x="12" y="44"/>
                      <a:pt x="12" y="44"/>
                      <a:pt x="12" y="44"/>
                    </a:cubicBezTo>
                    <a:cubicBezTo>
                      <a:pt x="12" y="139"/>
                      <a:pt x="12" y="139"/>
                      <a:pt x="12" y="139"/>
                    </a:cubicBezTo>
                    <a:cubicBezTo>
                      <a:pt x="12" y="139"/>
                      <a:pt x="12" y="139"/>
                      <a:pt x="12" y="139"/>
                    </a:cubicBezTo>
                    <a:cubicBezTo>
                      <a:pt x="21" y="142"/>
                      <a:pt x="21" y="142"/>
                      <a:pt x="21" y="142"/>
                    </a:cubicBezTo>
                    <a:cubicBezTo>
                      <a:pt x="21" y="173"/>
                      <a:pt x="21" y="173"/>
                      <a:pt x="21" y="173"/>
                    </a:cubicBezTo>
                    <a:cubicBezTo>
                      <a:pt x="124" y="173"/>
                      <a:pt x="124" y="173"/>
                      <a:pt x="124" y="173"/>
                    </a:cubicBezTo>
                    <a:cubicBezTo>
                      <a:pt x="124" y="173"/>
                      <a:pt x="124" y="173"/>
                      <a:pt x="124" y="173"/>
                    </a:cubicBezTo>
                    <a:cubicBezTo>
                      <a:pt x="124" y="172"/>
                      <a:pt x="124" y="172"/>
                      <a:pt x="124" y="172"/>
                    </a:cubicBezTo>
                    <a:cubicBezTo>
                      <a:pt x="126" y="166"/>
                      <a:pt x="127" y="164"/>
                      <a:pt x="127" y="163"/>
                    </a:cubicBezTo>
                    <a:cubicBezTo>
                      <a:pt x="127" y="163"/>
                      <a:pt x="127" y="163"/>
                      <a:pt x="127" y="163"/>
                    </a:cubicBezTo>
                    <a:cubicBezTo>
                      <a:pt x="127" y="162"/>
                      <a:pt x="127" y="162"/>
                      <a:pt x="127" y="162"/>
                    </a:cubicBezTo>
                    <a:cubicBezTo>
                      <a:pt x="127" y="162"/>
                      <a:pt x="127" y="162"/>
                      <a:pt x="127" y="161"/>
                    </a:cubicBezTo>
                    <a:cubicBezTo>
                      <a:pt x="128" y="160"/>
                      <a:pt x="128" y="160"/>
                      <a:pt x="128" y="159"/>
                    </a:cubicBezTo>
                    <a:cubicBezTo>
                      <a:pt x="128" y="159"/>
                      <a:pt x="128" y="159"/>
                      <a:pt x="128" y="159"/>
                    </a:cubicBezTo>
                    <a:cubicBezTo>
                      <a:pt x="129" y="159"/>
                      <a:pt x="129" y="159"/>
                      <a:pt x="129" y="159"/>
                    </a:cubicBezTo>
                    <a:cubicBezTo>
                      <a:pt x="130" y="159"/>
                      <a:pt x="130" y="159"/>
                      <a:pt x="130" y="159"/>
                    </a:cubicBezTo>
                    <a:cubicBezTo>
                      <a:pt x="130" y="157"/>
                      <a:pt x="130" y="157"/>
                      <a:pt x="130" y="157"/>
                    </a:cubicBezTo>
                    <a:cubicBezTo>
                      <a:pt x="130" y="154"/>
                      <a:pt x="129" y="151"/>
                      <a:pt x="129" y="148"/>
                    </a:cubicBezTo>
                    <a:cubicBezTo>
                      <a:pt x="129" y="148"/>
                      <a:pt x="128" y="141"/>
                      <a:pt x="127" y="136"/>
                    </a:cubicBezTo>
                    <a:cubicBezTo>
                      <a:pt x="127" y="132"/>
                      <a:pt x="127" y="132"/>
                      <a:pt x="127" y="132"/>
                    </a:cubicBezTo>
                    <a:cubicBezTo>
                      <a:pt x="129" y="129"/>
                      <a:pt x="133" y="125"/>
                      <a:pt x="134" y="123"/>
                    </a:cubicBezTo>
                    <a:cubicBezTo>
                      <a:pt x="134" y="123"/>
                      <a:pt x="134" y="123"/>
                      <a:pt x="134" y="123"/>
                    </a:cubicBezTo>
                    <a:cubicBezTo>
                      <a:pt x="135" y="123"/>
                      <a:pt x="135" y="123"/>
                      <a:pt x="135" y="123"/>
                    </a:cubicBezTo>
                    <a:cubicBezTo>
                      <a:pt x="135" y="123"/>
                      <a:pt x="135" y="123"/>
                      <a:pt x="135" y="123"/>
                    </a:cubicBezTo>
                    <a:cubicBezTo>
                      <a:pt x="136" y="123"/>
                      <a:pt x="136" y="123"/>
                      <a:pt x="136" y="123"/>
                    </a:cubicBezTo>
                    <a:cubicBezTo>
                      <a:pt x="137" y="122"/>
                      <a:pt x="137" y="122"/>
                      <a:pt x="137" y="122"/>
                    </a:cubicBezTo>
                    <a:cubicBezTo>
                      <a:pt x="139" y="120"/>
                      <a:pt x="139" y="119"/>
                      <a:pt x="140" y="119"/>
                    </a:cubicBezTo>
                    <a:cubicBezTo>
                      <a:pt x="140" y="119"/>
                      <a:pt x="140" y="119"/>
                      <a:pt x="140" y="119"/>
                    </a:cubicBezTo>
                    <a:cubicBezTo>
                      <a:pt x="140" y="119"/>
                      <a:pt x="140" y="119"/>
                      <a:pt x="140" y="119"/>
                    </a:cubicBezTo>
                    <a:cubicBezTo>
                      <a:pt x="142" y="117"/>
                      <a:pt x="142" y="117"/>
                      <a:pt x="142" y="117"/>
                    </a:cubicBezTo>
                    <a:cubicBezTo>
                      <a:pt x="145" y="112"/>
                      <a:pt x="147" y="108"/>
                      <a:pt x="147" y="108"/>
                    </a:cubicBezTo>
                    <a:cubicBezTo>
                      <a:pt x="147" y="108"/>
                      <a:pt x="147" y="108"/>
                      <a:pt x="147" y="108"/>
                    </a:cubicBezTo>
                    <a:cubicBezTo>
                      <a:pt x="147" y="89"/>
                      <a:pt x="147" y="89"/>
                      <a:pt x="147" y="89"/>
                    </a:cubicBezTo>
                    <a:cubicBezTo>
                      <a:pt x="154" y="83"/>
                      <a:pt x="154" y="83"/>
                      <a:pt x="154" y="83"/>
                    </a:cubicBezTo>
                    <a:cubicBezTo>
                      <a:pt x="155" y="78"/>
                      <a:pt x="155" y="78"/>
                      <a:pt x="155" y="78"/>
                    </a:cubicBezTo>
                    <a:cubicBezTo>
                      <a:pt x="157" y="73"/>
                      <a:pt x="157" y="73"/>
                      <a:pt x="157" y="73"/>
                    </a:cubicBezTo>
                    <a:cubicBezTo>
                      <a:pt x="157" y="73"/>
                      <a:pt x="157" y="73"/>
                      <a:pt x="157" y="73"/>
                    </a:cubicBezTo>
                    <a:lnTo>
                      <a:pt x="159" y="69"/>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8" name="Google Shape;449;p2">
                <a:extLst>
                  <a:ext uri="{FF2B5EF4-FFF2-40B4-BE49-F238E27FC236}">
                    <a16:creationId xmlns:a16="http://schemas.microsoft.com/office/drawing/2014/main" id="{95BC8340-AA3C-FCB7-12A5-2D7C07ED9CD5}"/>
                  </a:ext>
                </a:extLst>
              </p:cNvPr>
              <p:cNvSpPr/>
              <p:nvPr/>
            </p:nvSpPr>
            <p:spPr>
              <a:xfrm>
                <a:off x="3629992" y="3189710"/>
                <a:ext cx="874366" cy="1252199"/>
              </a:xfrm>
              <a:custGeom>
                <a:avLst/>
                <a:gdLst/>
                <a:ahLst/>
                <a:cxnLst/>
                <a:rect l="l" t="t" r="r" b="b"/>
                <a:pathLst>
                  <a:path w="221" h="316" extrusionOk="0">
                    <a:moveTo>
                      <a:pt x="24" y="0"/>
                    </a:moveTo>
                    <a:cubicBezTo>
                      <a:pt x="24" y="57"/>
                      <a:pt x="24" y="57"/>
                      <a:pt x="24" y="57"/>
                    </a:cubicBezTo>
                    <a:cubicBezTo>
                      <a:pt x="4" y="44"/>
                      <a:pt x="4" y="44"/>
                      <a:pt x="4" y="44"/>
                    </a:cubicBezTo>
                    <a:cubicBezTo>
                      <a:pt x="0" y="66"/>
                      <a:pt x="0" y="66"/>
                      <a:pt x="0" y="66"/>
                    </a:cubicBezTo>
                    <a:cubicBezTo>
                      <a:pt x="7" y="73"/>
                      <a:pt x="7" y="73"/>
                      <a:pt x="7" y="73"/>
                    </a:cubicBezTo>
                    <a:cubicBezTo>
                      <a:pt x="10" y="75"/>
                      <a:pt x="11" y="77"/>
                      <a:pt x="10" y="79"/>
                    </a:cubicBezTo>
                    <a:cubicBezTo>
                      <a:pt x="10" y="81"/>
                      <a:pt x="8" y="82"/>
                      <a:pt x="7" y="82"/>
                    </a:cubicBezTo>
                    <a:cubicBezTo>
                      <a:pt x="7" y="113"/>
                      <a:pt x="7" y="113"/>
                      <a:pt x="7" y="113"/>
                    </a:cubicBezTo>
                    <a:cubicBezTo>
                      <a:pt x="12" y="134"/>
                      <a:pt x="12" y="134"/>
                      <a:pt x="12" y="134"/>
                    </a:cubicBezTo>
                    <a:cubicBezTo>
                      <a:pt x="8" y="146"/>
                      <a:pt x="8" y="146"/>
                      <a:pt x="8" y="146"/>
                    </a:cubicBezTo>
                    <a:cubicBezTo>
                      <a:pt x="5" y="154"/>
                      <a:pt x="6" y="155"/>
                      <a:pt x="6" y="155"/>
                    </a:cubicBezTo>
                    <a:cubicBezTo>
                      <a:pt x="7" y="156"/>
                      <a:pt x="7" y="156"/>
                      <a:pt x="7" y="156"/>
                    </a:cubicBezTo>
                    <a:cubicBezTo>
                      <a:pt x="7" y="157"/>
                      <a:pt x="7" y="157"/>
                      <a:pt x="7" y="157"/>
                    </a:cubicBezTo>
                    <a:cubicBezTo>
                      <a:pt x="5" y="167"/>
                      <a:pt x="5" y="167"/>
                      <a:pt x="5" y="167"/>
                    </a:cubicBezTo>
                    <a:cubicBezTo>
                      <a:pt x="3" y="176"/>
                      <a:pt x="4" y="176"/>
                      <a:pt x="4" y="177"/>
                    </a:cubicBezTo>
                    <a:cubicBezTo>
                      <a:pt x="5" y="177"/>
                      <a:pt x="5" y="177"/>
                      <a:pt x="5" y="177"/>
                    </a:cubicBezTo>
                    <a:cubicBezTo>
                      <a:pt x="5" y="178"/>
                      <a:pt x="5" y="178"/>
                      <a:pt x="5" y="178"/>
                    </a:cubicBezTo>
                    <a:cubicBezTo>
                      <a:pt x="5" y="195"/>
                      <a:pt x="5" y="195"/>
                      <a:pt x="5" y="195"/>
                    </a:cubicBezTo>
                    <a:cubicBezTo>
                      <a:pt x="12" y="205"/>
                      <a:pt x="12" y="205"/>
                      <a:pt x="12" y="205"/>
                    </a:cubicBezTo>
                    <a:cubicBezTo>
                      <a:pt x="12" y="211"/>
                      <a:pt x="12" y="211"/>
                      <a:pt x="12" y="211"/>
                    </a:cubicBezTo>
                    <a:cubicBezTo>
                      <a:pt x="12" y="212"/>
                      <a:pt x="12" y="212"/>
                      <a:pt x="12" y="212"/>
                    </a:cubicBezTo>
                    <a:cubicBezTo>
                      <a:pt x="12" y="213"/>
                      <a:pt x="12" y="214"/>
                      <a:pt x="12" y="215"/>
                    </a:cubicBezTo>
                    <a:cubicBezTo>
                      <a:pt x="12" y="217"/>
                      <a:pt x="11" y="219"/>
                      <a:pt x="10" y="221"/>
                    </a:cubicBezTo>
                    <a:cubicBezTo>
                      <a:pt x="8" y="224"/>
                      <a:pt x="7" y="226"/>
                      <a:pt x="8" y="227"/>
                    </a:cubicBezTo>
                    <a:cubicBezTo>
                      <a:pt x="10" y="230"/>
                      <a:pt x="8" y="237"/>
                      <a:pt x="8" y="237"/>
                    </a:cubicBezTo>
                    <a:cubicBezTo>
                      <a:pt x="8" y="237"/>
                      <a:pt x="7" y="245"/>
                      <a:pt x="8" y="249"/>
                    </a:cubicBezTo>
                    <a:cubicBezTo>
                      <a:pt x="8" y="250"/>
                      <a:pt x="9" y="251"/>
                      <a:pt x="9" y="251"/>
                    </a:cubicBezTo>
                    <a:cubicBezTo>
                      <a:pt x="10" y="254"/>
                      <a:pt x="11" y="255"/>
                      <a:pt x="8" y="259"/>
                    </a:cubicBezTo>
                    <a:cubicBezTo>
                      <a:pt x="4" y="265"/>
                      <a:pt x="4" y="265"/>
                      <a:pt x="4" y="265"/>
                    </a:cubicBezTo>
                    <a:cubicBezTo>
                      <a:pt x="144" y="316"/>
                      <a:pt x="144" y="316"/>
                      <a:pt x="144" y="316"/>
                    </a:cubicBezTo>
                    <a:cubicBezTo>
                      <a:pt x="221" y="316"/>
                      <a:pt x="221" y="316"/>
                      <a:pt x="221" y="316"/>
                    </a:cubicBezTo>
                    <a:cubicBezTo>
                      <a:pt x="221" y="0"/>
                      <a:pt x="221" y="0"/>
                      <a:pt x="221" y="0"/>
                    </a:cubicBezTo>
                    <a:lnTo>
                      <a:pt x="24" y="0"/>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9" name="Google Shape;450;p2">
                <a:extLst>
                  <a:ext uri="{FF2B5EF4-FFF2-40B4-BE49-F238E27FC236}">
                    <a16:creationId xmlns:a16="http://schemas.microsoft.com/office/drawing/2014/main" id="{A3DC2AE1-ECCB-EAE4-4613-24900698FCE6}"/>
                  </a:ext>
                </a:extLst>
              </p:cNvPr>
              <p:cNvSpPr/>
              <p:nvPr/>
            </p:nvSpPr>
            <p:spPr>
              <a:xfrm>
                <a:off x="1210497" y="4239618"/>
                <a:ext cx="2664367" cy="1598204"/>
              </a:xfrm>
              <a:custGeom>
                <a:avLst/>
                <a:gdLst/>
                <a:ahLst/>
                <a:cxnLst/>
                <a:rect l="l" t="t" r="r" b="b"/>
                <a:pathLst>
                  <a:path w="1083" h="650" extrusionOk="0">
                    <a:moveTo>
                      <a:pt x="329" y="267"/>
                    </a:moveTo>
                    <a:cubicBezTo>
                      <a:pt x="332" y="268"/>
                      <a:pt x="332" y="270"/>
                      <a:pt x="336" y="270"/>
                    </a:cubicBezTo>
                    <a:cubicBezTo>
                      <a:pt x="337" y="268"/>
                      <a:pt x="339" y="267"/>
                      <a:pt x="340" y="264"/>
                    </a:cubicBezTo>
                    <a:cubicBezTo>
                      <a:pt x="336" y="260"/>
                      <a:pt x="327" y="261"/>
                      <a:pt x="325" y="254"/>
                    </a:cubicBezTo>
                    <a:cubicBezTo>
                      <a:pt x="322" y="254"/>
                      <a:pt x="321" y="252"/>
                      <a:pt x="320" y="251"/>
                    </a:cubicBezTo>
                    <a:cubicBezTo>
                      <a:pt x="320" y="246"/>
                      <a:pt x="319" y="244"/>
                      <a:pt x="318" y="241"/>
                    </a:cubicBezTo>
                    <a:cubicBezTo>
                      <a:pt x="315" y="240"/>
                      <a:pt x="310" y="241"/>
                      <a:pt x="306" y="243"/>
                    </a:cubicBezTo>
                    <a:cubicBezTo>
                      <a:pt x="303" y="240"/>
                      <a:pt x="299" y="238"/>
                      <a:pt x="296" y="235"/>
                    </a:cubicBezTo>
                    <a:cubicBezTo>
                      <a:pt x="296" y="234"/>
                      <a:pt x="298" y="230"/>
                      <a:pt x="296" y="230"/>
                    </a:cubicBezTo>
                    <a:cubicBezTo>
                      <a:pt x="292" y="234"/>
                      <a:pt x="283" y="248"/>
                      <a:pt x="294" y="250"/>
                    </a:cubicBezTo>
                    <a:cubicBezTo>
                      <a:pt x="295" y="250"/>
                      <a:pt x="296" y="250"/>
                      <a:pt x="296" y="250"/>
                    </a:cubicBezTo>
                    <a:cubicBezTo>
                      <a:pt x="298" y="249"/>
                      <a:pt x="299" y="248"/>
                      <a:pt x="302" y="248"/>
                    </a:cubicBezTo>
                    <a:cubicBezTo>
                      <a:pt x="306" y="251"/>
                      <a:pt x="312" y="254"/>
                      <a:pt x="311" y="261"/>
                    </a:cubicBezTo>
                    <a:cubicBezTo>
                      <a:pt x="315" y="262"/>
                      <a:pt x="318" y="267"/>
                      <a:pt x="317" y="272"/>
                    </a:cubicBezTo>
                    <a:cubicBezTo>
                      <a:pt x="322" y="276"/>
                      <a:pt x="322" y="266"/>
                      <a:pt x="329" y="267"/>
                    </a:cubicBezTo>
                    <a:close/>
                    <a:moveTo>
                      <a:pt x="327" y="385"/>
                    </a:moveTo>
                    <a:cubicBezTo>
                      <a:pt x="328" y="386"/>
                      <a:pt x="328" y="388"/>
                      <a:pt x="328" y="391"/>
                    </a:cubicBezTo>
                    <a:cubicBezTo>
                      <a:pt x="334" y="395"/>
                      <a:pt x="337" y="401"/>
                      <a:pt x="344" y="403"/>
                    </a:cubicBezTo>
                    <a:cubicBezTo>
                      <a:pt x="346" y="405"/>
                      <a:pt x="347" y="406"/>
                      <a:pt x="348" y="409"/>
                    </a:cubicBezTo>
                    <a:cubicBezTo>
                      <a:pt x="354" y="409"/>
                      <a:pt x="354" y="403"/>
                      <a:pt x="362" y="405"/>
                    </a:cubicBezTo>
                    <a:cubicBezTo>
                      <a:pt x="361" y="404"/>
                      <a:pt x="362" y="404"/>
                      <a:pt x="362" y="403"/>
                    </a:cubicBezTo>
                    <a:cubicBezTo>
                      <a:pt x="358" y="400"/>
                      <a:pt x="361" y="394"/>
                      <a:pt x="362" y="389"/>
                    </a:cubicBezTo>
                    <a:cubicBezTo>
                      <a:pt x="360" y="388"/>
                      <a:pt x="359" y="386"/>
                      <a:pt x="355" y="387"/>
                    </a:cubicBezTo>
                    <a:cubicBezTo>
                      <a:pt x="355" y="385"/>
                      <a:pt x="354" y="384"/>
                      <a:pt x="355" y="382"/>
                    </a:cubicBezTo>
                    <a:cubicBezTo>
                      <a:pt x="349" y="385"/>
                      <a:pt x="342" y="380"/>
                      <a:pt x="339" y="387"/>
                    </a:cubicBezTo>
                    <a:cubicBezTo>
                      <a:pt x="336" y="385"/>
                      <a:pt x="330" y="382"/>
                      <a:pt x="327" y="385"/>
                    </a:cubicBezTo>
                    <a:close/>
                    <a:moveTo>
                      <a:pt x="652" y="391"/>
                    </a:moveTo>
                    <a:cubicBezTo>
                      <a:pt x="649" y="391"/>
                      <a:pt x="648" y="393"/>
                      <a:pt x="649" y="394"/>
                    </a:cubicBezTo>
                    <a:cubicBezTo>
                      <a:pt x="651" y="394"/>
                      <a:pt x="652" y="393"/>
                      <a:pt x="652" y="391"/>
                    </a:cubicBezTo>
                    <a:close/>
                    <a:moveTo>
                      <a:pt x="696" y="430"/>
                    </a:moveTo>
                    <a:cubicBezTo>
                      <a:pt x="698" y="425"/>
                      <a:pt x="701" y="417"/>
                      <a:pt x="696" y="415"/>
                    </a:cubicBezTo>
                    <a:cubicBezTo>
                      <a:pt x="693" y="420"/>
                      <a:pt x="691" y="427"/>
                      <a:pt x="696" y="430"/>
                    </a:cubicBezTo>
                    <a:close/>
                    <a:moveTo>
                      <a:pt x="710" y="423"/>
                    </a:moveTo>
                    <a:cubicBezTo>
                      <a:pt x="709" y="418"/>
                      <a:pt x="704" y="421"/>
                      <a:pt x="706" y="425"/>
                    </a:cubicBezTo>
                    <a:cubicBezTo>
                      <a:pt x="703" y="426"/>
                      <a:pt x="704" y="428"/>
                      <a:pt x="702" y="431"/>
                    </a:cubicBezTo>
                    <a:cubicBezTo>
                      <a:pt x="700" y="435"/>
                      <a:pt x="693" y="436"/>
                      <a:pt x="695" y="439"/>
                    </a:cubicBezTo>
                    <a:cubicBezTo>
                      <a:pt x="694" y="439"/>
                      <a:pt x="694" y="440"/>
                      <a:pt x="693" y="440"/>
                    </a:cubicBezTo>
                    <a:cubicBezTo>
                      <a:pt x="693" y="441"/>
                      <a:pt x="693" y="443"/>
                      <a:pt x="693" y="444"/>
                    </a:cubicBezTo>
                    <a:cubicBezTo>
                      <a:pt x="697" y="444"/>
                      <a:pt x="699" y="443"/>
                      <a:pt x="700" y="441"/>
                    </a:cubicBezTo>
                    <a:cubicBezTo>
                      <a:pt x="702" y="443"/>
                      <a:pt x="704" y="439"/>
                      <a:pt x="702" y="437"/>
                    </a:cubicBezTo>
                    <a:cubicBezTo>
                      <a:pt x="703" y="436"/>
                      <a:pt x="703" y="437"/>
                      <a:pt x="704" y="437"/>
                    </a:cubicBezTo>
                    <a:cubicBezTo>
                      <a:pt x="703" y="430"/>
                      <a:pt x="712" y="429"/>
                      <a:pt x="712" y="422"/>
                    </a:cubicBezTo>
                    <a:cubicBezTo>
                      <a:pt x="711" y="422"/>
                      <a:pt x="711" y="423"/>
                      <a:pt x="710" y="423"/>
                    </a:cubicBezTo>
                    <a:close/>
                    <a:moveTo>
                      <a:pt x="240" y="483"/>
                    </a:moveTo>
                    <a:cubicBezTo>
                      <a:pt x="242" y="482"/>
                      <a:pt x="245" y="482"/>
                      <a:pt x="246" y="478"/>
                    </a:cubicBezTo>
                    <a:cubicBezTo>
                      <a:pt x="243" y="480"/>
                      <a:pt x="239" y="477"/>
                      <a:pt x="238" y="479"/>
                    </a:cubicBezTo>
                    <a:cubicBezTo>
                      <a:pt x="237" y="482"/>
                      <a:pt x="241" y="481"/>
                      <a:pt x="240" y="483"/>
                    </a:cubicBezTo>
                    <a:close/>
                    <a:moveTo>
                      <a:pt x="248" y="509"/>
                    </a:moveTo>
                    <a:cubicBezTo>
                      <a:pt x="249" y="508"/>
                      <a:pt x="251" y="508"/>
                      <a:pt x="251" y="506"/>
                    </a:cubicBezTo>
                    <a:cubicBezTo>
                      <a:pt x="250" y="505"/>
                      <a:pt x="247" y="505"/>
                      <a:pt x="245" y="503"/>
                    </a:cubicBezTo>
                    <a:cubicBezTo>
                      <a:pt x="244" y="505"/>
                      <a:pt x="246" y="507"/>
                      <a:pt x="248" y="509"/>
                    </a:cubicBezTo>
                    <a:close/>
                    <a:moveTo>
                      <a:pt x="428" y="592"/>
                    </a:moveTo>
                    <a:cubicBezTo>
                      <a:pt x="426" y="592"/>
                      <a:pt x="427" y="593"/>
                      <a:pt x="426" y="593"/>
                    </a:cubicBezTo>
                    <a:cubicBezTo>
                      <a:pt x="426" y="593"/>
                      <a:pt x="425" y="592"/>
                      <a:pt x="425" y="591"/>
                    </a:cubicBezTo>
                    <a:cubicBezTo>
                      <a:pt x="418" y="591"/>
                      <a:pt x="419" y="600"/>
                      <a:pt x="420" y="603"/>
                    </a:cubicBezTo>
                    <a:cubicBezTo>
                      <a:pt x="421" y="603"/>
                      <a:pt x="421" y="601"/>
                      <a:pt x="422" y="600"/>
                    </a:cubicBezTo>
                    <a:cubicBezTo>
                      <a:pt x="424" y="602"/>
                      <a:pt x="425" y="603"/>
                      <a:pt x="427" y="604"/>
                    </a:cubicBezTo>
                    <a:cubicBezTo>
                      <a:pt x="427" y="603"/>
                      <a:pt x="427" y="601"/>
                      <a:pt x="429" y="601"/>
                    </a:cubicBezTo>
                    <a:cubicBezTo>
                      <a:pt x="429" y="599"/>
                      <a:pt x="427" y="598"/>
                      <a:pt x="427" y="596"/>
                    </a:cubicBezTo>
                    <a:cubicBezTo>
                      <a:pt x="428" y="597"/>
                      <a:pt x="430" y="599"/>
                      <a:pt x="431" y="600"/>
                    </a:cubicBezTo>
                    <a:cubicBezTo>
                      <a:pt x="432" y="599"/>
                      <a:pt x="433" y="596"/>
                      <a:pt x="432" y="594"/>
                    </a:cubicBezTo>
                    <a:cubicBezTo>
                      <a:pt x="430" y="595"/>
                      <a:pt x="428" y="594"/>
                      <a:pt x="428" y="592"/>
                    </a:cubicBezTo>
                    <a:close/>
                    <a:moveTo>
                      <a:pt x="11" y="620"/>
                    </a:moveTo>
                    <a:cubicBezTo>
                      <a:pt x="13" y="620"/>
                      <a:pt x="15" y="621"/>
                      <a:pt x="15" y="618"/>
                    </a:cubicBezTo>
                    <a:cubicBezTo>
                      <a:pt x="12" y="618"/>
                      <a:pt x="11" y="617"/>
                      <a:pt x="10" y="616"/>
                    </a:cubicBezTo>
                    <a:cubicBezTo>
                      <a:pt x="9" y="615"/>
                      <a:pt x="9" y="614"/>
                      <a:pt x="8" y="612"/>
                    </a:cubicBezTo>
                    <a:cubicBezTo>
                      <a:pt x="5" y="612"/>
                      <a:pt x="3" y="609"/>
                      <a:pt x="0" y="612"/>
                    </a:cubicBezTo>
                    <a:cubicBezTo>
                      <a:pt x="2" y="614"/>
                      <a:pt x="3" y="617"/>
                      <a:pt x="5" y="619"/>
                    </a:cubicBezTo>
                    <a:cubicBezTo>
                      <a:pt x="4" y="620"/>
                      <a:pt x="3" y="619"/>
                      <a:pt x="1" y="619"/>
                    </a:cubicBezTo>
                    <a:cubicBezTo>
                      <a:pt x="1" y="620"/>
                      <a:pt x="0" y="620"/>
                      <a:pt x="0" y="621"/>
                    </a:cubicBezTo>
                    <a:cubicBezTo>
                      <a:pt x="3" y="621"/>
                      <a:pt x="2" y="625"/>
                      <a:pt x="5" y="626"/>
                    </a:cubicBezTo>
                    <a:cubicBezTo>
                      <a:pt x="5" y="624"/>
                      <a:pt x="5" y="623"/>
                      <a:pt x="6" y="623"/>
                    </a:cubicBezTo>
                    <a:cubicBezTo>
                      <a:pt x="9" y="623"/>
                      <a:pt x="9" y="620"/>
                      <a:pt x="11" y="620"/>
                    </a:cubicBezTo>
                    <a:close/>
                    <a:moveTo>
                      <a:pt x="312" y="616"/>
                    </a:moveTo>
                    <a:cubicBezTo>
                      <a:pt x="312" y="615"/>
                      <a:pt x="314" y="615"/>
                      <a:pt x="313" y="613"/>
                    </a:cubicBezTo>
                    <a:cubicBezTo>
                      <a:pt x="310" y="613"/>
                      <a:pt x="309" y="613"/>
                      <a:pt x="308" y="614"/>
                    </a:cubicBezTo>
                    <a:cubicBezTo>
                      <a:pt x="308" y="616"/>
                      <a:pt x="310" y="617"/>
                      <a:pt x="308" y="619"/>
                    </a:cubicBezTo>
                    <a:cubicBezTo>
                      <a:pt x="307" y="616"/>
                      <a:pt x="304" y="617"/>
                      <a:pt x="304" y="614"/>
                    </a:cubicBezTo>
                    <a:cubicBezTo>
                      <a:pt x="299" y="612"/>
                      <a:pt x="296" y="617"/>
                      <a:pt x="298" y="621"/>
                    </a:cubicBezTo>
                    <a:cubicBezTo>
                      <a:pt x="300" y="621"/>
                      <a:pt x="301" y="620"/>
                      <a:pt x="302" y="622"/>
                    </a:cubicBezTo>
                    <a:cubicBezTo>
                      <a:pt x="304" y="621"/>
                      <a:pt x="307" y="620"/>
                      <a:pt x="310" y="621"/>
                    </a:cubicBezTo>
                    <a:cubicBezTo>
                      <a:pt x="311" y="620"/>
                      <a:pt x="312" y="619"/>
                      <a:pt x="315" y="619"/>
                    </a:cubicBezTo>
                    <a:cubicBezTo>
                      <a:pt x="315" y="616"/>
                      <a:pt x="313" y="617"/>
                      <a:pt x="312" y="616"/>
                    </a:cubicBezTo>
                    <a:close/>
                    <a:moveTo>
                      <a:pt x="372" y="618"/>
                    </a:moveTo>
                    <a:cubicBezTo>
                      <a:pt x="370" y="621"/>
                      <a:pt x="376" y="625"/>
                      <a:pt x="379" y="624"/>
                    </a:cubicBezTo>
                    <a:cubicBezTo>
                      <a:pt x="379" y="623"/>
                      <a:pt x="378" y="621"/>
                      <a:pt x="378" y="620"/>
                    </a:cubicBezTo>
                    <a:cubicBezTo>
                      <a:pt x="375" y="621"/>
                      <a:pt x="376" y="617"/>
                      <a:pt x="372" y="618"/>
                    </a:cubicBezTo>
                    <a:close/>
                    <a:moveTo>
                      <a:pt x="29" y="623"/>
                    </a:moveTo>
                    <a:cubicBezTo>
                      <a:pt x="29" y="620"/>
                      <a:pt x="28" y="619"/>
                      <a:pt x="26" y="619"/>
                    </a:cubicBezTo>
                    <a:cubicBezTo>
                      <a:pt x="24" y="620"/>
                      <a:pt x="24" y="622"/>
                      <a:pt x="22" y="623"/>
                    </a:cubicBezTo>
                    <a:cubicBezTo>
                      <a:pt x="18" y="622"/>
                      <a:pt x="16" y="625"/>
                      <a:pt x="13" y="622"/>
                    </a:cubicBezTo>
                    <a:cubicBezTo>
                      <a:pt x="12" y="622"/>
                      <a:pt x="10" y="622"/>
                      <a:pt x="10" y="623"/>
                    </a:cubicBezTo>
                    <a:cubicBezTo>
                      <a:pt x="10" y="624"/>
                      <a:pt x="10" y="625"/>
                      <a:pt x="11" y="626"/>
                    </a:cubicBezTo>
                    <a:cubicBezTo>
                      <a:pt x="12" y="627"/>
                      <a:pt x="12" y="625"/>
                      <a:pt x="13" y="624"/>
                    </a:cubicBezTo>
                    <a:cubicBezTo>
                      <a:pt x="13" y="626"/>
                      <a:pt x="16" y="625"/>
                      <a:pt x="18" y="626"/>
                    </a:cubicBezTo>
                    <a:cubicBezTo>
                      <a:pt x="19" y="627"/>
                      <a:pt x="19" y="628"/>
                      <a:pt x="20" y="629"/>
                    </a:cubicBezTo>
                    <a:cubicBezTo>
                      <a:pt x="22" y="628"/>
                      <a:pt x="22" y="629"/>
                      <a:pt x="24" y="629"/>
                    </a:cubicBezTo>
                    <a:cubicBezTo>
                      <a:pt x="25" y="627"/>
                      <a:pt x="26" y="623"/>
                      <a:pt x="29" y="623"/>
                    </a:cubicBezTo>
                    <a:close/>
                    <a:moveTo>
                      <a:pt x="53" y="629"/>
                    </a:moveTo>
                    <a:cubicBezTo>
                      <a:pt x="53" y="627"/>
                      <a:pt x="53" y="627"/>
                      <a:pt x="55" y="627"/>
                    </a:cubicBezTo>
                    <a:cubicBezTo>
                      <a:pt x="54" y="615"/>
                      <a:pt x="43" y="628"/>
                      <a:pt x="53" y="629"/>
                    </a:cubicBezTo>
                    <a:close/>
                    <a:moveTo>
                      <a:pt x="45" y="631"/>
                    </a:moveTo>
                    <a:cubicBezTo>
                      <a:pt x="46" y="627"/>
                      <a:pt x="39" y="630"/>
                      <a:pt x="38" y="627"/>
                    </a:cubicBezTo>
                    <a:cubicBezTo>
                      <a:pt x="41" y="627"/>
                      <a:pt x="41" y="624"/>
                      <a:pt x="41" y="622"/>
                    </a:cubicBezTo>
                    <a:cubicBezTo>
                      <a:pt x="38" y="623"/>
                      <a:pt x="38" y="622"/>
                      <a:pt x="35" y="622"/>
                    </a:cubicBezTo>
                    <a:cubicBezTo>
                      <a:pt x="33" y="623"/>
                      <a:pt x="34" y="627"/>
                      <a:pt x="32" y="627"/>
                    </a:cubicBezTo>
                    <a:cubicBezTo>
                      <a:pt x="32" y="626"/>
                      <a:pt x="31" y="626"/>
                      <a:pt x="30" y="626"/>
                    </a:cubicBezTo>
                    <a:cubicBezTo>
                      <a:pt x="29" y="627"/>
                      <a:pt x="29" y="628"/>
                      <a:pt x="29" y="629"/>
                    </a:cubicBezTo>
                    <a:cubicBezTo>
                      <a:pt x="27" y="630"/>
                      <a:pt x="25" y="632"/>
                      <a:pt x="24" y="634"/>
                    </a:cubicBezTo>
                    <a:cubicBezTo>
                      <a:pt x="25" y="634"/>
                      <a:pt x="25" y="634"/>
                      <a:pt x="26" y="635"/>
                    </a:cubicBezTo>
                    <a:cubicBezTo>
                      <a:pt x="28" y="635"/>
                      <a:pt x="27" y="633"/>
                      <a:pt x="29" y="633"/>
                    </a:cubicBezTo>
                    <a:cubicBezTo>
                      <a:pt x="29" y="634"/>
                      <a:pt x="29" y="634"/>
                      <a:pt x="29" y="635"/>
                    </a:cubicBezTo>
                    <a:cubicBezTo>
                      <a:pt x="31" y="635"/>
                      <a:pt x="31" y="636"/>
                      <a:pt x="32" y="636"/>
                    </a:cubicBezTo>
                    <a:cubicBezTo>
                      <a:pt x="33" y="632"/>
                      <a:pt x="38" y="636"/>
                      <a:pt x="38" y="633"/>
                    </a:cubicBezTo>
                    <a:cubicBezTo>
                      <a:pt x="39" y="635"/>
                      <a:pt x="42" y="635"/>
                      <a:pt x="44" y="635"/>
                    </a:cubicBezTo>
                    <a:cubicBezTo>
                      <a:pt x="44" y="634"/>
                      <a:pt x="45" y="633"/>
                      <a:pt x="45" y="632"/>
                    </a:cubicBezTo>
                    <a:cubicBezTo>
                      <a:pt x="46" y="633"/>
                      <a:pt x="46" y="634"/>
                      <a:pt x="46" y="635"/>
                    </a:cubicBezTo>
                    <a:cubicBezTo>
                      <a:pt x="49" y="635"/>
                      <a:pt x="49" y="634"/>
                      <a:pt x="51" y="635"/>
                    </a:cubicBezTo>
                    <a:cubicBezTo>
                      <a:pt x="51" y="634"/>
                      <a:pt x="51" y="633"/>
                      <a:pt x="53" y="634"/>
                    </a:cubicBezTo>
                    <a:cubicBezTo>
                      <a:pt x="53" y="633"/>
                      <a:pt x="53" y="632"/>
                      <a:pt x="53" y="630"/>
                    </a:cubicBezTo>
                    <a:cubicBezTo>
                      <a:pt x="49" y="631"/>
                      <a:pt x="47" y="628"/>
                      <a:pt x="45" y="631"/>
                    </a:cubicBezTo>
                    <a:close/>
                    <a:moveTo>
                      <a:pt x="113" y="644"/>
                    </a:moveTo>
                    <a:cubicBezTo>
                      <a:pt x="111" y="640"/>
                      <a:pt x="101" y="641"/>
                      <a:pt x="99" y="638"/>
                    </a:cubicBezTo>
                    <a:cubicBezTo>
                      <a:pt x="99" y="637"/>
                      <a:pt x="97" y="636"/>
                      <a:pt x="98" y="636"/>
                    </a:cubicBezTo>
                    <a:cubicBezTo>
                      <a:pt x="101" y="637"/>
                      <a:pt x="102" y="635"/>
                      <a:pt x="104" y="634"/>
                    </a:cubicBezTo>
                    <a:cubicBezTo>
                      <a:pt x="104" y="630"/>
                      <a:pt x="102" y="630"/>
                      <a:pt x="101" y="627"/>
                    </a:cubicBezTo>
                    <a:cubicBezTo>
                      <a:pt x="98" y="627"/>
                      <a:pt x="96" y="626"/>
                      <a:pt x="95" y="629"/>
                    </a:cubicBezTo>
                    <a:cubicBezTo>
                      <a:pt x="95" y="628"/>
                      <a:pt x="93" y="628"/>
                      <a:pt x="92" y="629"/>
                    </a:cubicBezTo>
                    <a:cubicBezTo>
                      <a:pt x="92" y="631"/>
                      <a:pt x="95" y="631"/>
                      <a:pt x="96" y="633"/>
                    </a:cubicBezTo>
                    <a:cubicBezTo>
                      <a:pt x="92" y="633"/>
                      <a:pt x="89" y="632"/>
                      <a:pt x="85" y="635"/>
                    </a:cubicBezTo>
                    <a:cubicBezTo>
                      <a:pt x="84" y="633"/>
                      <a:pt x="81" y="635"/>
                      <a:pt x="79" y="632"/>
                    </a:cubicBezTo>
                    <a:cubicBezTo>
                      <a:pt x="79" y="634"/>
                      <a:pt x="76" y="632"/>
                      <a:pt x="75" y="634"/>
                    </a:cubicBezTo>
                    <a:cubicBezTo>
                      <a:pt x="74" y="632"/>
                      <a:pt x="69" y="631"/>
                      <a:pt x="68" y="633"/>
                    </a:cubicBezTo>
                    <a:cubicBezTo>
                      <a:pt x="75" y="637"/>
                      <a:pt x="85" y="638"/>
                      <a:pt x="90" y="640"/>
                    </a:cubicBezTo>
                    <a:cubicBezTo>
                      <a:pt x="93" y="636"/>
                      <a:pt x="100" y="641"/>
                      <a:pt x="102" y="645"/>
                    </a:cubicBezTo>
                    <a:cubicBezTo>
                      <a:pt x="110" y="646"/>
                      <a:pt x="113" y="649"/>
                      <a:pt x="124" y="650"/>
                    </a:cubicBezTo>
                    <a:cubicBezTo>
                      <a:pt x="122" y="646"/>
                      <a:pt x="115" y="646"/>
                      <a:pt x="113" y="644"/>
                    </a:cubicBezTo>
                    <a:close/>
                    <a:moveTo>
                      <a:pt x="256" y="630"/>
                    </a:moveTo>
                    <a:cubicBezTo>
                      <a:pt x="254" y="630"/>
                      <a:pt x="252" y="630"/>
                      <a:pt x="252" y="627"/>
                    </a:cubicBezTo>
                    <a:cubicBezTo>
                      <a:pt x="244" y="625"/>
                      <a:pt x="237" y="632"/>
                      <a:pt x="240" y="636"/>
                    </a:cubicBezTo>
                    <a:cubicBezTo>
                      <a:pt x="238" y="635"/>
                      <a:pt x="236" y="636"/>
                      <a:pt x="234" y="634"/>
                    </a:cubicBezTo>
                    <a:cubicBezTo>
                      <a:pt x="233" y="637"/>
                      <a:pt x="226" y="637"/>
                      <a:pt x="229" y="642"/>
                    </a:cubicBezTo>
                    <a:cubicBezTo>
                      <a:pt x="226" y="642"/>
                      <a:pt x="226" y="644"/>
                      <a:pt x="225" y="645"/>
                    </a:cubicBezTo>
                    <a:cubicBezTo>
                      <a:pt x="223" y="643"/>
                      <a:pt x="223" y="649"/>
                      <a:pt x="220" y="646"/>
                    </a:cubicBezTo>
                    <a:cubicBezTo>
                      <a:pt x="220" y="649"/>
                      <a:pt x="219" y="646"/>
                      <a:pt x="218" y="649"/>
                    </a:cubicBezTo>
                    <a:cubicBezTo>
                      <a:pt x="223" y="649"/>
                      <a:pt x="225" y="647"/>
                      <a:pt x="229" y="648"/>
                    </a:cubicBezTo>
                    <a:cubicBezTo>
                      <a:pt x="228" y="646"/>
                      <a:pt x="232" y="645"/>
                      <a:pt x="236" y="645"/>
                    </a:cubicBezTo>
                    <a:cubicBezTo>
                      <a:pt x="239" y="639"/>
                      <a:pt x="247" y="638"/>
                      <a:pt x="254" y="636"/>
                    </a:cubicBezTo>
                    <a:cubicBezTo>
                      <a:pt x="253" y="632"/>
                      <a:pt x="257" y="633"/>
                      <a:pt x="256" y="630"/>
                    </a:cubicBezTo>
                    <a:close/>
                    <a:moveTo>
                      <a:pt x="199" y="641"/>
                    </a:moveTo>
                    <a:cubicBezTo>
                      <a:pt x="196" y="643"/>
                      <a:pt x="200" y="647"/>
                      <a:pt x="202" y="644"/>
                    </a:cubicBezTo>
                    <a:cubicBezTo>
                      <a:pt x="203" y="645"/>
                      <a:pt x="203" y="647"/>
                      <a:pt x="205" y="647"/>
                    </a:cubicBezTo>
                    <a:cubicBezTo>
                      <a:pt x="206" y="646"/>
                      <a:pt x="208" y="645"/>
                      <a:pt x="207" y="643"/>
                    </a:cubicBezTo>
                    <a:cubicBezTo>
                      <a:pt x="205" y="640"/>
                      <a:pt x="203" y="642"/>
                      <a:pt x="199" y="641"/>
                    </a:cubicBezTo>
                    <a:close/>
                    <a:moveTo>
                      <a:pt x="140" y="642"/>
                    </a:moveTo>
                    <a:cubicBezTo>
                      <a:pt x="136" y="641"/>
                      <a:pt x="133" y="642"/>
                      <a:pt x="132" y="646"/>
                    </a:cubicBezTo>
                    <a:cubicBezTo>
                      <a:pt x="135" y="648"/>
                      <a:pt x="139" y="647"/>
                      <a:pt x="142" y="646"/>
                    </a:cubicBezTo>
                    <a:cubicBezTo>
                      <a:pt x="143" y="643"/>
                      <a:pt x="140" y="644"/>
                      <a:pt x="140" y="642"/>
                    </a:cubicBezTo>
                    <a:close/>
                    <a:moveTo>
                      <a:pt x="176" y="647"/>
                    </a:moveTo>
                    <a:cubicBezTo>
                      <a:pt x="178" y="649"/>
                      <a:pt x="182" y="647"/>
                      <a:pt x="185" y="646"/>
                    </a:cubicBezTo>
                    <a:cubicBezTo>
                      <a:pt x="185" y="639"/>
                      <a:pt x="177" y="643"/>
                      <a:pt x="176" y="647"/>
                    </a:cubicBezTo>
                    <a:close/>
                    <a:moveTo>
                      <a:pt x="168" y="645"/>
                    </a:moveTo>
                    <a:cubicBezTo>
                      <a:pt x="166" y="645"/>
                      <a:pt x="164" y="646"/>
                      <a:pt x="165" y="648"/>
                    </a:cubicBezTo>
                    <a:cubicBezTo>
                      <a:pt x="166" y="648"/>
                      <a:pt x="166" y="649"/>
                      <a:pt x="168" y="649"/>
                    </a:cubicBezTo>
                    <a:cubicBezTo>
                      <a:pt x="168" y="648"/>
                      <a:pt x="168" y="648"/>
                      <a:pt x="169" y="648"/>
                    </a:cubicBezTo>
                    <a:cubicBezTo>
                      <a:pt x="169" y="646"/>
                      <a:pt x="168" y="646"/>
                      <a:pt x="168" y="645"/>
                    </a:cubicBezTo>
                    <a:close/>
                    <a:moveTo>
                      <a:pt x="614" y="497"/>
                    </a:moveTo>
                    <a:cubicBezTo>
                      <a:pt x="614" y="499"/>
                      <a:pt x="613" y="499"/>
                      <a:pt x="612" y="498"/>
                    </a:cubicBezTo>
                    <a:cubicBezTo>
                      <a:pt x="613" y="498"/>
                      <a:pt x="612" y="497"/>
                      <a:pt x="613" y="496"/>
                    </a:cubicBezTo>
                    <a:cubicBezTo>
                      <a:pt x="611" y="494"/>
                      <a:pt x="611" y="497"/>
                      <a:pt x="610" y="497"/>
                    </a:cubicBezTo>
                    <a:cubicBezTo>
                      <a:pt x="610" y="496"/>
                      <a:pt x="609" y="495"/>
                      <a:pt x="608" y="494"/>
                    </a:cubicBezTo>
                    <a:cubicBezTo>
                      <a:pt x="608" y="495"/>
                      <a:pt x="608" y="494"/>
                      <a:pt x="607" y="494"/>
                    </a:cubicBezTo>
                    <a:cubicBezTo>
                      <a:pt x="606" y="494"/>
                      <a:pt x="607" y="496"/>
                      <a:pt x="606" y="496"/>
                    </a:cubicBezTo>
                    <a:cubicBezTo>
                      <a:pt x="605" y="496"/>
                      <a:pt x="605" y="495"/>
                      <a:pt x="605" y="494"/>
                    </a:cubicBezTo>
                    <a:cubicBezTo>
                      <a:pt x="607" y="492"/>
                      <a:pt x="609" y="491"/>
                      <a:pt x="608" y="486"/>
                    </a:cubicBezTo>
                    <a:cubicBezTo>
                      <a:pt x="605" y="487"/>
                      <a:pt x="600" y="485"/>
                      <a:pt x="601" y="492"/>
                    </a:cubicBezTo>
                    <a:cubicBezTo>
                      <a:pt x="599" y="493"/>
                      <a:pt x="598" y="495"/>
                      <a:pt x="596" y="495"/>
                    </a:cubicBezTo>
                    <a:cubicBezTo>
                      <a:pt x="596" y="496"/>
                      <a:pt x="597" y="496"/>
                      <a:pt x="597" y="497"/>
                    </a:cubicBezTo>
                    <a:cubicBezTo>
                      <a:pt x="594" y="496"/>
                      <a:pt x="596" y="499"/>
                      <a:pt x="595" y="499"/>
                    </a:cubicBezTo>
                    <a:cubicBezTo>
                      <a:pt x="595" y="498"/>
                      <a:pt x="594" y="498"/>
                      <a:pt x="593" y="498"/>
                    </a:cubicBezTo>
                    <a:cubicBezTo>
                      <a:pt x="591" y="499"/>
                      <a:pt x="592" y="501"/>
                      <a:pt x="592" y="502"/>
                    </a:cubicBezTo>
                    <a:cubicBezTo>
                      <a:pt x="589" y="501"/>
                      <a:pt x="587" y="506"/>
                      <a:pt x="585" y="508"/>
                    </a:cubicBezTo>
                    <a:cubicBezTo>
                      <a:pt x="587" y="509"/>
                      <a:pt x="592" y="509"/>
                      <a:pt x="591" y="511"/>
                    </a:cubicBezTo>
                    <a:cubicBezTo>
                      <a:pt x="591" y="510"/>
                      <a:pt x="588" y="508"/>
                      <a:pt x="587" y="511"/>
                    </a:cubicBezTo>
                    <a:cubicBezTo>
                      <a:pt x="588" y="511"/>
                      <a:pt x="589" y="512"/>
                      <a:pt x="590" y="513"/>
                    </a:cubicBezTo>
                    <a:cubicBezTo>
                      <a:pt x="587" y="513"/>
                      <a:pt x="587" y="510"/>
                      <a:pt x="583" y="510"/>
                    </a:cubicBezTo>
                    <a:cubicBezTo>
                      <a:pt x="581" y="512"/>
                      <a:pt x="583" y="513"/>
                      <a:pt x="584" y="515"/>
                    </a:cubicBezTo>
                    <a:cubicBezTo>
                      <a:pt x="583" y="515"/>
                      <a:pt x="584" y="517"/>
                      <a:pt x="583" y="518"/>
                    </a:cubicBezTo>
                    <a:cubicBezTo>
                      <a:pt x="583" y="515"/>
                      <a:pt x="581" y="515"/>
                      <a:pt x="582" y="513"/>
                    </a:cubicBezTo>
                    <a:cubicBezTo>
                      <a:pt x="577" y="512"/>
                      <a:pt x="573" y="514"/>
                      <a:pt x="574" y="519"/>
                    </a:cubicBezTo>
                    <a:cubicBezTo>
                      <a:pt x="574" y="520"/>
                      <a:pt x="576" y="521"/>
                      <a:pt x="577" y="521"/>
                    </a:cubicBezTo>
                    <a:cubicBezTo>
                      <a:pt x="576" y="521"/>
                      <a:pt x="575" y="521"/>
                      <a:pt x="575" y="522"/>
                    </a:cubicBezTo>
                    <a:cubicBezTo>
                      <a:pt x="576" y="524"/>
                      <a:pt x="576" y="528"/>
                      <a:pt x="575" y="530"/>
                    </a:cubicBezTo>
                    <a:cubicBezTo>
                      <a:pt x="576" y="521"/>
                      <a:pt x="567" y="518"/>
                      <a:pt x="563" y="524"/>
                    </a:cubicBezTo>
                    <a:cubicBezTo>
                      <a:pt x="559" y="525"/>
                      <a:pt x="556" y="531"/>
                      <a:pt x="555" y="534"/>
                    </a:cubicBezTo>
                    <a:cubicBezTo>
                      <a:pt x="560" y="534"/>
                      <a:pt x="561" y="539"/>
                      <a:pt x="560" y="546"/>
                    </a:cubicBezTo>
                    <a:cubicBezTo>
                      <a:pt x="563" y="546"/>
                      <a:pt x="565" y="549"/>
                      <a:pt x="564" y="552"/>
                    </a:cubicBezTo>
                    <a:cubicBezTo>
                      <a:pt x="568" y="550"/>
                      <a:pt x="570" y="545"/>
                      <a:pt x="574" y="549"/>
                    </a:cubicBezTo>
                    <a:cubicBezTo>
                      <a:pt x="570" y="549"/>
                      <a:pt x="568" y="552"/>
                      <a:pt x="567" y="555"/>
                    </a:cubicBezTo>
                    <a:cubicBezTo>
                      <a:pt x="568" y="556"/>
                      <a:pt x="570" y="556"/>
                      <a:pt x="572" y="556"/>
                    </a:cubicBezTo>
                    <a:cubicBezTo>
                      <a:pt x="574" y="554"/>
                      <a:pt x="575" y="553"/>
                      <a:pt x="578" y="552"/>
                    </a:cubicBezTo>
                    <a:cubicBezTo>
                      <a:pt x="578" y="551"/>
                      <a:pt x="578" y="551"/>
                      <a:pt x="578" y="550"/>
                    </a:cubicBezTo>
                    <a:cubicBezTo>
                      <a:pt x="582" y="550"/>
                      <a:pt x="581" y="547"/>
                      <a:pt x="580" y="544"/>
                    </a:cubicBezTo>
                    <a:cubicBezTo>
                      <a:pt x="583" y="546"/>
                      <a:pt x="582" y="543"/>
                      <a:pt x="584" y="543"/>
                    </a:cubicBezTo>
                    <a:cubicBezTo>
                      <a:pt x="583" y="545"/>
                      <a:pt x="585" y="546"/>
                      <a:pt x="585" y="548"/>
                    </a:cubicBezTo>
                    <a:cubicBezTo>
                      <a:pt x="588" y="548"/>
                      <a:pt x="588" y="546"/>
                      <a:pt x="589" y="544"/>
                    </a:cubicBezTo>
                    <a:cubicBezTo>
                      <a:pt x="591" y="545"/>
                      <a:pt x="592" y="542"/>
                      <a:pt x="595" y="543"/>
                    </a:cubicBezTo>
                    <a:cubicBezTo>
                      <a:pt x="595" y="542"/>
                      <a:pt x="596" y="542"/>
                      <a:pt x="595" y="541"/>
                    </a:cubicBezTo>
                    <a:cubicBezTo>
                      <a:pt x="594" y="540"/>
                      <a:pt x="592" y="540"/>
                      <a:pt x="592" y="540"/>
                    </a:cubicBezTo>
                    <a:cubicBezTo>
                      <a:pt x="595" y="540"/>
                      <a:pt x="593" y="536"/>
                      <a:pt x="593" y="535"/>
                    </a:cubicBezTo>
                    <a:cubicBezTo>
                      <a:pt x="594" y="538"/>
                      <a:pt x="597" y="538"/>
                      <a:pt x="599" y="538"/>
                    </a:cubicBezTo>
                    <a:cubicBezTo>
                      <a:pt x="600" y="536"/>
                      <a:pt x="602" y="535"/>
                      <a:pt x="601" y="533"/>
                    </a:cubicBezTo>
                    <a:cubicBezTo>
                      <a:pt x="600" y="532"/>
                      <a:pt x="598" y="531"/>
                      <a:pt x="598" y="529"/>
                    </a:cubicBezTo>
                    <a:cubicBezTo>
                      <a:pt x="600" y="532"/>
                      <a:pt x="603" y="532"/>
                      <a:pt x="607" y="533"/>
                    </a:cubicBezTo>
                    <a:cubicBezTo>
                      <a:pt x="606" y="528"/>
                      <a:pt x="611" y="529"/>
                      <a:pt x="610" y="524"/>
                    </a:cubicBezTo>
                    <a:cubicBezTo>
                      <a:pt x="608" y="525"/>
                      <a:pt x="607" y="523"/>
                      <a:pt x="605" y="525"/>
                    </a:cubicBezTo>
                    <a:cubicBezTo>
                      <a:pt x="606" y="522"/>
                      <a:pt x="605" y="522"/>
                      <a:pt x="605" y="520"/>
                    </a:cubicBezTo>
                    <a:cubicBezTo>
                      <a:pt x="606" y="520"/>
                      <a:pt x="606" y="519"/>
                      <a:pt x="607" y="519"/>
                    </a:cubicBezTo>
                    <a:cubicBezTo>
                      <a:pt x="607" y="515"/>
                      <a:pt x="606" y="516"/>
                      <a:pt x="608" y="513"/>
                    </a:cubicBezTo>
                    <a:cubicBezTo>
                      <a:pt x="607" y="513"/>
                      <a:pt x="606" y="513"/>
                      <a:pt x="606" y="511"/>
                    </a:cubicBezTo>
                    <a:cubicBezTo>
                      <a:pt x="603" y="513"/>
                      <a:pt x="601" y="513"/>
                      <a:pt x="598" y="515"/>
                    </a:cubicBezTo>
                    <a:cubicBezTo>
                      <a:pt x="599" y="513"/>
                      <a:pt x="597" y="513"/>
                      <a:pt x="595" y="511"/>
                    </a:cubicBezTo>
                    <a:cubicBezTo>
                      <a:pt x="602" y="511"/>
                      <a:pt x="602" y="505"/>
                      <a:pt x="608" y="507"/>
                    </a:cubicBezTo>
                    <a:cubicBezTo>
                      <a:pt x="609" y="507"/>
                      <a:pt x="608" y="505"/>
                      <a:pt x="609" y="504"/>
                    </a:cubicBezTo>
                    <a:cubicBezTo>
                      <a:pt x="610" y="505"/>
                      <a:pt x="611" y="506"/>
                      <a:pt x="613" y="506"/>
                    </a:cubicBezTo>
                    <a:cubicBezTo>
                      <a:pt x="613" y="504"/>
                      <a:pt x="614" y="504"/>
                      <a:pt x="615" y="503"/>
                    </a:cubicBezTo>
                    <a:cubicBezTo>
                      <a:pt x="615" y="501"/>
                      <a:pt x="616" y="498"/>
                      <a:pt x="614" y="497"/>
                    </a:cubicBezTo>
                    <a:close/>
                    <a:moveTo>
                      <a:pt x="1041" y="573"/>
                    </a:moveTo>
                    <a:cubicBezTo>
                      <a:pt x="1043" y="571"/>
                      <a:pt x="1042" y="567"/>
                      <a:pt x="1040" y="564"/>
                    </a:cubicBezTo>
                    <a:cubicBezTo>
                      <a:pt x="1038" y="564"/>
                      <a:pt x="1039" y="564"/>
                      <a:pt x="1037" y="564"/>
                    </a:cubicBezTo>
                    <a:cubicBezTo>
                      <a:pt x="1036" y="560"/>
                      <a:pt x="1032" y="559"/>
                      <a:pt x="1030" y="557"/>
                    </a:cubicBezTo>
                    <a:cubicBezTo>
                      <a:pt x="1032" y="558"/>
                      <a:pt x="1034" y="559"/>
                      <a:pt x="1036" y="559"/>
                    </a:cubicBezTo>
                    <a:cubicBezTo>
                      <a:pt x="1036" y="556"/>
                      <a:pt x="1033" y="556"/>
                      <a:pt x="1031" y="555"/>
                    </a:cubicBezTo>
                    <a:cubicBezTo>
                      <a:pt x="1027" y="549"/>
                      <a:pt x="1021" y="540"/>
                      <a:pt x="1013" y="541"/>
                    </a:cubicBezTo>
                    <a:cubicBezTo>
                      <a:pt x="1011" y="538"/>
                      <a:pt x="1009" y="534"/>
                      <a:pt x="1006" y="531"/>
                    </a:cubicBezTo>
                    <a:cubicBezTo>
                      <a:pt x="1002" y="531"/>
                      <a:pt x="1000" y="533"/>
                      <a:pt x="996" y="532"/>
                    </a:cubicBezTo>
                    <a:cubicBezTo>
                      <a:pt x="994" y="537"/>
                      <a:pt x="998" y="540"/>
                      <a:pt x="1001" y="540"/>
                    </a:cubicBezTo>
                    <a:cubicBezTo>
                      <a:pt x="1000" y="541"/>
                      <a:pt x="999" y="540"/>
                      <a:pt x="998" y="540"/>
                    </a:cubicBezTo>
                    <a:cubicBezTo>
                      <a:pt x="998" y="544"/>
                      <a:pt x="995" y="546"/>
                      <a:pt x="995" y="550"/>
                    </a:cubicBezTo>
                    <a:cubicBezTo>
                      <a:pt x="997" y="550"/>
                      <a:pt x="998" y="551"/>
                      <a:pt x="999" y="551"/>
                    </a:cubicBezTo>
                    <a:cubicBezTo>
                      <a:pt x="1001" y="548"/>
                      <a:pt x="1003" y="544"/>
                      <a:pt x="1006" y="545"/>
                    </a:cubicBezTo>
                    <a:cubicBezTo>
                      <a:pt x="1007" y="547"/>
                      <a:pt x="1005" y="549"/>
                      <a:pt x="1006" y="552"/>
                    </a:cubicBezTo>
                    <a:cubicBezTo>
                      <a:pt x="1004" y="553"/>
                      <a:pt x="1003" y="550"/>
                      <a:pt x="1000" y="552"/>
                    </a:cubicBezTo>
                    <a:cubicBezTo>
                      <a:pt x="1000" y="553"/>
                      <a:pt x="999" y="554"/>
                      <a:pt x="999" y="555"/>
                    </a:cubicBezTo>
                    <a:cubicBezTo>
                      <a:pt x="1001" y="556"/>
                      <a:pt x="1004" y="559"/>
                      <a:pt x="1006" y="556"/>
                    </a:cubicBezTo>
                    <a:cubicBezTo>
                      <a:pt x="1005" y="556"/>
                      <a:pt x="1005" y="555"/>
                      <a:pt x="1006" y="555"/>
                    </a:cubicBezTo>
                    <a:cubicBezTo>
                      <a:pt x="1005" y="559"/>
                      <a:pt x="1011" y="563"/>
                      <a:pt x="1014" y="558"/>
                    </a:cubicBezTo>
                    <a:cubicBezTo>
                      <a:pt x="1013" y="559"/>
                      <a:pt x="1014" y="562"/>
                      <a:pt x="1014" y="564"/>
                    </a:cubicBezTo>
                    <a:cubicBezTo>
                      <a:pt x="1016" y="564"/>
                      <a:pt x="1016" y="565"/>
                      <a:pt x="1017" y="566"/>
                    </a:cubicBezTo>
                    <a:cubicBezTo>
                      <a:pt x="1016" y="565"/>
                      <a:pt x="1015" y="567"/>
                      <a:pt x="1013" y="566"/>
                    </a:cubicBezTo>
                    <a:cubicBezTo>
                      <a:pt x="1011" y="569"/>
                      <a:pt x="1013" y="570"/>
                      <a:pt x="1014" y="572"/>
                    </a:cubicBezTo>
                    <a:cubicBezTo>
                      <a:pt x="1014" y="582"/>
                      <a:pt x="1023" y="585"/>
                      <a:pt x="1027" y="591"/>
                    </a:cubicBezTo>
                    <a:cubicBezTo>
                      <a:pt x="1029" y="591"/>
                      <a:pt x="1030" y="592"/>
                      <a:pt x="1032" y="591"/>
                    </a:cubicBezTo>
                    <a:cubicBezTo>
                      <a:pt x="1032" y="589"/>
                      <a:pt x="1031" y="589"/>
                      <a:pt x="1031" y="588"/>
                    </a:cubicBezTo>
                    <a:cubicBezTo>
                      <a:pt x="1032" y="588"/>
                      <a:pt x="1032" y="587"/>
                      <a:pt x="1033" y="587"/>
                    </a:cubicBezTo>
                    <a:cubicBezTo>
                      <a:pt x="1032" y="585"/>
                      <a:pt x="1031" y="583"/>
                      <a:pt x="1031" y="581"/>
                    </a:cubicBezTo>
                    <a:cubicBezTo>
                      <a:pt x="1030" y="581"/>
                      <a:pt x="1029" y="580"/>
                      <a:pt x="1027" y="580"/>
                    </a:cubicBezTo>
                    <a:cubicBezTo>
                      <a:pt x="1026" y="580"/>
                      <a:pt x="1026" y="582"/>
                      <a:pt x="1025" y="582"/>
                    </a:cubicBezTo>
                    <a:cubicBezTo>
                      <a:pt x="1023" y="580"/>
                      <a:pt x="1021" y="575"/>
                      <a:pt x="1018" y="573"/>
                    </a:cubicBezTo>
                    <a:cubicBezTo>
                      <a:pt x="1020" y="573"/>
                      <a:pt x="1022" y="570"/>
                      <a:pt x="1023" y="572"/>
                    </a:cubicBezTo>
                    <a:cubicBezTo>
                      <a:pt x="1021" y="575"/>
                      <a:pt x="1025" y="575"/>
                      <a:pt x="1023" y="579"/>
                    </a:cubicBezTo>
                    <a:cubicBezTo>
                      <a:pt x="1025" y="578"/>
                      <a:pt x="1026" y="579"/>
                      <a:pt x="1028" y="579"/>
                    </a:cubicBezTo>
                    <a:cubicBezTo>
                      <a:pt x="1029" y="578"/>
                      <a:pt x="1028" y="576"/>
                      <a:pt x="1029" y="576"/>
                    </a:cubicBezTo>
                    <a:cubicBezTo>
                      <a:pt x="1030" y="576"/>
                      <a:pt x="1030" y="578"/>
                      <a:pt x="1030" y="580"/>
                    </a:cubicBezTo>
                    <a:cubicBezTo>
                      <a:pt x="1035" y="581"/>
                      <a:pt x="1038" y="581"/>
                      <a:pt x="1039" y="587"/>
                    </a:cubicBezTo>
                    <a:cubicBezTo>
                      <a:pt x="1042" y="587"/>
                      <a:pt x="1043" y="587"/>
                      <a:pt x="1046" y="586"/>
                    </a:cubicBezTo>
                    <a:cubicBezTo>
                      <a:pt x="1047" y="580"/>
                      <a:pt x="1045" y="578"/>
                      <a:pt x="1043" y="572"/>
                    </a:cubicBezTo>
                    <a:cubicBezTo>
                      <a:pt x="1042" y="572"/>
                      <a:pt x="1042" y="573"/>
                      <a:pt x="1041" y="573"/>
                    </a:cubicBezTo>
                    <a:close/>
                    <a:moveTo>
                      <a:pt x="1074" y="535"/>
                    </a:moveTo>
                    <a:cubicBezTo>
                      <a:pt x="1077" y="530"/>
                      <a:pt x="1075" y="524"/>
                      <a:pt x="1071" y="521"/>
                    </a:cubicBezTo>
                    <a:cubicBezTo>
                      <a:pt x="1069" y="525"/>
                      <a:pt x="1063" y="523"/>
                      <a:pt x="1062" y="519"/>
                    </a:cubicBezTo>
                    <a:cubicBezTo>
                      <a:pt x="1058" y="520"/>
                      <a:pt x="1057" y="518"/>
                      <a:pt x="1055" y="517"/>
                    </a:cubicBezTo>
                    <a:cubicBezTo>
                      <a:pt x="1046" y="517"/>
                      <a:pt x="1040" y="515"/>
                      <a:pt x="1035" y="512"/>
                    </a:cubicBezTo>
                    <a:cubicBezTo>
                      <a:pt x="1035" y="513"/>
                      <a:pt x="1032" y="513"/>
                      <a:pt x="1031" y="514"/>
                    </a:cubicBezTo>
                    <a:cubicBezTo>
                      <a:pt x="1030" y="511"/>
                      <a:pt x="1028" y="510"/>
                      <a:pt x="1028" y="506"/>
                    </a:cubicBezTo>
                    <a:cubicBezTo>
                      <a:pt x="1025" y="506"/>
                      <a:pt x="1024" y="506"/>
                      <a:pt x="1022" y="505"/>
                    </a:cubicBezTo>
                    <a:cubicBezTo>
                      <a:pt x="1022" y="503"/>
                      <a:pt x="1023" y="500"/>
                      <a:pt x="1022" y="498"/>
                    </a:cubicBezTo>
                    <a:cubicBezTo>
                      <a:pt x="1020" y="498"/>
                      <a:pt x="1016" y="499"/>
                      <a:pt x="1015" y="498"/>
                    </a:cubicBezTo>
                    <a:cubicBezTo>
                      <a:pt x="1016" y="497"/>
                      <a:pt x="1016" y="495"/>
                      <a:pt x="1016" y="494"/>
                    </a:cubicBezTo>
                    <a:cubicBezTo>
                      <a:pt x="1004" y="482"/>
                      <a:pt x="993" y="469"/>
                      <a:pt x="981" y="456"/>
                    </a:cubicBezTo>
                    <a:cubicBezTo>
                      <a:pt x="982" y="456"/>
                      <a:pt x="982" y="455"/>
                      <a:pt x="982" y="455"/>
                    </a:cubicBezTo>
                    <a:cubicBezTo>
                      <a:pt x="975" y="451"/>
                      <a:pt x="971" y="443"/>
                      <a:pt x="961" y="443"/>
                    </a:cubicBezTo>
                    <a:cubicBezTo>
                      <a:pt x="959" y="436"/>
                      <a:pt x="952" y="434"/>
                      <a:pt x="949" y="430"/>
                    </a:cubicBezTo>
                    <a:cubicBezTo>
                      <a:pt x="947" y="430"/>
                      <a:pt x="945" y="430"/>
                      <a:pt x="943" y="430"/>
                    </a:cubicBezTo>
                    <a:cubicBezTo>
                      <a:pt x="943" y="427"/>
                      <a:pt x="942" y="426"/>
                      <a:pt x="940" y="425"/>
                    </a:cubicBezTo>
                    <a:cubicBezTo>
                      <a:pt x="943" y="419"/>
                      <a:pt x="934" y="415"/>
                      <a:pt x="929" y="412"/>
                    </a:cubicBezTo>
                    <a:cubicBezTo>
                      <a:pt x="926" y="418"/>
                      <a:pt x="918" y="419"/>
                      <a:pt x="914" y="425"/>
                    </a:cubicBezTo>
                    <a:cubicBezTo>
                      <a:pt x="916" y="425"/>
                      <a:pt x="917" y="426"/>
                      <a:pt x="917" y="426"/>
                    </a:cubicBezTo>
                    <a:cubicBezTo>
                      <a:pt x="916" y="427"/>
                      <a:pt x="917" y="429"/>
                      <a:pt x="916" y="429"/>
                    </a:cubicBezTo>
                    <a:cubicBezTo>
                      <a:pt x="915" y="429"/>
                      <a:pt x="914" y="429"/>
                      <a:pt x="913" y="429"/>
                    </a:cubicBezTo>
                    <a:cubicBezTo>
                      <a:pt x="913" y="434"/>
                      <a:pt x="915" y="438"/>
                      <a:pt x="913" y="441"/>
                    </a:cubicBezTo>
                    <a:cubicBezTo>
                      <a:pt x="905" y="443"/>
                      <a:pt x="903" y="450"/>
                      <a:pt x="898" y="454"/>
                    </a:cubicBezTo>
                    <a:cubicBezTo>
                      <a:pt x="896" y="434"/>
                      <a:pt x="874" y="435"/>
                      <a:pt x="868" y="420"/>
                    </a:cubicBezTo>
                    <a:cubicBezTo>
                      <a:pt x="859" y="421"/>
                      <a:pt x="858" y="414"/>
                      <a:pt x="858" y="405"/>
                    </a:cubicBezTo>
                    <a:cubicBezTo>
                      <a:pt x="851" y="407"/>
                      <a:pt x="844" y="408"/>
                      <a:pt x="842" y="414"/>
                    </a:cubicBezTo>
                    <a:cubicBezTo>
                      <a:pt x="838" y="413"/>
                      <a:pt x="835" y="412"/>
                      <a:pt x="832" y="411"/>
                    </a:cubicBezTo>
                    <a:cubicBezTo>
                      <a:pt x="831" y="412"/>
                      <a:pt x="832" y="414"/>
                      <a:pt x="830" y="414"/>
                    </a:cubicBezTo>
                    <a:cubicBezTo>
                      <a:pt x="828" y="414"/>
                      <a:pt x="825" y="413"/>
                      <a:pt x="823" y="412"/>
                    </a:cubicBezTo>
                    <a:cubicBezTo>
                      <a:pt x="807" y="297"/>
                      <a:pt x="790" y="181"/>
                      <a:pt x="773" y="65"/>
                    </a:cubicBezTo>
                    <a:cubicBezTo>
                      <a:pt x="771" y="65"/>
                      <a:pt x="770" y="64"/>
                      <a:pt x="768" y="65"/>
                    </a:cubicBezTo>
                    <a:cubicBezTo>
                      <a:pt x="767" y="66"/>
                      <a:pt x="770" y="66"/>
                      <a:pt x="768" y="66"/>
                    </a:cubicBezTo>
                    <a:cubicBezTo>
                      <a:pt x="765" y="62"/>
                      <a:pt x="760" y="60"/>
                      <a:pt x="756" y="60"/>
                    </a:cubicBezTo>
                    <a:cubicBezTo>
                      <a:pt x="754" y="58"/>
                      <a:pt x="750" y="52"/>
                      <a:pt x="745" y="53"/>
                    </a:cubicBezTo>
                    <a:cubicBezTo>
                      <a:pt x="745" y="51"/>
                      <a:pt x="743" y="52"/>
                      <a:pt x="741" y="51"/>
                    </a:cubicBezTo>
                    <a:cubicBezTo>
                      <a:pt x="740" y="52"/>
                      <a:pt x="739" y="52"/>
                      <a:pt x="738" y="52"/>
                    </a:cubicBezTo>
                    <a:cubicBezTo>
                      <a:pt x="738" y="51"/>
                      <a:pt x="738" y="51"/>
                      <a:pt x="738" y="50"/>
                    </a:cubicBezTo>
                    <a:cubicBezTo>
                      <a:pt x="736" y="51"/>
                      <a:pt x="735" y="51"/>
                      <a:pt x="733" y="51"/>
                    </a:cubicBezTo>
                    <a:cubicBezTo>
                      <a:pt x="733" y="52"/>
                      <a:pt x="734" y="52"/>
                      <a:pt x="734" y="53"/>
                    </a:cubicBezTo>
                    <a:cubicBezTo>
                      <a:pt x="728" y="53"/>
                      <a:pt x="721" y="62"/>
                      <a:pt x="716" y="56"/>
                    </a:cubicBezTo>
                    <a:cubicBezTo>
                      <a:pt x="713" y="57"/>
                      <a:pt x="710" y="53"/>
                      <a:pt x="708" y="51"/>
                    </a:cubicBezTo>
                    <a:cubicBezTo>
                      <a:pt x="700" y="50"/>
                      <a:pt x="692" y="52"/>
                      <a:pt x="684" y="50"/>
                    </a:cubicBezTo>
                    <a:cubicBezTo>
                      <a:pt x="683" y="50"/>
                      <a:pt x="683" y="48"/>
                      <a:pt x="683" y="47"/>
                    </a:cubicBezTo>
                    <a:cubicBezTo>
                      <a:pt x="679" y="48"/>
                      <a:pt x="678" y="43"/>
                      <a:pt x="674" y="47"/>
                    </a:cubicBezTo>
                    <a:cubicBezTo>
                      <a:pt x="675" y="44"/>
                      <a:pt x="673" y="44"/>
                      <a:pt x="672" y="43"/>
                    </a:cubicBezTo>
                    <a:cubicBezTo>
                      <a:pt x="670" y="42"/>
                      <a:pt x="670" y="43"/>
                      <a:pt x="668" y="43"/>
                    </a:cubicBezTo>
                    <a:cubicBezTo>
                      <a:pt x="664" y="35"/>
                      <a:pt x="653" y="41"/>
                      <a:pt x="647" y="43"/>
                    </a:cubicBezTo>
                    <a:cubicBezTo>
                      <a:pt x="648" y="42"/>
                      <a:pt x="649" y="41"/>
                      <a:pt x="649" y="39"/>
                    </a:cubicBezTo>
                    <a:cubicBezTo>
                      <a:pt x="642" y="39"/>
                      <a:pt x="636" y="44"/>
                      <a:pt x="630" y="40"/>
                    </a:cubicBezTo>
                    <a:cubicBezTo>
                      <a:pt x="633" y="41"/>
                      <a:pt x="632" y="38"/>
                      <a:pt x="633" y="36"/>
                    </a:cubicBezTo>
                    <a:cubicBezTo>
                      <a:pt x="628" y="36"/>
                      <a:pt x="626" y="34"/>
                      <a:pt x="623" y="33"/>
                    </a:cubicBezTo>
                    <a:cubicBezTo>
                      <a:pt x="624" y="31"/>
                      <a:pt x="626" y="29"/>
                      <a:pt x="627" y="27"/>
                    </a:cubicBezTo>
                    <a:cubicBezTo>
                      <a:pt x="626" y="23"/>
                      <a:pt x="621" y="24"/>
                      <a:pt x="618" y="24"/>
                    </a:cubicBezTo>
                    <a:cubicBezTo>
                      <a:pt x="617" y="23"/>
                      <a:pt x="616" y="22"/>
                      <a:pt x="615" y="21"/>
                    </a:cubicBezTo>
                    <a:cubicBezTo>
                      <a:pt x="614" y="21"/>
                      <a:pt x="612" y="22"/>
                      <a:pt x="611" y="23"/>
                    </a:cubicBezTo>
                    <a:cubicBezTo>
                      <a:pt x="607" y="23"/>
                      <a:pt x="604" y="22"/>
                      <a:pt x="602" y="26"/>
                    </a:cubicBezTo>
                    <a:cubicBezTo>
                      <a:pt x="602" y="23"/>
                      <a:pt x="597" y="25"/>
                      <a:pt x="597" y="22"/>
                    </a:cubicBezTo>
                    <a:cubicBezTo>
                      <a:pt x="597" y="21"/>
                      <a:pt x="598" y="19"/>
                      <a:pt x="598" y="18"/>
                    </a:cubicBezTo>
                    <a:cubicBezTo>
                      <a:pt x="596" y="14"/>
                      <a:pt x="594" y="13"/>
                      <a:pt x="591" y="12"/>
                    </a:cubicBezTo>
                    <a:cubicBezTo>
                      <a:pt x="590" y="14"/>
                      <a:pt x="587" y="14"/>
                      <a:pt x="589" y="16"/>
                    </a:cubicBezTo>
                    <a:cubicBezTo>
                      <a:pt x="587" y="17"/>
                      <a:pt x="584" y="18"/>
                      <a:pt x="585" y="23"/>
                    </a:cubicBezTo>
                    <a:cubicBezTo>
                      <a:pt x="583" y="22"/>
                      <a:pt x="583" y="23"/>
                      <a:pt x="580" y="23"/>
                    </a:cubicBezTo>
                    <a:cubicBezTo>
                      <a:pt x="580" y="21"/>
                      <a:pt x="580" y="20"/>
                      <a:pt x="580" y="18"/>
                    </a:cubicBezTo>
                    <a:cubicBezTo>
                      <a:pt x="584" y="19"/>
                      <a:pt x="587" y="15"/>
                      <a:pt x="586" y="10"/>
                    </a:cubicBezTo>
                    <a:cubicBezTo>
                      <a:pt x="581" y="8"/>
                      <a:pt x="578" y="6"/>
                      <a:pt x="575" y="3"/>
                    </a:cubicBezTo>
                    <a:cubicBezTo>
                      <a:pt x="574" y="2"/>
                      <a:pt x="578" y="4"/>
                      <a:pt x="577" y="2"/>
                    </a:cubicBezTo>
                    <a:cubicBezTo>
                      <a:pt x="575" y="0"/>
                      <a:pt x="573" y="2"/>
                      <a:pt x="572" y="2"/>
                    </a:cubicBezTo>
                    <a:cubicBezTo>
                      <a:pt x="566" y="6"/>
                      <a:pt x="563" y="20"/>
                      <a:pt x="552" y="20"/>
                    </a:cubicBezTo>
                    <a:cubicBezTo>
                      <a:pt x="551" y="19"/>
                      <a:pt x="549" y="19"/>
                      <a:pt x="548" y="18"/>
                    </a:cubicBezTo>
                    <a:cubicBezTo>
                      <a:pt x="547" y="22"/>
                      <a:pt x="539" y="19"/>
                      <a:pt x="541" y="16"/>
                    </a:cubicBezTo>
                    <a:cubicBezTo>
                      <a:pt x="534" y="15"/>
                      <a:pt x="530" y="22"/>
                      <a:pt x="525" y="27"/>
                    </a:cubicBezTo>
                    <a:cubicBezTo>
                      <a:pt x="520" y="31"/>
                      <a:pt x="508" y="39"/>
                      <a:pt x="504" y="32"/>
                    </a:cubicBezTo>
                    <a:cubicBezTo>
                      <a:pt x="496" y="36"/>
                      <a:pt x="492" y="45"/>
                      <a:pt x="483" y="50"/>
                    </a:cubicBezTo>
                    <a:cubicBezTo>
                      <a:pt x="483" y="52"/>
                      <a:pt x="483" y="54"/>
                      <a:pt x="481" y="55"/>
                    </a:cubicBezTo>
                    <a:cubicBezTo>
                      <a:pt x="481" y="58"/>
                      <a:pt x="482" y="57"/>
                      <a:pt x="481" y="59"/>
                    </a:cubicBezTo>
                    <a:cubicBezTo>
                      <a:pt x="476" y="69"/>
                      <a:pt x="468" y="77"/>
                      <a:pt x="453" y="76"/>
                    </a:cubicBezTo>
                    <a:cubicBezTo>
                      <a:pt x="446" y="76"/>
                      <a:pt x="439" y="74"/>
                      <a:pt x="434" y="72"/>
                    </a:cubicBezTo>
                    <a:cubicBezTo>
                      <a:pt x="433" y="78"/>
                      <a:pt x="430" y="83"/>
                      <a:pt x="428" y="88"/>
                    </a:cubicBezTo>
                    <a:cubicBezTo>
                      <a:pt x="425" y="89"/>
                      <a:pt x="421" y="88"/>
                      <a:pt x="420" y="90"/>
                    </a:cubicBezTo>
                    <a:cubicBezTo>
                      <a:pt x="426" y="91"/>
                      <a:pt x="429" y="96"/>
                      <a:pt x="430" y="102"/>
                    </a:cubicBezTo>
                    <a:cubicBezTo>
                      <a:pt x="438" y="105"/>
                      <a:pt x="442" y="112"/>
                      <a:pt x="445" y="120"/>
                    </a:cubicBezTo>
                    <a:cubicBezTo>
                      <a:pt x="452" y="123"/>
                      <a:pt x="454" y="134"/>
                      <a:pt x="452" y="144"/>
                    </a:cubicBezTo>
                    <a:cubicBezTo>
                      <a:pt x="457" y="147"/>
                      <a:pt x="461" y="150"/>
                      <a:pt x="466" y="152"/>
                    </a:cubicBezTo>
                    <a:cubicBezTo>
                      <a:pt x="466" y="151"/>
                      <a:pt x="464" y="150"/>
                      <a:pt x="466" y="150"/>
                    </a:cubicBezTo>
                    <a:cubicBezTo>
                      <a:pt x="467" y="152"/>
                      <a:pt x="470" y="152"/>
                      <a:pt x="470" y="154"/>
                    </a:cubicBezTo>
                    <a:cubicBezTo>
                      <a:pt x="468" y="155"/>
                      <a:pt x="468" y="156"/>
                      <a:pt x="466" y="157"/>
                    </a:cubicBezTo>
                    <a:cubicBezTo>
                      <a:pt x="466" y="159"/>
                      <a:pt x="468" y="160"/>
                      <a:pt x="467" y="163"/>
                    </a:cubicBezTo>
                    <a:cubicBezTo>
                      <a:pt x="471" y="162"/>
                      <a:pt x="471" y="166"/>
                      <a:pt x="472" y="169"/>
                    </a:cubicBezTo>
                    <a:cubicBezTo>
                      <a:pt x="473" y="171"/>
                      <a:pt x="475" y="171"/>
                      <a:pt x="475" y="173"/>
                    </a:cubicBezTo>
                    <a:cubicBezTo>
                      <a:pt x="475" y="177"/>
                      <a:pt x="471" y="180"/>
                      <a:pt x="474" y="182"/>
                    </a:cubicBezTo>
                    <a:cubicBezTo>
                      <a:pt x="476" y="182"/>
                      <a:pt x="474" y="178"/>
                      <a:pt x="475" y="178"/>
                    </a:cubicBezTo>
                    <a:cubicBezTo>
                      <a:pt x="480" y="176"/>
                      <a:pt x="484" y="180"/>
                      <a:pt x="486" y="184"/>
                    </a:cubicBezTo>
                    <a:cubicBezTo>
                      <a:pt x="484" y="185"/>
                      <a:pt x="482" y="185"/>
                      <a:pt x="482" y="182"/>
                    </a:cubicBezTo>
                    <a:cubicBezTo>
                      <a:pt x="476" y="181"/>
                      <a:pt x="476" y="187"/>
                      <a:pt x="473" y="190"/>
                    </a:cubicBezTo>
                    <a:cubicBezTo>
                      <a:pt x="469" y="187"/>
                      <a:pt x="465" y="188"/>
                      <a:pt x="461" y="188"/>
                    </a:cubicBezTo>
                    <a:cubicBezTo>
                      <a:pt x="461" y="187"/>
                      <a:pt x="460" y="186"/>
                      <a:pt x="460" y="185"/>
                    </a:cubicBezTo>
                    <a:cubicBezTo>
                      <a:pt x="454" y="186"/>
                      <a:pt x="451" y="183"/>
                      <a:pt x="446" y="183"/>
                    </a:cubicBezTo>
                    <a:cubicBezTo>
                      <a:pt x="439" y="179"/>
                      <a:pt x="448" y="170"/>
                      <a:pt x="448" y="166"/>
                    </a:cubicBezTo>
                    <a:cubicBezTo>
                      <a:pt x="449" y="166"/>
                      <a:pt x="449" y="166"/>
                      <a:pt x="450" y="166"/>
                    </a:cubicBezTo>
                    <a:cubicBezTo>
                      <a:pt x="449" y="162"/>
                      <a:pt x="443" y="162"/>
                      <a:pt x="439" y="161"/>
                    </a:cubicBezTo>
                    <a:cubicBezTo>
                      <a:pt x="429" y="161"/>
                      <a:pt x="417" y="166"/>
                      <a:pt x="409" y="168"/>
                    </a:cubicBezTo>
                    <a:cubicBezTo>
                      <a:pt x="396" y="173"/>
                      <a:pt x="385" y="177"/>
                      <a:pt x="373" y="181"/>
                    </a:cubicBezTo>
                    <a:cubicBezTo>
                      <a:pt x="372" y="182"/>
                      <a:pt x="373" y="183"/>
                      <a:pt x="373" y="185"/>
                    </a:cubicBezTo>
                    <a:cubicBezTo>
                      <a:pt x="377" y="187"/>
                      <a:pt x="379" y="191"/>
                      <a:pt x="381" y="194"/>
                    </a:cubicBezTo>
                    <a:cubicBezTo>
                      <a:pt x="388" y="196"/>
                      <a:pt x="392" y="200"/>
                      <a:pt x="398" y="203"/>
                    </a:cubicBezTo>
                    <a:cubicBezTo>
                      <a:pt x="395" y="201"/>
                      <a:pt x="390" y="211"/>
                      <a:pt x="388" y="204"/>
                    </a:cubicBezTo>
                    <a:cubicBezTo>
                      <a:pt x="388" y="203"/>
                      <a:pt x="391" y="202"/>
                      <a:pt x="389" y="200"/>
                    </a:cubicBezTo>
                    <a:cubicBezTo>
                      <a:pt x="382" y="206"/>
                      <a:pt x="390" y="212"/>
                      <a:pt x="391" y="219"/>
                    </a:cubicBezTo>
                    <a:cubicBezTo>
                      <a:pt x="391" y="220"/>
                      <a:pt x="390" y="220"/>
                      <a:pt x="389" y="220"/>
                    </a:cubicBezTo>
                    <a:cubicBezTo>
                      <a:pt x="387" y="234"/>
                      <a:pt x="404" y="232"/>
                      <a:pt x="410" y="240"/>
                    </a:cubicBezTo>
                    <a:cubicBezTo>
                      <a:pt x="417" y="241"/>
                      <a:pt x="422" y="235"/>
                      <a:pt x="428" y="239"/>
                    </a:cubicBezTo>
                    <a:cubicBezTo>
                      <a:pt x="435" y="237"/>
                      <a:pt x="436" y="245"/>
                      <a:pt x="441" y="248"/>
                    </a:cubicBezTo>
                    <a:cubicBezTo>
                      <a:pt x="442" y="246"/>
                      <a:pt x="442" y="244"/>
                      <a:pt x="444" y="243"/>
                    </a:cubicBezTo>
                    <a:cubicBezTo>
                      <a:pt x="445" y="245"/>
                      <a:pt x="444" y="248"/>
                      <a:pt x="444" y="252"/>
                    </a:cubicBezTo>
                    <a:cubicBezTo>
                      <a:pt x="447" y="252"/>
                      <a:pt x="446" y="250"/>
                      <a:pt x="449" y="250"/>
                    </a:cubicBezTo>
                    <a:cubicBezTo>
                      <a:pt x="449" y="244"/>
                      <a:pt x="456" y="244"/>
                      <a:pt x="458" y="240"/>
                    </a:cubicBezTo>
                    <a:cubicBezTo>
                      <a:pt x="462" y="241"/>
                      <a:pt x="464" y="240"/>
                      <a:pt x="466" y="238"/>
                    </a:cubicBezTo>
                    <a:cubicBezTo>
                      <a:pt x="467" y="238"/>
                      <a:pt x="467" y="241"/>
                      <a:pt x="468" y="240"/>
                    </a:cubicBezTo>
                    <a:cubicBezTo>
                      <a:pt x="472" y="240"/>
                      <a:pt x="472" y="237"/>
                      <a:pt x="475" y="236"/>
                    </a:cubicBezTo>
                    <a:cubicBezTo>
                      <a:pt x="478" y="239"/>
                      <a:pt x="481" y="242"/>
                      <a:pt x="478" y="247"/>
                    </a:cubicBezTo>
                    <a:cubicBezTo>
                      <a:pt x="476" y="247"/>
                      <a:pt x="474" y="248"/>
                      <a:pt x="473" y="250"/>
                    </a:cubicBezTo>
                    <a:cubicBezTo>
                      <a:pt x="471" y="248"/>
                      <a:pt x="469" y="247"/>
                      <a:pt x="467" y="248"/>
                    </a:cubicBezTo>
                    <a:cubicBezTo>
                      <a:pt x="467" y="251"/>
                      <a:pt x="465" y="251"/>
                      <a:pt x="465" y="254"/>
                    </a:cubicBezTo>
                    <a:cubicBezTo>
                      <a:pt x="467" y="254"/>
                      <a:pt x="467" y="252"/>
                      <a:pt x="468" y="252"/>
                    </a:cubicBezTo>
                    <a:cubicBezTo>
                      <a:pt x="474" y="258"/>
                      <a:pt x="473" y="268"/>
                      <a:pt x="474" y="279"/>
                    </a:cubicBezTo>
                    <a:cubicBezTo>
                      <a:pt x="471" y="282"/>
                      <a:pt x="468" y="284"/>
                      <a:pt x="465" y="287"/>
                    </a:cubicBezTo>
                    <a:cubicBezTo>
                      <a:pt x="459" y="288"/>
                      <a:pt x="458" y="286"/>
                      <a:pt x="452" y="286"/>
                    </a:cubicBezTo>
                    <a:cubicBezTo>
                      <a:pt x="453" y="283"/>
                      <a:pt x="448" y="282"/>
                      <a:pt x="447" y="282"/>
                    </a:cubicBezTo>
                    <a:cubicBezTo>
                      <a:pt x="448" y="280"/>
                      <a:pt x="447" y="280"/>
                      <a:pt x="447" y="278"/>
                    </a:cubicBezTo>
                    <a:cubicBezTo>
                      <a:pt x="445" y="277"/>
                      <a:pt x="440" y="277"/>
                      <a:pt x="441" y="281"/>
                    </a:cubicBezTo>
                    <a:cubicBezTo>
                      <a:pt x="442" y="283"/>
                      <a:pt x="447" y="281"/>
                      <a:pt x="447" y="284"/>
                    </a:cubicBezTo>
                    <a:cubicBezTo>
                      <a:pt x="442" y="286"/>
                      <a:pt x="442" y="292"/>
                      <a:pt x="436" y="292"/>
                    </a:cubicBezTo>
                    <a:cubicBezTo>
                      <a:pt x="434" y="295"/>
                      <a:pt x="432" y="298"/>
                      <a:pt x="426" y="297"/>
                    </a:cubicBezTo>
                    <a:cubicBezTo>
                      <a:pt x="424" y="288"/>
                      <a:pt x="412" y="281"/>
                      <a:pt x="405" y="290"/>
                    </a:cubicBezTo>
                    <a:cubicBezTo>
                      <a:pt x="404" y="291"/>
                      <a:pt x="407" y="291"/>
                      <a:pt x="406" y="293"/>
                    </a:cubicBezTo>
                    <a:cubicBezTo>
                      <a:pt x="399" y="291"/>
                      <a:pt x="395" y="303"/>
                      <a:pt x="398" y="308"/>
                    </a:cubicBezTo>
                    <a:cubicBezTo>
                      <a:pt x="396" y="308"/>
                      <a:pt x="396" y="309"/>
                      <a:pt x="395" y="310"/>
                    </a:cubicBezTo>
                    <a:cubicBezTo>
                      <a:pt x="395" y="309"/>
                      <a:pt x="394" y="309"/>
                      <a:pt x="392" y="309"/>
                    </a:cubicBezTo>
                    <a:cubicBezTo>
                      <a:pt x="387" y="315"/>
                      <a:pt x="372" y="320"/>
                      <a:pt x="376" y="332"/>
                    </a:cubicBezTo>
                    <a:cubicBezTo>
                      <a:pt x="373" y="333"/>
                      <a:pt x="371" y="329"/>
                      <a:pt x="367" y="332"/>
                    </a:cubicBezTo>
                    <a:cubicBezTo>
                      <a:pt x="367" y="335"/>
                      <a:pt x="369" y="337"/>
                      <a:pt x="371" y="338"/>
                    </a:cubicBezTo>
                    <a:cubicBezTo>
                      <a:pt x="369" y="337"/>
                      <a:pt x="367" y="338"/>
                      <a:pt x="366" y="337"/>
                    </a:cubicBezTo>
                    <a:cubicBezTo>
                      <a:pt x="366" y="336"/>
                      <a:pt x="367" y="336"/>
                      <a:pt x="367" y="334"/>
                    </a:cubicBezTo>
                    <a:cubicBezTo>
                      <a:pt x="364" y="335"/>
                      <a:pt x="362" y="343"/>
                      <a:pt x="366" y="344"/>
                    </a:cubicBezTo>
                    <a:cubicBezTo>
                      <a:pt x="366" y="344"/>
                      <a:pt x="367" y="343"/>
                      <a:pt x="368" y="342"/>
                    </a:cubicBezTo>
                    <a:cubicBezTo>
                      <a:pt x="369" y="343"/>
                      <a:pt x="371" y="344"/>
                      <a:pt x="371" y="346"/>
                    </a:cubicBezTo>
                    <a:cubicBezTo>
                      <a:pt x="369" y="346"/>
                      <a:pt x="367" y="346"/>
                      <a:pt x="366" y="347"/>
                    </a:cubicBezTo>
                    <a:cubicBezTo>
                      <a:pt x="366" y="349"/>
                      <a:pt x="367" y="350"/>
                      <a:pt x="367" y="352"/>
                    </a:cubicBezTo>
                    <a:cubicBezTo>
                      <a:pt x="368" y="352"/>
                      <a:pt x="370" y="353"/>
                      <a:pt x="371" y="354"/>
                    </a:cubicBezTo>
                    <a:cubicBezTo>
                      <a:pt x="370" y="356"/>
                      <a:pt x="370" y="359"/>
                      <a:pt x="370" y="361"/>
                    </a:cubicBezTo>
                    <a:cubicBezTo>
                      <a:pt x="372" y="362"/>
                      <a:pt x="372" y="363"/>
                      <a:pt x="374" y="363"/>
                    </a:cubicBezTo>
                    <a:cubicBezTo>
                      <a:pt x="376" y="362"/>
                      <a:pt x="375" y="360"/>
                      <a:pt x="376" y="360"/>
                    </a:cubicBezTo>
                    <a:cubicBezTo>
                      <a:pt x="378" y="361"/>
                      <a:pt x="378" y="363"/>
                      <a:pt x="379" y="365"/>
                    </a:cubicBezTo>
                    <a:cubicBezTo>
                      <a:pt x="377" y="365"/>
                      <a:pt x="377" y="366"/>
                      <a:pt x="376" y="366"/>
                    </a:cubicBezTo>
                    <a:cubicBezTo>
                      <a:pt x="375" y="371"/>
                      <a:pt x="380" y="370"/>
                      <a:pt x="381" y="373"/>
                    </a:cubicBezTo>
                    <a:cubicBezTo>
                      <a:pt x="379" y="374"/>
                      <a:pt x="378" y="373"/>
                      <a:pt x="376" y="374"/>
                    </a:cubicBezTo>
                    <a:cubicBezTo>
                      <a:pt x="376" y="376"/>
                      <a:pt x="378" y="376"/>
                      <a:pt x="378" y="377"/>
                    </a:cubicBezTo>
                    <a:cubicBezTo>
                      <a:pt x="374" y="379"/>
                      <a:pt x="371" y="380"/>
                      <a:pt x="368" y="381"/>
                    </a:cubicBezTo>
                    <a:cubicBezTo>
                      <a:pt x="367" y="386"/>
                      <a:pt x="373" y="384"/>
                      <a:pt x="376" y="385"/>
                    </a:cubicBezTo>
                    <a:cubicBezTo>
                      <a:pt x="376" y="386"/>
                      <a:pt x="373" y="385"/>
                      <a:pt x="372" y="386"/>
                    </a:cubicBezTo>
                    <a:cubicBezTo>
                      <a:pt x="373" y="391"/>
                      <a:pt x="376" y="393"/>
                      <a:pt x="380" y="395"/>
                    </a:cubicBezTo>
                    <a:cubicBezTo>
                      <a:pt x="382" y="401"/>
                      <a:pt x="384" y="405"/>
                      <a:pt x="388" y="409"/>
                    </a:cubicBezTo>
                    <a:cubicBezTo>
                      <a:pt x="386" y="409"/>
                      <a:pt x="386" y="409"/>
                      <a:pt x="386" y="411"/>
                    </a:cubicBezTo>
                    <a:cubicBezTo>
                      <a:pt x="388" y="423"/>
                      <a:pt x="409" y="417"/>
                      <a:pt x="417" y="416"/>
                    </a:cubicBezTo>
                    <a:cubicBezTo>
                      <a:pt x="420" y="414"/>
                      <a:pt x="419" y="410"/>
                      <a:pt x="421" y="408"/>
                    </a:cubicBezTo>
                    <a:cubicBezTo>
                      <a:pt x="421" y="411"/>
                      <a:pt x="423" y="410"/>
                      <a:pt x="424" y="410"/>
                    </a:cubicBezTo>
                    <a:cubicBezTo>
                      <a:pt x="422" y="418"/>
                      <a:pt x="428" y="427"/>
                      <a:pt x="429" y="436"/>
                    </a:cubicBezTo>
                    <a:cubicBezTo>
                      <a:pt x="426" y="436"/>
                      <a:pt x="424" y="441"/>
                      <a:pt x="421" y="443"/>
                    </a:cubicBezTo>
                    <a:cubicBezTo>
                      <a:pt x="422" y="450"/>
                      <a:pt x="425" y="453"/>
                      <a:pt x="424" y="461"/>
                    </a:cubicBezTo>
                    <a:cubicBezTo>
                      <a:pt x="423" y="463"/>
                      <a:pt x="421" y="464"/>
                      <a:pt x="421" y="466"/>
                    </a:cubicBezTo>
                    <a:cubicBezTo>
                      <a:pt x="419" y="463"/>
                      <a:pt x="418" y="465"/>
                      <a:pt x="415" y="465"/>
                    </a:cubicBezTo>
                    <a:cubicBezTo>
                      <a:pt x="415" y="469"/>
                      <a:pt x="419" y="467"/>
                      <a:pt x="422" y="468"/>
                    </a:cubicBezTo>
                    <a:cubicBezTo>
                      <a:pt x="423" y="470"/>
                      <a:pt x="422" y="470"/>
                      <a:pt x="422" y="471"/>
                    </a:cubicBezTo>
                    <a:cubicBezTo>
                      <a:pt x="427" y="470"/>
                      <a:pt x="428" y="469"/>
                      <a:pt x="433" y="468"/>
                    </a:cubicBezTo>
                    <a:cubicBezTo>
                      <a:pt x="433" y="467"/>
                      <a:pt x="432" y="467"/>
                      <a:pt x="431" y="466"/>
                    </a:cubicBezTo>
                    <a:cubicBezTo>
                      <a:pt x="435" y="464"/>
                      <a:pt x="437" y="463"/>
                      <a:pt x="442" y="462"/>
                    </a:cubicBezTo>
                    <a:cubicBezTo>
                      <a:pt x="442" y="464"/>
                      <a:pt x="441" y="464"/>
                      <a:pt x="443" y="465"/>
                    </a:cubicBezTo>
                    <a:cubicBezTo>
                      <a:pt x="444" y="461"/>
                      <a:pt x="450" y="456"/>
                      <a:pt x="454" y="458"/>
                    </a:cubicBezTo>
                    <a:cubicBezTo>
                      <a:pt x="450" y="461"/>
                      <a:pt x="456" y="463"/>
                      <a:pt x="456" y="465"/>
                    </a:cubicBezTo>
                    <a:cubicBezTo>
                      <a:pt x="457" y="465"/>
                      <a:pt x="458" y="464"/>
                      <a:pt x="458" y="465"/>
                    </a:cubicBezTo>
                    <a:cubicBezTo>
                      <a:pt x="459" y="466"/>
                      <a:pt x="459" y="468"/>
                      <a:pt x="460" y="469"/>
                    </a:cubicBezTo>
                    <a:cubicBezTo>
                      <a:pt x="464" y="469"/>
                      <a:pt x="463" y="464"/>
                      <a:pt x="466" y="463"/>
                    </a:cubicBezTo>
                    <a:cubicBezTo>
                      <a:pt x="467" y="465"/>
                      <a:pt x="465" y="465"/>
                      <a:pt x="465" y="467"/>
                    </a:cubicBezTo>
                    <a:cubicBezTo>
                      <a:pt x="475" y="469"/>
                      <a:pt x="469" y="486"/>
                      <a:pt x="480" y="486"/>
                    </a:cubicBezTo>
                    <a:cubicBezTo>
                      <a:pt x="481" y="484"/>
                      <a:pt x="482" y="483"/>
                      <a:pt x="483" y="481"/>
                    </a:cubicBezTo>
                    <a:cubicBezTo>
                      <a:pt x="481" y="479"/>
                      <a:pt x="481" y="477"/>
                      <a:pt x="481" y="474"/>
                    </a:cubicBezTo>
                    <a:cubicBezTo>
                      <a:pt x="482" y="470"/>
                      <a:pt x="486" y="465"/>
                      <a:pt x="489" y="463"/>
                    </a:cubicBezTo>
                    <a:cubicBezTo>
                      <a:pt x="488" y="466"/>
                      <a:pt x="487" y="468"/>
                      <a:pt x="485" y="471"/>
                    </a:cubicBezTo>
                    <a:cubicBezTo>
                      <a:pt x="490" y="472"/>
                      <a:pt x="488" y="475"/>
                      <a:pt x="490" y="478"/>
                    </a:cubicBezTo>
                    <a:cubicBezTo>
                      <a:pt x="494" y="484"/>
                      <a:pt x="511" y="470"/>
                      <a:pt x="516" y="472"/>
                    </a:cubicBezTo>
                    <a:cubicBezTo>
                      <a:pt x="514" y="481"/>
                      <a:pt x="499" y="485"/>
                      <a:pt x="505" y="496"/>
                    </a:cubicBezTo>
                    <a:cubicBezTo>
                      <a:pt x="504" y="496"/>
                      <a:pt x="505" y="495"/>
                      <a:pt x="504" y="495"/>
                    </a:cubicBezTo>
                    <a:cubicBezTo>
                      <a:pt x="501" y="500"/>
                      <a:pt x="498" y="511"/>
                      <a:pt x="499" y="518"/>
                    </a:cubicBezTo>
                    <a:cubicBezTo>
                      <a:pt x="499" y="518"/>
                      <a:pt x="499" y="518"/>
                      <a:pt x="499" y="518"/>
                    </a:cubicBezTo>
                    <a:cubicBezTo>
                      <a:pt x="499" y="518"/>
                      <a:pt x="499" y="518"/>
                      <a:pt x="499" y="518"/>
                    </a:cubicBezTo>
                    <a:cubicBezTo>
                      <a:pt x="499" y="519"/>
                      <a:pt x="499" y="520"/>
                      <a:pt x="499" y="520"/>
                    </a:cubicBezTo>
                    <a:cubicBezTo>
                      <a:pt x="499" y="520"/>
                      <a:pt x="499" y="519"/>
                      <a:pt x="499" y="518"/>
                    </a:cubicBezTo>
                    <a:cubicBezTo>
                      <a:pt x="499" y="518"/>
                      <a:pt x="499" y="518"/>
                      <a:pt x="499" y="518"/>
                    </a:cubicBezTo>
                    <a:cubicBezTo>
                      <a:pt x="492" y="519"/>
                      <a:pt x="491" y="526"/>
                      <a:pt x="484" y="527"/>
                    </a:cubicBezTo>
                    <a:cubicBezTo>
                      <a:pt x="479" y="532"/>
                      <a:pt x="473" y="536"/>
                      <a:pt x="474" y="545"/>
                    </a:cubicBezTo>
                    <a:cubicBezTo>
                      <a:pt x="471" y="546"/>
                      <a:pt x="470" y="545"/>
                      <a:pt x="469" y="543"/>
                    </a:cubicBezTo>
                    <a:cubicBezTo>
                      <a:pt x="470" y="543"/>
                      <a:pt x="472" y="543"/>
                      <a:pt x="472" y="541"/>
                    </a:cubicBezTo>
                    <a:cubicBezTo>
                      <a:pt x="467" y="543"/>
                      <a:pt x="463" y="546"/>
                      <a:pt x="459" y="549"/>
                    </a:cubicBezTo>
                    <a:cubicBezTo>
                      <a:pt x="458" y="549"/>
                      <a:pt x="458" y="548"/>
                      <a:pt x="457" y="548"/>
                    </a:cubicBezTo>
                    <a:cubicBezTo>
                      <a:pt x="450" y="551"/>
                      <a:pt x="444" y="556"/>
                      <a:pt x="437" y="559"/>
                    </a:cubicBezTo>
                    <a:cubicBezTo>
                      <a:pt x="434" y="562"/>
                      <a:pt x="433" y="567"/>
                      <a:pt x="430" y="569"/>
                    </a:cubicBezTo>
                    <a:cubicBezTo>
                      <a:pt x="430" y="571"/>
                      <a:pt x="431" y="572"/>
                      <a:pt x="429" y="573"/>
                    </a:cubicBezTo>
                    <a:cubicBezTo>
                      <a:pt x="431" y="573"/>
                      <a:pt x="434" y="575"/>
                      <a:pt x="435" y="577"/>
                    </a:cubicBezTo>
                    <a:cubicBezTo>
                      <a:pt x="434" y="577"/>
                      <a:pt x="435" y="578"/>
                      <a:pt x="434" y="579"/>
                    </a:cubicBezTo>
                    <a:cubicBezTo>
                      <a:pt x="432" y="577"/>
                      <a:pt x="432" y="575"/>
                      <a:pt x="430" y="574"/>
                    </a:cubicBezTo>
                    <a:cubicBezTo>
                      <a:pt x="429" y="576"/>
                      <a:pt x="427" y="573"/>
                      <a:pt x="425" y="573"/>
                    </a:cubicBezTo>
                    <a:cubicBezTo>
                      <a:pt x="424" y="575"/>
                      <a:pt x="426" y="577"/>
                      <a:pt x="424" y="579"/>
                    </a:cubicBezTo>
                    <a:cubicBezTo>
                      <a:pt x="422" y="576"/>
                      <a:pt x="423" y="573"/>
                      <a:pt x="421" y="573"/>
                    </a:cubicBezTo>
                    <a:cubicBezTo>
                      <a:pt x="422" y="571"/>
                      <a:pt x="423" y="572"/>
                      <a:pt x="425" y="572"/>
                    </a:cubicBezTo>
                    <a:cubicBezTo>
                      <a:pt x="425" y="571"/>
                      <a:pt x="425" y="570"/>
                      <a:pt x="425" y="568"/>
                    </a:cubicBezTo>
                    <a:cubicBezTo>
                      <a:pt x="422" y="568"/>
                      <a:pt x="422" y="569"/>
                      <a:pt x="420" y="570"/>
                    </a:cubicBezTo>
                    <a:cubicBezTo>
                      <a:pt x="420" y="567"/>
                      <a:pt x="417" y="571"/>
                      <a:pt x="417" y="568"/>
                    </a:cubicBezTo>
                    <a:cubicBezTo>
                      <a:pt x="418" y="568"/>
                      <a:pt x="420" y="569"/>
                      <a:pt x="419" y="567"/>
                    </a:cubicBezTo>
                    <a:cubicBezTo>
                      <a:pt x="402" y="567"/>
                      <a:pt x="393" y="575"/>
                      <a:pt x="384" y="583"/>
                    </a:cubicBezTo>
                    <a:cubicBezTo>
                      <a:pt x="385" y="585"/>
                      <a:pt x="386" y="585"/>
                      <a:pt x="384" y="587"/>
                    </a:cubicBezTo>
                    <a:cubicBezTo>
                      <a:pt x="383" y="587"/>
                      <a:pt x="384" y="585"/>
                      <a:pt x="383" y="585"/>
                    </a:cubicBezTo>
                    <a:cubicBezTo>
                      <a:pt x="381" y="588"/>
                      <a:pt x="379" y="587"/>
                      <a:pt x="376" y="589"/>
                    </a:cubicBezTo>
                    <a:cubicBezTo>
                      <a:pt x="375" y="590"/>
                      <a:pt x="378" y="591"/>
                      <a:pt x="375" y="592"/>
                    </a:cubicBezTo>
                    <a:cubicBezTo>
                      <a:pt x="374" y="592"/>
                      <a:pt x="374" y="592"/>
                      <a:pt x="373" y="591"/>
                    </a:cubicBezTo>
                    <a:cubicBezTo>
                      <a:pt x="375" y="591"/>
                      <a:pt x="375" y="590"/>
                      <a:pt x="375" y="589"/>
                    </a:cubicBezTo>
                    <a:cubicBezTo>
                      <a:pt x="372" y="591"/>
                      <a:pt x="367" y="591"/>
                      <a:pt x="365" y="593"/>
                    </a:cubicBezTo>
                    <a:cubicBezTo>
                      <a:pt x="367" y="596"/>
                      <a:pt x="365" y="600"/>
                      <a:pt x="363" y="599"/>
                    </a:cubicBezTo>
                    <a:cubicBezTo>
                      <a:pt x="363" y="596"/>
                      <a:pt x="362" y="597"/>
                      <a:pt x="363" y="595"/>
                    </a:cubicBezTo>
                    <a:cubicBezTo>
                      <a:pt x="354" y="590"/>
                      <a:pt x="347" y="598"/>
                      <a:pt x="340" y="595"/>
                    </a:cubicBezTo>
                    <a:cubicBezTo>
                      <a:pt x="336" y="596"/>
                      <a:pt x="335" y="601"/>
                      <a:pt x="333" y="604"/>
                    </a:cubicBezTo>
                    <a:cubicBezTo>
                      <a:pt x="331" y="604"/>
                      <a:pt x="328" y="604"/>
                      <a:pt x="326" y="606"/>
                    </a:cubicBezTo>
                    <a:cubicBezTo>
                      <a:pt x="324" y="613"/>
                      <a:pt x="333" y="617"/>
                      <a:pt x="340" y="614"/>
                    </a:cubicBezTo>
                    <a:cubicBezTo>
                      <a:pt x="341" y="607"/>
                      <a:pt x="353" y="608"/>
                      <a:pt x="357" y="612"/>
                    </a:cubicBezTo>
                    <a:cubicBezTo>
                      <a:pt x="358" y="610"/>
                      <a:pt x="360" y="610"/>
                      <a:pt x="362" y="611"/>
                    </a:cubicBezTo>
                    <a:cubicBezTo>
                      <a:pt x="362" y="609"/>
                      <a:pt x="361" y="607"/>
                      <a:pt x="363" y="607"/>
                    </a:cubicBezTo>
                    <a:cubicBezTo>
                      <a:pt x="364" y="610"/>
                      <a:pt x="366" y="611"/>
                      <a:pt x="370" y="612"/>
                    </a:cubicBezTo>
                    <a:cubicBezTo>
                      <a:pt x="369" y="609"/>
                      <a:pt x="368" y="608"/>
                      <a:pt x="367" y="606"/>
                    </a:cubicBezTo>
                    <a:cubicBezTo>
                      <a:pt x="366" y="606"/>
                      <a:pt x="363" y="607"/>
                      <a:pt x="363" y="605"/>
                    </a:cubicBezTo>
                    <a:cubicBezTo>
                      <a:pt x="366" y="605"/>
                      <a:pt x="370" y="603"/>
                      <a:pt x="372" y="600"/>
                    </a:cubicBezTo>
                    <a:cubicBezTo>
                      <a:pt x="372" y="598"/>
                      <a:pt x="369" y="598"/>
                      <a:pt x="368" y="596"/>
                    </a:cubicBezTo>
                    <a:cubicBezTo>
                      <a:pt x="369" y="595"/>
                      <a:pt x="370" y="595"/>
                      <a:pt x="372" y="595"/>
                    </a:cubicBezTo>
                    <a:cubicBezTo>
                      <a:pt x="373" y="598"/>
                      <a:pt x="372" y="600"/>
                      <a:pt x="374" y="603"/>
                    </a:cubicBezTo>
                    <a:cubicBezTo>
                      <a:pt x="377" y="603"/>
                      <a:pt x="378" y="602"/>
                      <a:pt x="380" y="601"/>
                    </a:cubicBezTo>
                    <a:cubicBezTo>
                      <a:pt x="381" y="601"/>
                      <a:pt x="380" y="603"/>
                      <a:pt x="382" y="603"/>
                    </a:cubicBezTo>
                    <a:cubicBezTo>
                      <a:pt x="381" y="598"/>
                      <a:pt x="384" y="594"/>
                      <a:pt x="381" y="591"/>
                    </a:cubicBezTo>
                    <a:cubicBezTo>
                      <a:pt x="381" y="591"/>
                      <a:pt x="381" y="590"/>
                      <a:pt x="382" y="590"/>
                    </a:cubicBezTo>
                    <a:cubicBezTo>
                      <a:pt x="385" y="591"/>
                      <a:pt x="384" y="596"/>
                      <a:pt x="383" y="597"/>
                    </a:cubicBezTo>
                    <a:cubicBezTo>
                      <a:pt x="383" y="600"/>
                      <a:pt x="387" y="601"/>
                      <a:pt x="390" y="601"/>
                    </a:cubicBezTo>
                    <a:cubicBezTo>
                      <a:pt x="391" y="601"/>
                      <a:pt x="389" y="597"/>
                      <a:pt x="391" y="597"/>
                    </a:cubicBezTo>
                    <a:cubicBezTo>
                      <a:pt x="390" y="599"/>
                      <a:pt x="393" y="600"/>
                      <a:pt x="394" y="600"/>
                    </a:cubicBezTo>
                    <a:cubicBezTo>
                      <a:pt x="394" y="599"/>
                      <a:pt x="396" y="600"/>
                      <a:pt x="396" y="599"/>
                    </a:cubicBezTo>
                    <a:cubicBezTo>
                      <a:pt x="397" y="596"/>
                      <a:pt x="395" y="596"/>
                      <a:pt x="395" y="594"/>
                    </a:cubicBezTo>
                    <a:cubicBezTo>
                      <a:pt x="396" y="594"/>
                      <a:pt x="396" y="596"/>
                      <a:pt x="398" y="596"/>
                    </a:cubicBezTo>
                    <a:cubicBezTo>
                      <a:pt x="398" y="593"/>
                      <a:pt x="402" y="593"/>
                      <a:pt x="404" y="589"/>
                    </a:cubicBezTo>
                    <a:cubicBezTo>
                      <a:pt x="406" y="585"/>
                      <a:pt x="405" y="578"/>
                      <a:pt x="411" y="582"/>
                    </a:cubicBezTo>
                    <a:cubicBezTo>
                      <a:pt x="409" y="585"/>
                      <a:pt x="407" y="587"/>
                      <a:pt x="406" y="591"/>
                    </a:cubicBezTo>
                    <a:cubicBezTo>
                      <a:pt x="410" y="594"/>
                      <a:pt x="418" y="592"/>
                      <a:pt x="421" y="588"/>
                    </a:cubicBezTo>
                    <a:cubicBezTo>
                      <a:pt x="420" y="589"/>
                      <a:pt x="422" y="589"/>
                      <a:pt x="422" y="590"/>
                    </a:cubicBezTo>
                    <a:cubicBezTo>
                      <a:pt x="424" y="590"/>
                      <a:pt x="424" y="591"/>
                      <a:pt x="426" y="591"/>
                    </a:cubicBezTo>
                    <a:cubicBezTo>
                      <a:pt x="427" y="590"/>
                      <a:pt x="425" y="587"/>
                      <a:pt x="427" y="587"/>
                    </a:cubicBezTo>
                    <a:cubicBezTo>
                      <a:pt x="428" y="587"/>
                      <a:pt x="427" y="591"/>
                      <a:pt x="429" y="590"/>
                    </a:cubicBezTo>
                    <a:cubicBezTo>
                      <a:pt x="430" y="584"/>
                      <a:pt x="440" y="586"/>
                      <a:pt x="441" y="581"/>
                    </a:cubicBezTo>
                    <a:cubicBezTo>
                      <a:pt x="443" y="581"/>
                      <a:pt x="445" y="580"/>
                      <a:pt x="446" y="579"/>
                    </a:cubicBezTo>
                    <a:cubicBezTo>
                      <a:pt x="447" y="579"/>
                      <a:pt x="448" y="579"/>
                      <a:pt x="449" y="580"/>
                    </a:cubicBezTo>
                    <a:cubicBezTo>
                      <a:pt x="447" y="584"/>
                      <a:pt x="447" y="586"/>
                      <a:pt x="445" y="589"/>
                    </a:cubicBezTo>
                    <a:cubicBezTo>
                      <a:pt x="446" y="589"/>
                      <a:pt x="448" y="589"/>
                      <a:pt x="449" y="590"/>
                    </a:cubicBezTo>
                    <a:cubicBezTo>
                      <a:pt x="450" y="586"/>
                      <a:pt x="452" y="585"/>
                      <a:pt x="452" y="581"/>
                    </a:cubicBezTo>
                    <a:cubicBezTo>
                      <a:pt x="453" y="581"/>
                      <a:pt x="453" y="583"/>
                      <a:pt x="454" y="582"/>
                    </a:cubicBezTo>
                    <a:cubicBezTo>
                      <a:pt x="454" y="581"/>
                      <a:pt x="455" y="580"/>
                      <a:pt x="456" y="579"/>
                    </a:cubicBezTo>
                    <a:cubicBezTo>
                      <a:pt x="459" y="580"/>
                      <a:pt x="461" y="577"/>
                      <a:pt x="464" y="580"/>
                    </a:cubicBezTo>
                    <a:cubicBezTo>
                      <a:pt x="464" y="578"/>
                      <a:pt x="466" y="579"/>
                      <a:pt x="467" y="576"/>
                    </a:cubicBezTo>
                    <a:cubicBezTo>
                      <a:pt x="468" y="576"/>
                      <a:pt x="468" y="578"/>
                      <a:pt x="470" y="578"/>
                    </a:cubicBezTo>
                    <a:cubicBezTo>
                      <a:pt x="472" y="578"/>
                      <a:pt x="471" y="575"/>
                      <a:pt x="472" y="574"/>
                    </a:cubicBezTo>
                    <a:cubicBezTo>
                      <a:pt x="473" y="575"/>
                      <a:pt x="473" y="578"/>
                      <a:pt x="475" y="577"/>
                    </a:cubicBezTo>
                    <a:cubicBezTo>
                      <a:pt x="475" y="575"/>
                      <a:pt x="475" y="577"/>
                      <a:pt x="476" y="577"/>
                    </a:cubicBezTo>
                    <a:cubicBezTo>
                      <a:pt x="476" y="571"/>
                      <a:pt x="483" y="572"/>
                      <a:pt x="484" y="567"/>
                    </a:cubicBezTo>
                    <a:cubicBezTo>
                      <a:pt x="481" y="567"/>
                      <a:pt x="482" y="569"/>
                      <a:pt x="480" y="569"/>
                    </a:cubicBezTo>
                    <a:cubicBezTo>
                      <a:pt x="480" y="567"/>
                      <a:pt x="483" y="568"/>
                      <a:pt x="482" y="565"/>
                    </a:cubicBezTo>
                    <a:cubicBezTo>
                      <a:pt x="480" y="564"/>
                      <a:pt x="478" y="565"/>
                      <a:pt x="476" y="563"/>
                    </a:cubicBezTo>
                    <a:cubicBezTo>
                      <a:pt x="478" y="562"/>
                      <a:pt x="478" y="560"/>
                      <a:pt x="480" y="559"/>
                    </a:cubicBezTo>
                    <a:cubicBezTo>
                      <a:pt x="482" y="559"/>
                      <a:pt x="482" y="561"/>
                      <a:pt x="484" y="560"/>
                    </a:cubicBezTo>
                    <a:cubicBezTo>
                      <a:pt x="486" y="558"/>
                      <a:pt x="489" y="559"/>
                      <a:pt x="491" y="559"/>
                    </a:cubicBezTo>
                    <a:cubicBezTo>
                      <a:pt x="492" y="558"/>
                      <a:pt x="491" y="556"/>
                      <a:pt x="491" y="554"/>
                    </a:cubicBezTo>
                    <a:cubicBezTo>
                      <a:pt x="490" y="554"/>
                      <a:pt x="489" y="555"/>
                      <a:pt x="489" y="554"/>
                    </a:cubicBezTo>
                    <a:cubicBezTo>
                      <a:pt x="489" y="553"/>
                      <a:pt x="492" y="553"/>
                      <a:pt x="493" y="552"/>
                    </a:cubicBezTo>
                    <a:cubicBezTo>
                      <a:pt x="492" y="553"/>
                      <a:pt x="494" y="553"/>
                      <a:pt x="494" y="554"/>
                    </a:cubicBezTo>
                    <a:cubicBezTo>
                      <a:pt x="497" y="554"/>
                      <a:pt x="496" y="554"/>
                      <a:pt x="499" y="554"/>
                    </a:cubicBezTo>
                    <a:cubicBezTo>
                      <a:pt x="500" y="552"/>
                      <a:pt x="498" y="552"/>
                      <a:pt x="498" y="550"/>
                    </a:cubicBezTo>
                    <a:cubicBezTo>
                      <a:pt x="499" y="549"/>
                      <a:pt x="499" y="550"/>
                      <a:pt x="501" y="549"/>
                    </a:cubicBezTo>
                    <a:cubicBezTo>
                      <a:pt x="501" y="547"/>
                      <a:pt x="499" y="546"/>
                      <a:pt x="501" y="545"/>
                    </a:cubicBezTo>
                    <a:cubicBezTo>
                      <a:pt x="502" y="547"/>
                      <a:pt x="503" y="549"/>
                      <a:pt x="506" y="550"/>
                    </a:cubicBezTo>
                    <a:cubicBezTo>
                      <a:pt x="507" y="547"/>
                      <a:pt x="510" y="545"/>
                      <a:pt x="512" y="543"/>
                    </a:cubicBezTo>
                    <a:cubicBezTo>
                      <a:pt x="512" y="545"/>
                      <a:pt x="512" y="546"/>
                      <a:pt x="514" y="545"/>
                    </a:cubicBezTo>
                    <a:cubicBezTo>
                      <a:pt x="514" y="544"/>
                      <a:pt x="515" y="542"/>
                      <a:pt x="516" y="541"/>
                    </a:cubicBezTo>
                    <a:cubicBezTo>
                      <a:pt x="516" y="542"/>
                      <a:pt x="518" y="542"/>
                      <a:pt x="520" y="543"/>
                    </a:cubicBezTo>
                    <a:cubicBezTo>
                      <a:pt x="520" y="539"/>
                      <a:pt x="522" y="538"/>
                      <a:pt x="524" y="537"/>
                    </a:cubicBezTo>
                    <a:cubicBezTo>
                      <a:pt x="525" y="535"/>
                      <a:pt x="524" y="534"/>
                      <a:pt x="523" y="533"/>
                    </a:cubicBezTo>
                    <a:cubicBezTo>
                      <a:pt x="526" y="533"/>
                      <a:pt x="525" y="531"/>
                      <a:pt x="525" y="529"/>
                    </a:cubicBezTo>
                    <a:cubicBezTo>
                      <a:pt x="524" y="529"/>
                      <a:pt x="522" y="531"/>
                      <a:pt x="522" y="529"/>
                    </a:cubicBezTo>
                    <a:cubicBezTo>
                      <a:pt x="525" y="528"/>
                      <a:pt x="526" y="526"/>
                      <a:pt x="529" y="525"/>
                    </a:cubicBezTo>
                    <a:cubicBezTo>
                      <a:pt x="529" y="527"/>
                      <a:pt x="530" y="527"/>
                      <a:pt x="532" y="527"/>
                    </a:cubicBezTo>
                    <a:cubicBezTo>
                      <a:pt x="532" y="524"/>
                      <a:pt x="531" y="525"/>
                      <a:pt x="532" y="522"/>
                    </a:cubicBezTo>
                    <a:cubicBezTo>
                      <a:pt x="534" y="524"/>
                      <a:pt x="536" y="522"/>
                      <a:pt x="538" y="523"/>
                    </a:cubicBezTo>
                    <a:cubicBezTo>
                      <a:pt x="538" y="521"/>
                      <a:pt x="538" y="518"/>
                      <a:pt x="541" y="519"/>
                    </a:cubicBezTo>
                    <a:cubicBezTo>
                      <a:pt x="542" y="517"/>
                      <a:pt x="540" y="517"/>
                      <a:pt x="541" y="514"/>
                    </a:cubicBezTo>
                    <a:cubicBezTo>
                      <a:pt x="543" y="516"/>
                      <a:pt x="544" y="517"/>
                      <a:pt x="546" y="518"/>
                    </a:cubicBezTo>
                    <a:cubicBezTo>
                      <a:pt x="547" y="515"/>
                      <a:pt x="549" y="512"/>
                      <a:pt x="553" y="512"/>
                    </a:cubicBezTo>
                    <a:cubicBezTo>
                      <a:pt x="552" y="510"/>
                      <a:pt x="553" y="509"/>
                      <a:pt x="554" y="507"/>
                    </a:cubicBezTo>
                    <a:cubicBezTo>
                      <a:pt x="556" y="508"/>
                      <a:pt x="559" y="510"/>
                      <a:pt x="560" y="507"/>
                    </a:cubicBezTo>
                    <a:cubicBezTo>
                      <a:pt x="561" y="507"/>
                      <a:pt x="561" y="508"/>
                      <a:pt x="562" y="509"/>
                    </a:cubicBezTo>
                    <a:cubicBezTo>
                      <a:pt x="563" y="508"/>
                      <a:pt x="563" y="506"/>
                      <a:pt x="564" y="505"/>
                    </a:cubicBezTo>
                    <a:cubicBezTo>
                      <a:pt x="565" y="508"/>
                      <a:pt x="565" y="504"/>
                      <a:pt x="566" y="504"/>
                    </a:cubicBezTo>
                    <a:cubicBezTo>
                      <a:pt x="565" y="505"/>
                      <a:pt x="566" y="506"/>
                      <a:pt x="568" y="506"/>
                    </a:cubicBezTo>
                    <a:cubicBezTo>
                      <a:pt x="570" y="504"/>
                      <a:pt x="570" y="502"/>
                      <a:pt x="572" y="499"/>
                    </a:cubicBezTo>
                    <a:cubicBezTo>
                      <a:pt x="573" y="498"/>
                      <a:pt x="572" y="497"/>
                      <a:pt x="571" y="496"/>
                    </a:cubicBezTo>
                    <a:cubicBezTo>
                      <a:pt x="573" y="497"/>
                      <a:pt x="575" y="496"/>
                      <a:pt x="575" y="495"/>
                    </a:cubicBezTo>
                    <a:cubicBezTo>
                      <a:pt x="575" y="493"/>
                      <a:pt x="573" y="493"/>
                      <a:pt x="574" y="491"/>
                    </a:cubicBezTo>
                    <a:cubicBezTo>
                      <a:pt x="578" y="492"/>
                      <a:pt x="577" y="488"/>
                      <a:pt x="578" y="487"/>
                    </a:cubicBezTo>
                    <a:cubicBezTo>
                      <a:pt x="583" y="488"/>
                      <a:pt x="588" y="483"/>
                      <a:pt x="589" y="479"/>
                    </a:cubicBezTo>
                    <a:cubicBezTo>
                      <a:pt x="589" y="479"/>
                      <a:pt x="590" y="479"/>
                      <a:pt x="591" y="479"/>
                    </a:cubicBezTo>
                    <a:cubicBezTo>
                      <a:pt x="590" y="472"/>
                      <a:pt x="584" y="474"/>
                      <a:pt x="583" y="468"/>
                    </a:cubicBezTo>
                    <a:cubicBezTo>
                      <a:pt x="578" y="470"/>
                      <a:pt x="575" y="466"/>
                      <a:pt x="573" y="470"/>
                    </a:cubicBezTo>
                    <a:cubicBezTo>
                      <a:pt x="572" y="465"/>
                      <a:pt x="575" y="464"/>
                      <a:pt x="575" y="460"/>
                    </a:cubicBezTo>
                    <a:cubicBezTo>
                      <a:pt x="579" y="460"/>
                      <a:pt x="577" y="455"/>
                      <a:pt x="583" y="456"/>
                    </a:cubicBezTo>
                    <a:cubicBezTo>
                      <a:pt x="583" y="454"/>
                      <a:pt x="583" y="453"/>
                      <a:pt x="583" y="451"/>
                    </a:cubicBezTo>
                    <a:cubicBezTo>
                      <a:pt x="584" y="451"/>
                      <a:pt x="585" y="451"/>
                      <a:pt x="586" y="451"/>
                    </a:cubicBezTo>
                    <a:cubicBezTo>
                      <a:pt x="587" y="450"/>
                      <a:pt x="586" y="448"/>
                      <a:pt x="588" y="448"/>
                    </a:cubicBezTo>
                    <a:cubicBezTo>
                      <a:pt x="593" y="451"/>
                      <a:pt x="597" y="446"/>
                      <a:pt x="598" y="441"/>
                    </a:cubicBezTo>
                    <a:cubicBezTo>
                      <a:pt x="597" y="441"/>
                      <a:pt x="597" y="440"/>
                      <a:pt x="596" y="440"/>
                    </a:cubicBezTo>
                    <a:cubicBezTo>
                      <a:pt x="604" y="443"/>
                      <a:pt x="608" y="430"/>
                      <a:pt x="603" y="427"/>
                    </a:cubicBezTo>
                    <a:cubicBezTo>
                      <a:pt x="604" y="427"/>
                      <a:pt x="604" y="428"/>
                      <a:pt x="606" y="427"/>
                    </a:cubicBezTo>
                    <a:cubicBezTo>
                      <a:pt x="608" y="425"/>
                      <a:pt x="610" y="423"/>
                      <a:pt x="613" y="421"/>
                    </a:cubicBezTo>
                    <a:cubicBezTo>
                      <a:pt x="613" y="419"/>
                      <a:pt x="610" y="420"/>
                      <a:pt x="611" y="417"/>
                    </a:cubicBezTo>
                    <a:cubicBezTo>
                      <a:pt x="615" y="415"/>
                      <a:pt x="616" y="407"/>
                      <a:pt x="623" y="409"/>
                    </a:cubicBezTo>
                    <a:cubicBezTo>
                      <a:pt x="623" y="406"/>
                      <a:pt x="622" y="405"/>
                      <a:pt x="621" y="403"/>
                    </a:cubicBezTo>
                    <a:cubicBezTo>
                      <a:pt x="624" y="400"/>
                      <a:pt x="627" y="397"/>
                      <a:pt x="633" y="397"/>
                    </a:cubicBezTo>
                    <a:cubicBezTo>
                      <a:pt x="635" y="392"/>
                      <a:pt x="642" y="386"/>
                      <a:pt x="646" y="389"/>
                    </a:cubicBezTo>
                    <a:cubicBezTo>
                      <a:pt x="649" y="389"/>
                      <a:pt x="653" y="388"/>
                      <a:pt x="655" y="390"/>
                    </a:cubicBezTo>
                    <a:cubicBezTo>
                      <a:pt x="653" y="389"/>
                      <a:pt x="653" y="391"/>
                      <a:pt x="652" y="392"/>
                    </a:cubicBezTo>
                    <a:cubicBezTo>
                      <a:pt x="654" y="395"/>
                      <a:pt x="657" y="396"/>
                      <a:pt x="659" y="399"/>
                    </a:cubicBezTo>
                    <a:cubicBezTo>
                      <a:pt x="655" y="400"/>
                      <a:pt x="649" y="402"/>
                      <a:pt x="647" y="396"/>
                    </a:cubicBezTo>
                    <a:cubicBezTo>
                      <a:pt x="640" y="400"/>
                      <a:pt x="635" y="406"/>
                      <a:pt x="627" y="408"/>
                    </a:cubicBezTo>
                    <a:cubicBezTo>
                      <a:pt x="634" y="422"/>
                      <a:pt x="620" y="432"/>
                      <a:pt x="617" y="444"/>
                    </a:cubicBezTo>
                    <a:cubicBezTo>
                      <a:pt x="619" y="448"/>
                      <a:pt x="623" y="450"/>
                      <a:pt x="627" y="451"/>
                    </a:cubicBezTo>
                    <a:cubicBezTo>
                      <a:pt x="628" y="450"/>
                      <a:pt x="626" y="450"/>
                      <a:pt x="626" y="449"/>
                    </a:cubicBezTo>
                    <a:cubicBezTo>
                      <a:pt x="629" y="448"/>
                      <a:pt x="633" y="445"/>
                      <a:pt x="634" y="444"/>
                    </a:cubicBezTo>
                    <a:cubicBezTo>
                      <a:pt x="632" y="449"/>
                      <a:pt x="627" y="451"/>
                      <a:pt x="625" y="455"/>
                    </a:cubicBezTo>
                    <a:cubicBezTo>
                      <a:pt x="619" y="454"/>
                      <a:pt x="615" y="459"/>
                      <a:pt x="615" y="464"/>
                    </a:cubicBezTo>
                    <a:cubicBezTo>
                      <a:pt x="617" y="465"/>
                      <a:pt x="618" y="467"/>
                      <a:pt x="621" y="468"/>
                    </a:cubicBezTo>
                    <a:cubicBezTo>
                      <a:pt x="622" y="468"/>
                      <a:pt x="623" y="468"/>
                      <a:pt x="624" y="468"/>
                    </a:cubicBezTo>
                    <a:cubicBezTo>
                      <a:pt x="624" y="466"/>
                      <a:pt x="626" y="467"/>
                      <a:pt x="627" y="465"/>
                    </a:cubicBezTo>
                    <a:cubicBezTo>
                      <a:pt x="628" y="466"/>
                      <a:pt x="630" y="466"/>
                      <a:pt x="632" y="466"/>
                    </a:cubicBezTo>
                    <a:cubicBezTo>
                      <a:pt x="633" y="466"/>
                      <a:pt x="633" y="464"/>
                      <a:pt x="634" y="464"/>
                    </a:cubicBezTo>
                    <a:cubicBezTo>
                      <a:pt x="633" y="465"/>
                      <a:pt x="633" y="466"/>
                      <a:pt x="636" y="467"/>
                    </a:cubicBezTo>
                    <a:cubicBezTo>
                      <a:pt x="638" y="464"/>
                      <a:pt x="638" y="458"/>
                      <a:pt x="643" y="458"/>
                    </a:cubicBezTo>
                    <a:cubicBezTo>
                      <a:pt x="643" y="458"/>
                      <a:pt x="643" y="456"/>
                      <a:pt x="644" y="456"/>
                    </a:cubicBezTo>
                    <a:cubicBezTo>
                      <a:pt x="649" y="458"/>
                      <a:pt x="656" y="451"/>
                      <a:pt x="655" y="444"/>
                    </a:cubicBezTo>
                    <a:cubicBezTo>
                      <a:pt x="657" y="445"/>
                      <a:pt x="657" y="449"/>
                      <a:pt x="660" y="449"/>
                    </a:cubicBezTo>
                    <a:cubicBezTo>
                      <a:pt x="660" y="445"/>
                      <a:pt x="658" y="442"/>
                      <a:pt x="660" y="440"/>
                    </a:cubicBezTo>
                    <a:cubicBezTo>
                      <a:pt x="661" y="442"/>
                      <a:pt x="660" y="446"/>
                      <a:pt x="663" y="446"/>
                    </a:cubicBezTo>
                    <a:cubicBezTo>
                      <a:pt x="662" y="440"/>
                      <a:pt x="662" y="438"/>
                      <a:pt x="666" y="436"/>
                    </a:cubicBezTo>
                    <a:cubicBezTo>
                      <a:pt x="666" y="438"/>
                      <a:pt x="667" y="439"/>
                      <a:pt x="667" y="440"/>
                    </a:cubicBezTo>
                    <a:cubicBezTo>
                      <a:pt x="670" y="440"/>
                      <a:pt x="668" y="436"/>
                      <a:pt x="670" y="436"/>
                    </a:cubicBezTo>
                    <a:cubicBezTo>
                      <a:pt x="673" y="439"/>
                      <a:pt x="677" y="436"/>
                      <a:pt x="680" y="439"/>
                    </a:cubicBezTo>
                    <a:cubicBezTo>
                      <a:pt x="682" y="437"/>
                      <a:pt x="682" y="436"/>
                      <a:pt x="684" y="438"/>
                    </a:cubicBezTo>
                    <a:cubicBezTo>
                      <a:pt x="684" y="435"/>
                      <a:pt x="685" y="434"/>
                      <a:pt x="685" y="431"/>
                    </a:cubicBezTo>
                    <a:cubicBezTo>
                      <a:pt x="688" y="433"/>
                      <a:pt x="690" y="429"/>
                      <a:pt x="691" y="427"/>
                    </a:cubicBezTo>
                    <a:cubicBezTo>
                      <a:pt x="690" y="426"/>
                      <a:pt x="688" y="426"/>
                      <a:pt x="687" y="425"/>
                    </a:cubicBezTo>
                    <a:cubicBezTo>
                      <a:pt x="689" y="423"/>
                      <a:pt x="690" y="421"/>
                      <a:pt x="693" y="420"/>
                    </a:cubicBezTo>
                    <a:cubicBezTo>
                      <a:pt x="693" y="416"/>
                      <a:pt x="691" y="415"/>
                      <a:pt x="690" y="412"/>
                    </a:cubicBezTo>
                    <a:cubicBezTo>
                      <a:pt x="688" y="412"/>
                      <a:pt x="687" y="417"/>
                      <a:pt x="686" y="416"/>
                    </a:cubicBezTo>
                    <a:cubicBezTo>
                      <a:pt x="689" y="413"/>
                      <a:pt x="686" y="410"/>
                      <a:pt x="687" y="406"/>
                    </a:cubicBezTo>
                    <a:cubicBezTo>
                      <a:pt x="685" y="405"/>
                      <a:pt x="685" y="409"/>
                      <a:pt x="685" y="408"/>
                    </a:cubicBezTo>
                    <a:cubicBezTo>
                      <a:pt x="685" y="403"/>
                      <a:pt x="687" y="400"/>
                      <a:pt x="688" y="396"/>
                    </a:cubicBezTo>
                    <a:cubicBezTo>
                      <a:pt x="688" y="400"/>
                      <a:pt x="691" y="396"/>
                      <a:pt x="691" y="397"/>
                    </a:cubicBezTo>
                    <a:cubicBezTo>
                      <a:pt x="689" y="399"/>
                      <a:pt x="688" y="402"/>
                      <a:pt x="687" y="405"/>
                    </a:cubicBezTo>
                    <a:cubicBezTo>
                      <a:pt x="689" y="406"/>
                      <a:pt x="690" y="406"/>
                      <a:pt x="692" y="407"/>
                    </a:cubicBezTo>
                    <a:cubicBezTo>
                      <a:pt x="692" y="404"/>
                      <a:pt x="693" y="405"/>
                      <a:pt x="696" y="405"/>
                    </a:cubicBezTo>
                    <a:cubicBezTo>
                      <a:pt x="697" y="404"/>
                      <a:pt x="695" y="402"/>
                      <a:pt x="696" y="402"/>
                    </a:cubicBezTo>
                    <a:cubicBezTo>
                      <a:pt x="697" y="403"/>
                      <a:pt x="697" y="404"/>
                      <a:pt x="699" y="404"/>
                    </a:cubicBezTo>
                    <a:cubicBezTo>
                      <a:pt x="699" y="403"/>
                      <a:pt x="698" y="402"/>
                      <a:pt x="699" y="401"/>
                    </a:cubicBezTo>
                    <a:cubicBezTo>
                      <a:pt x="700" y="402"/>
                      <a:pt x="701" y="402"/>
                      <a:pt x="703" y="403"/>
                    </a:cubicBezTo>
                    <a:cubicBezTo>
                      <a:pt x="704" y="399"/>
                      <a:pt x="707" y="401"/>
                      <a:pt x="708" y="397"/>
                    </a:cubicBezTo>
                    <a:cubicBezTo>
                      <a:pt x="707" y="399"/>
                      <a:pt x="708" y="399"/>
                      <a:pt x="709" y="400"/>
                    </a:cubicBezTo>
                    <a:cubicBezTo>
                      <a:pt x="712" y="400"/>
                      <a:pt x="712" y="396"/>
                      <a:pt x="715" y="395"/>
                    </a:cubicBezTo>
                    <a:cubicBezTo>
                      <a:pt x="714" y="397"/>
                      <a:pt x="713" y="398"/>
                      <a:pt x="713" y="399"/>
                    </a:cubicBezTo>
                    <a:cubicBezTo>
                      <a:pt x="714" y="401"/>
                      <a:pt x="716" y="404"/>
                      <a:pt x="718" y="405"/>
                    </a:cubicBezTo>
                    <a:cubicBezTo>
                      <a:pt x="717" y="405"/>
                      <a:pt x="716" y="406"/>
                      <a:pt x="715" y="406"/>
                    </a:cubicBezTo>
                    <a:cubicBezTo>
                      <a:pt x="716" y="412"/>
                      <a:pt x="722" y="408"/>
                      <a:pt x="725" y="407"/>
                    </a:cubicBezTo>
                    <a:cubicBezTo>
                      <a:pt x="725" y="409"/>
                      <a:pt x="721" y="409"/>
                      <a:pt x="723" y="411"/>
                    </a:cubicBezTo>
                    <a:cubicBezTo>
                      <a:pt x="726" y="411"/>
                      <a:pt x="727" y="409"/>
                      <a:pt x="729" y="411"/>
                    </a:cubicBezTo>
                    <a:cubicBezTo>
                      <a:pt x="725" y="413"/>
                      <a:pt x="722" y="417"/>
                      <a:pt x="717" y="415"/>
                    </a:cubicBezTo>
                    <a:cubicBezTo>
                      <a:pt x="716" y="417"/>
                      <a:pt x="715" y="418"/>
                      <a:pt x="715" y="421"/>
                    </a:cubicBezTo>
                    <a:cubicBezTo>
                      <a:pt x="714" y="422"/>
                      <a:pt x="717" y="421"/>
                      <a:pt x="717" y="423"/>
                    </a:cubicBezTo>
                    <a:cubicBezTo>
                      <a:pt x="716" y="423"/>
                      <a:pt x="715" y="424"/>
                      <a:pt x="716" y="425"/>
                    </a:cubicBezTo>
                    <a:cubicBezTo>
                      <a:pt x="716" y="425"/>
                      <a:pt x="716" y="425"/>
                      <a:pt x="717" y="426"/>
                    </a:cubicBezTo>
                    <a:cubicBezTo>
                      <a:pt x="721" y="424"/>
                      <a:pt x="723" y="421"/>
                      <a:pt x="727" y="420"/>
                    </a:cubicBezTo>
                    <a:cubicBezTo>
                      <a:pt x="728" y="418"/>
                      <a:pt x="727" y="418"/>
                      <a:pt x="727" y="416"/>
                    </a:cubicBezTo>
                    <a:cubicBezTo>
                      <a:pt x="729" y="416"/>
                      <a:pt x="728" y="415"/>
                      <a:pt x="730" y="415"/>
                    </a:cubicBezTo>
                    <a:cubicBezTo>
                      <a:pt x="728" y="416"/>
                      <a:pt x="729" y="416"/>
                      <a:pt x="730" y="417"/>
                    </a:cubicBezTo>
                    <a:cubicBezTo>
                      <a:pt x="736" y="414"/>
                      <a:pt x="737" y="420"/>
                      <a:pt x="742" y="420"/>
                    </a:cubicBezTo>
                    <a:cubicBezTo>
                      <a:pt x="745" y="418"/>
                      <a:pt x="749" y="416"/>
                      <a:pt x="750" y="411"/>
                    </a:cubicBezTo>
                    <a:cubicBezTo>
                      <a:pt x="751" y="415"/>
                      <a:pt x="749" y="417"/>
                      <a:pt x="748" y="421"/>
                    </a:cubicBezTo>
                    <a:cubicBezTo>
                      <a:pt x="750" y="422"/>
                      <a:pt x="751" y="422"/>
                      <a:pt x="754" y="423"/>
                    </a:cubicBezTo>
                    <a:cubicBezTo>
                      <a:pt x="753" y="423"/>
                      <a:pt x="753" y="424"/>
                      <a:pt x="754" y="425"/>
                    </a:cubicBezTo>
                    <a:cubicBezTo>
                      <a:pt x="756" y="426"/>
                      <a:pt x="759" y="426"/>
                      <a:pt x="762" y="425"/>
                    </a:cubicBezTo>
                    <a:cubicBezTo>
                      <a:pt x="760" y="427"/>
                      <a:pt x="765" y="427"/>
                      <a:pt x="766" y="429"/>
                    </a:cubicBezTo>
                    <a:cubicBezTo>
                      <a:pt x="765" y="430"/>
                      <a:pt x="762" y="428"/>
                      <a:pt x="762" y="431"/>
                    </a:cubicBezTo>
                    <a:cubicBezTo>
                      <a:pt x="765" y="430"/>
                      <a:pt x="767" y="431"/>
                      <a:pt x="770" y="432"/>
                    </a:cubicBezTo>
                    <a:cubicBezTo>
                      <a:pt x="779" y="428"/>
                      <a:pt x="790" y="425"/>
                      <a:pt x="800" y="426"/>
                    </a:cubicBezTo>
                    <a:cubicBezTo>
                      <a:pt x="809" y="426"/>
                      <a:pt x="814" y="431"/>
                      <a:pt x="818" y="425"/>
                    </a:cubicBezTo>
                    <a:cubicBezTo>
                      <a:pt x="818" y="422"/>
                      <a:pt x="815" y="423"/>
                      <a:pt x="816" y="421"/>
                    </a:cubicBezTo>
                    <a:cubicBezTo>
                      <a:pt x="817" y="422"/>
                      <a:pt x="819" y="424"/>
                      <a:pt x="819" y="427"/>
                    </a:cubicBezTo>
                    <a:cubicBezTo>
                      <a:pt x="817" y="427"/>
                      <a:pt x="816" y="428"/>
                      <a:pt x="815" y="430"/>
                    </a:cubicBezTo>
                    <a:cubicBezTo>
                      <a:pt x="818" y="431"/>
                      <a:pt x="823" y="434"/>
                      <a:pt x="828" y="435"/>
                    </a:cubicBezTo>
                    <a:cubicBezTo>
                      <a:pt x="837" y="437"/>
                      <a:pt x="843" y="432"/>
                      <a:pt x="848" y="428"/>
                    </a:cubicBezTo>
                    <a:cubicBezTo>
                      <a:pt x="848" y="425"/>
                      <a:pt x="849" y="424"/>
                      <a:pt x="850" y="423"/>
                    </a:cubicBezTo>
                    <a:cubicBezTo>
                      <a:pt x="849" y="427"/>
                      <a:pt x="852" y="429"/>
                      <a:pt x="853" y="432"/>
                    </a:cubicBezTo>
                    <a:cubicBezTo>
                      <a:pt x="852" y="435"/>
                      <a:pt x="851" y="437"/>
                      <a:pt x="848" y="438"/>
                    </a:cubicBezTo>
                    <a:cubicBezTo>
                      <a:pt x="850" y="442"/>
                      <a:pt x="856" y="443"/>
                      <a:pt x="861" y="444"/>
                    </a:cubicBezTo>
                    <a:cubicBezTo>
                      <a:pt x="868" y="447"/>
                      <a:pt x="875" y="452"/>
                      <a:pt x="883" y="452"/>
                    </a:cubicBezTo>
                    <a:cubicBezTo>
                      <a:pt x="884" y="455"/>
                      <a:pt x="888" y="456"/>
                      <a:pt x="889" y="458"/>
                    </a:cubicBezTo>
                    <a:cubicBezTo>
                      <a:pt x="890" y="459"/>
                      <a:pt x="890" y="460"/>
                      <a:pt x="890" y="461"/>
                    </a:cubicBezTo>
                    <a:cubicBezTo>
                      <a:pt x="896" y="466"/>
                      <a:pt x="903" y="470"/>
                      <a:pt x="910" y="473"/>
                    </a:cubicBezTo>
                    <a:cubicBezTo>
                      <a:pt x="911" y="473"/>
                      <a:pt x="910" y="472"/>
                      <a:pt x="912" y="472"/>
                    </a:cubicBezTo>
                    <a:cubicBezTo>
                      <a:pt x="914" y="474"/>
                      <a:pt x="917" y="476"/>
                      <a:pt x="920" y="478"/>
                    </a:cubicBezTo>
                    <a:cubicBezTo>
                      <a:pt x="923" y="476"/>
                      <a:pt x="921" y="475"/>
                      <a:pt x="920" y="473"/>
                    </a:cubicBezTo>
                    <a:cubicBezTo>
                      <a:pt x="924" y="475"/>
                      <a:pt x="928" y="471"/>
                      <a:pt x="931" y="470"/>
                    </a:cubicBezTo>
                    <a:cubicBezTo>
                      <a:pt x="931" y="467"/>
                      <a:pt x="929" y="465"/>
                      <a:pt x="928" y="463"/>
                    </a:cubicBezTo>
                    <a:cubicBezTo>
                      <a:pt x="930" y="464"/>
                      <a:pt x="931" y="463"/>
                      <a:pt x="931" y="462"/>
                    </a:cubicBezTo>
                    <a:cubicBezTo>
                      <a:pt x="934" y="463"/>
                      <a:pt x="931" y="466"/>
                      <a:pt x="932" y="468"/>
                    </a:cubicBezTo>
                    <a:cubicBezTo>
                      <a:pt x="935" y="468"/>
                      <a:pt x="936" y="466"/>
                      <a:pt x="939" y="466"/>
                    </a:cubicBezTo>
                    <a:cubicBezTo>
                      <a:pt x="944" y="467"/>
                      <a:pt x="944" y="472"/>
                      <a:pt x="950" y="472"/>
                    </a:cubicBezTo>
                    <a:cubicBezTo>
                      <a:pt x="951" y="469"/>
                      <a:pt x="951" y="467"/>
                      <a:pt x="950" y="464"/>
                    </a:cubicBezTo>
                    <a:cubicBezTo>
                      <a:pt x="950" y="464"/>
                      <a:pt x="950" y="464"/>
                      <a:pt x="950" y="464"/>
                    </a:cubicBezTo>
                    <a:cubicBezTo>
                      <a:pt x="950" y="464"/>
                      <a:pt x="950" y="464"/>
                      <a:pt x="950" y="464"/>
                    </a:cubicBezTo>
                    <a:cubicBezTo>
                      <a:pt x="951" y="468"/>
                      <a:pt x="956" y="472"/>
                      <a:pt x="957" y="474"/>
                    </a:cubicBezTo>
                    <a:cubicBezTo>
                      <a:pt x="958" y="477"/>
                      <a:pt x="960" y="481"/>
                      <a:pt x="961" y="484"/>
                    </a:cubicBezTo>
                    <a:cubicBezTo>
                      <a:pt x="962" y="492"/>
                      <a:pt x="968" y="495"/>
                      <a:pt x="968" y="503"/>
                    </a:cubicBezTo>
                    <a:cubicBezTo>
                      <a:pt x="965" y="506"/>
                      <a:pt x="970" y="510"/>
                      <a:pt x="969" y="513"/>
                    </a:cubicBezTo>
                    <a:cubicBezTo>
                      <a:pt x="971" y="514"/>
                      <a:pt x="971" y="513"/>
                      <a:pt x="973" y="513"/>
                    </a:cubicBezTo>
                    <a:cubicBezTo>
                      <a:pt x="974" y="507"/>
                      <a:pt x="980" y="505"/>
                      <a:pt x="978" y="499"/>
                    </a:cubicBezTo>
                    <a:cubicBezTo>
                      <a:pt x="979" y="499"/>
                      <a:pt x="979" y="500"/>
                      <a:pt x="981" y="500"/>
                    </a:cubicBezTo>
                    <a:cubicBezTo>
                      <a:pt x="981" y="499"/>
                      <a:pt x="982" y="498"/>
                      <a:pt x="983" y="497"/>
                    </a:cubicBezTo>
                    <a:cubicBezTo>
                      <a:pt x="982" y="495"/>
                      <a:pt x="981" y="494"/>
                      <a:pt x="981" y="493"/>
                    </a:cubicBezTo>
                    <a:cubicBezTo>
                      <a:pt x="982" y="493"/>
                      <a:pt x="982" y="493"/>
                      <a:pt x="982" y="493"/>
                    </a:cubicBezTo>
                    <a:cubicBezTo>
                      <a:pt x="979" y="487"/>
                      <a:pt x="971" y="482"/>
                      <a:pt x="969" y="477"/>
                    </a:cubicBezTo>
                    <a:cubicBezTo>
                      <a:pt x="973" y="479"/>
                      <a:pt x="976" y="487"/>
                      <a:pt x="982" y="489"/>
                    </a:cubicBezTo>
                    <a:cubicBezTo>
                      <a:pt x="980" y="481"/>
                      <a:pt x="971" y="475"/>
                      <a:pt x="969" y="468"/>
                    </a:cubicBezTo>
                    <a:cubicBezTo>
                      <a:pt x="967" y="467"/>
                      <a:pt x="967" y="470"/>
                      <a:pt x="966" y="468"/>
                    </a:cubicBezTo>
                    <a:cubicBezTo>
                      <a:pt x="967" y="468"/>
                      <a:pt x="968" y="467"/>
                      <a:pt x="970" y="467"/>
                    </a:cubicBezTo>
                    <a:cubicBezTo>
                      <a:pt x="971" y="474"/>
                      <a:pt x="978" y="474"/>
                      <a:pt x="981" y="480"/>
                    </a:cubicBezTo>
                    <a:cubicBezTo>
                      <a:pt x="984" y="480"/>
                      <a:pt x="986" y="481"/>
                      <a:pt x="987" y="482"/>
                    </a:cubicBezTo>
                    <a:cubicBezTo>
                      <a:pt x="985" y="483"/>
                      <a:pt x="985" y="481"/>
                      <a:pt x="983" y="482"/>
                    </a:cubicBezTo>
                    <a:cubicBezTo>
                      <a:pt x="982" y="486"/>
                      <a:pt x="984" y="488"/>
                      <a:pt x="987" y="489"/>
                    </a:cubicBezTo>
                    <a:cubicBezTo>
                      <a:pt x="987" y="492"/>
                      <a:pt x="989" y="492"/>
                      <a:pt x="989" y="495"/>
                    </a:cubicBezTo>
                    <a:cubicBezTo>
                      <a:pt x="990" y="496"/>
                      <a:pt x="992" y="495"/>
                      <a:pt x="993" y="496"/>
                    </a:cubicBezTo>
                    <a:cubicBezTo>
                      <a:pt x="992" y="497"/>
                      <a:pt x="990" y="497"/>
                      <a:pt x="989" y="497"/>
                    </a:cubicBezTo>
                    <a:cubicBezTo>
                      <a:pt x="989" y="500"/>
                      <a:pt x="991" y="500"/>
                      <a:pt x="989" y="502"/>
                    </a:cubicBezTo>
                    <a:cubicBezTo>
                      <a:pt x="992" y="502"/>
                      <a:pt x="996" y="506"/>
                      <a:pt x="998" y="502"/>
                    </a:cubicBezTo>
                    <a:cubicBezTo>
                      <a:pt x="998" y="503"/>
                      <a:pt x="998" y="503"/>
                      <a:pt x="998" y="504"/>
                    </a:cubicBezTo>
                    <a:cubicBezTo>
                      <a:pt x="1003" y="504"/>
                      <a:pt x="1006" y="508"/>
                      <a:pt x="1008" y="511"/>
                    </a:cubicBezTo>
                    <a:cubicBezTo>
                      <a:pt x="1010" y="511"/>
                      <a:pt x="1011" y="513"/>
                      <a:pt x="1014" y="513"/>
                    </a:cubicBezTo>
                    <a:cubicBezTo>
                      <a:pt x="1014" y="515"/>
                      <a:pt x="1016" y="516"/>
                      <a:pt x="1014" y="517"/>
                    </a:cubicBezTo>
                    <a:cubicBezTo>
                      <a:pt x="1010" y="513"/>
                      <a:pt x="1005" y="510"/>
                      <a:pt x="1001" y="505"/>
                    </a:cubicBezTo>
                    <a:cubicBezTo>
                      <a:pt x="994" y="508"/>
                      <a:pt x="987" y="504"/>
                      <a:pt x="981" y="507"/>
                    </a:cubicBezTo>
                    <a:cubicBezTo>
                      <a:pt x="981" y="509"/>
                      <a:pt x="981" y="510"/>
                      <a:pt x="981" y="511"/>
                    </a:cubicBezTo>
                    <a:cubicBezTo>
                      <a:pt x="985" y="511"/>
                      <a:pt x="986" y="515"/>
                      <a:pt x="986" y="517"/>
                    </a:cubicBezTo>
                    <a:cubicBezTo>
                      <a:pt x="984" y="515"/>
                      <a:pt x="981" y="514"/>
                      <a:pt x="977" y="514"/>
                    </a:cubicBezTo>
                    <a:cubicBezTo>
                      <a:pt x="973" y="518"/>
                      <a:pt x="976" y="525"/>
                      <a:pt x="981" y="527"/>
                    </a:cubicBezTo>
                    <a:cubicBezTo>
                      <a:pt x="980" y="527"/>
                      <a:pt x="979" y="528"/>
                      <a:pt x="979" y="529"/>
                    </a:cubicBezTo>
                    <a:cubicBezTo>
                      <a:pt x="983" y="529"/>
                      <a:pt x="985" y="531"/>
                      <a:pt x="986" y="533"/>
                    </a:cubicBezTo>
                    <a:cubicBezTo>
                      <a:pt x="985" y="533"/>
                      <a:pt x="984" y="532"/>
                      <a:pt x="983" y="532"/>
                    </a:cubicBezTo>
                    <a:cubicBezTo>
                      <a:pt x="981" y="537"/>
                      <a:pt x="984" y="547"/>
                      <a:pt x="990" y="549"/>
                    </a:cubicBezTo>
                    <a:cubicBezTo>
                      <a:pt x="989" y="546"/>
                      <a:pt x="990" y="546"/>
                      <a:pt x="989" y="544"/>
                    </a:cubicBezTo>
                    <a:cubicBezTo>
                      <a:pt x="990" y="545"/>
                      <a:pt x="990" y="546"/>
                      <a:pt x="992" y="545"/>
                    </a:cubicBezTo>
                    <a:cubicBezTo>
                      <a:pt x="993" y="541"/>
                      <a:pt x="991" y="538"/>
                      <a:pt x="993" y="536"/>
                    </a:cubicBezTo>
                    <a:cubicBezTo>
                      <a:pt x="991" y="532"/>
                      <a:pt x="991" y="532"/>
                      <a:pt x="990" y="526"/>
                    </a:cubicBezTo>
                    <a:cubicBezTo>
                      <a:pt x="991" y="527"/>
                      <a:pt x="991" y="526"/>
                      <a:pt x="993" y="526"/>
                    </a:cubicBezTo>
                    <a:cubicBezTo>
                      <a:pt x="993" y="528"/>
                      <a:pt x="993" y="529"/>
                      <a:pt x="994" y="530"/>
                    </a:cubicBezTo>
                    <a:cubicBezTo>
                      <a:pt x="999" y="531"/>
                      <a:pt x="1000" y="526"/>
                      <a:pt x="1005" y="528"/>
                    </a:cubicBezTo>
                    <a:cubicBezTo>
                      <a:pt x="1006" y="527"/>
                      <a:pt x="1005" y="525"/>
                      <a:pt x="1006" y="524"/>
                    </a:cubicBezTo>
                    <a:cubicBezTo>
                      <a:pt x="1014" y="526"/>
                      <a:pt x="1014" y="519"/>
                      <a:pt x="1019" y="518"/>
                    </a:cubicBezTo>
                    <a:cubicBezTo>
                      <a:pt x="1021" y="521"/>
                      <a:pt x="1019" y="520"/>
                      <a:pt x="1020" y="524"/>
                    </a:cubicBezTo>
                    <a:cubicBezTo>
                      <a:pt x="1018" y="522"/>
                      <a:pt x="1018" y="524"/>
                      <a:pt x="1017" y="525"/>
                    </a:cubicBezTo>
                    <a:cubicBezTo>
                      <a:pt x="1014" y="522"/>
                      <a:pt x="1013" y="525"/>
                      <a:pt x="1009" y="525"/>
                    </a:cubicBezTo>
                    <a:cubicBezTo>
                      <a:pt x="1008" y="526"/>
                      <a:pt x="1007" y="528"/>
                      <a:pt x="1007" y="532"/>
                    </a:cubicBezTo>
                    <a:cubicBezTo>
                      <a:pt x="1010" y="532"/>
                      <a:pt x="1011" y="533"/>
                      <a:pt x="1012" y="534"/>
                    </a:cubicBezTo>
                    <a:cubicBezTo>
                      <a:pt x="1014" y="534"/>
                      <a:pt x="1014" y="533"/>
                      <a:pt x="1016" y="533"/>
                    </a:cubicBezTo>
                    <a:cubicBezTo>
                      <a:pt x="1016" y="536"/>
                      <a:pt x="1017" y="539"/>
                      <a:pt x="1020" y="540"/>
                    </a:cubicBezTo>
                    <a:cubicBezTo>
                      <a:pt x="1020" y="539"/>
                      <a:pt x="1021" y="538"/>
                      <a:pt x="1022" y="538"/>
                    </a:cubicBezTo>
                    <a:cubicBezTo>
                      <a:pt x="1023" y="540"/>
                      <a:pt x="1023" y="541"/>
                      <a:pt x="1025" y="543"/>
                    </a:cubicBezTo>
                    <a:cubicBezTo>
                      <a:pt x="1028" y="543"/>
                      <a:pt x="1030" y="542"/>
                      <a:pt x="1031" y="541"/>
                    </a:cubicBezTo>
                    <a:cubicBezTo>
                      <a:pt x="1032" y="538"/>
                      <a:pt x="1029" y="538"/>
                      <a:pt x="1029" y="536"/>
                    </a:cubicBezTo>
                    <a:cubicBezTo>
                      <a:pt x="1031" y="537"/>
                      <a:pt x="1030" y="534"/>
                      <a:pt x="1031" y="534"/>
                    </a:cubicBezTo>
                    <a:cubicBezTo>
                      <a:pt x="1032" y="540"/>
                      <a:pt x="1033" y="546"/>
                      <a:pt x="1029" y="548"/>
                    </a:cubicBezTo>
                    <a:cubicBezTo>
                      <a:pt x="1031" y="550"/>
                      <a:pt x="1032" y="553"/>
                      <a:pt x="1033" y="555"/>
                    </a:cubicBezTo>
                    <a:cubicBezTo>
                      <a:pt x="1036" y="554"/>
                      <a:pt x="1037" y="556"/>
                      <a:pt x="1039" y="556"/>
                    </a:cubicBezTo>
                    <a:cubicBezTo>
                      <a:pt x="1040" y="551"/>
                      <a:pt x="1040" y="549"/>
                      <a:pt x="1041" y="543"/>
                    </a:cubicBezTo>
                    <a:cubicBezTo>
                      <a:pt x="1041" y="545"/>
                      <a:pt x="1041" y="550"/>
                      <a:pt x="1044" y="551"/>
                    </a:cubicBezTo>
                    <a:cubicBezTo>
                      <a:pt x="1040" y="556"/>
                      <a:pt x="1041" y="568"/>
                      <a:pt x="1048" y="568"/>
                    </a:cubicBezTo>
                    <a:cubicBezTo>
                      <a:pt x="1048" y="567"/>
                      <a:pt x="1047" y="564"/>
                      <a:pt x="1048" y="563"/>
                    </a:cubicBezTo>
                    <a:cubicBezTo>
                      <a:pt x="1050" y="567"/>
                      <a:pt x="1050" y="569"/>
                      <a:pt x="1050" y="572"/>
                    </a:cubicBezTo>
                    <a:cubicBezTo>
                      <a:pt x="1053" y="572"/>
                      <a:pt x="1053" y="571"/>
                      <a:pt x="1055" y="571"/>
                    </a:cubicBezTo>
                    <a:cubicBezTo>
                      <a:pt x="1055" y="572"/>
                      <a:pt x="1053" y="572"/>
                      <a:pt x="1054" y="574"/>
                    </a:cubicBezTo>
                    <a:cubicBezTo>
                      <a:pt x="1055" y="575"/>
                      <a:pt x="1057" y="576"/>
                      <a:pt x="1059" y="576"/>
                    </a:cubicBezTo>
                    <a:cubicBezTo>
                      <a:pt x="1059" y="575"/>
                      <a:pt x="1061" y="575"/>
                      <a:pt x="1061" y="574"/>
                    </a:cubicBezTo>
                    <a:cubicBezTo>
                      <a:pt x="1061" y="571"/>
                      <a:pt x="1059" y="571"/>
                      <a:pt x="1059" y="569"/>
                    </a:cubicBezTo>
                    <a:cubicBezTo>
                      <a:pt x="1057" y="570"/>
                      <a:pt x="1058" y="571"/>
                      <a:pt x="1056" y="571"/>
                    </a:cubicBezTo>
                    <a:cubicBezTo>
                      <a:pt x="1058" y="568"/>
                      <a:pt x="1055" y="563"/>
                      <a:pt x="1052" y="561"/>
                    </a:cubicBezTo>
                    <a:cubicBezTo>
                      <a:pt x="1055" y="561"/>
                      <a:pt x="1056" y="565"/>
                      <a:pt x="1060" y="563"/>
                    </a:cubicBezTo>
                    <a:cubicBezTo>
                      <a:pt x="1060" y="565"/>
                      <a:pt x="1062" y="565"/>
                      <a:pt x="1063" y="566"/>
                    </a:cubicBezTo>
                    <a:cubicBezTo>
                      <a:pt x="1063" y="567"/>
                      <a:pt x="1063" y="568"/>
                      <a:pt x="1063" y="569"/>
                    </a:cubicBezTo>
                    <a:cubicBezTo>
                      <a:pt x="1066" y="570"/>
                      <a:pt x="1066" y="574"/>
                      <a:pt x="1067" y="576"/>
                    </a:cubicBezTo>
                    <a:cubicBezTo>
                      <a:pt x="1080" y="579"/>
                      <a:pt x="1080" y="562"/>
                      <a:pt x="1083" y="552"/>
                    </a:cubicBezTo>
                    <a:cubicBezTo>
                      <a:pt x="1080" y="546"/>
                      <a:pt x="1076" y="541"/>
                      <a:pt x="1074" y="535"/>
                    </a:cubicBezTo>
                    <a:close/>
                    <a:moveTo>
                      <a:pt x="974" y="527"/>
                    </a:moveTo>
                    <a:cubicBezTo>
                      <a:pt x="973" y="522"/>
                      <a:pt x="967" y="512"/>
                      <a:pt x="965" y="507"/>
                    </a:cubicBezTo>
                    <a:cubicBezTo>
                      <a:pt x="963" y="504"/>
                      <a:pt x="965" y="502"/>
                      <a:pt x="963" y="499"/>
                    </a:cubicBezTo>
                    <a:cubicBezTo>
                      <a:pt x="962" y="498"/>
                      <a:pt x="962" y="500"/>
                      <a:pt x="961" y="498"/>
                    </a:cubicBezTo>
                    <a:cubicBezTo>
                      <a:pt x="961" y="497"/>
                      <a:pt x="963" y="498"/>
                      <a:pt x="962" y="496"/>
                    </a:cubicBezTo>
                    <a:cubicBezTo>
                      <a:pt x="960" y="492"/>
                      <a:pt x="959" y="488"/>
                      <a:pt x="956" y="484"/>
                    </a:cubicBezTo>
                    <a:cubicBezTo>
                      <a:pt x="960" y="475"/>
                      <a:pt x="951" y="477"/>
                      <a:pt x="943" y="474"/>
                    </a:cubicBezTo>
                    <a:cubicBezTo>
                      <a:pt x="941" y="474"/>
                      <a:pt x="938" y="471"/>
                      <a:pt x="935" y="470"/>
                    </a:cubicBezTo>
                    <a:cubicBezTo>
                      <a:pt x="934" y="472"/>
                      <a:pt x="933" y="473"/>
                      <a:pt x="932" y="475"/>
                    </a:cubicBezTo>
                    <a:cubicBezTo>
                      <a:pt x="928" y="473"/>
                      <a:pt x="929" y="477"/>
                      <a:pt x="925" y="475"/>
                    </a:cubicBezTo>
                    <a:cubicBezTo>
                      <a:pt x="925" y="478"/>
                      <a:pt x="925" y="480"/>
                      <a:pt x="922" y="480"/>
                    </a:cubicBezTo>
                    <a:cubicBezTo>
                      <a:pt x="922" y="484"/>
                      <a:pt x="923" y="485"/>
                      <a:pt x="923" y="488"/>
                    </a:cubicBezTo>
                    <a:cubicBezTo>
                      <a:pt x="926" y="490"/>
                      <a:pt x="928" y="493"/>
                      <a:pt x="932" y="494"/>
                    </a:cubicBezTo>
                    <a:cubicBezTo>
                      <a:pt x="931" y="494"/>
                      <a:pt x="931" y="495"/>
                      <a:pt x="931" y="496"/>
                    </a:cubicBezTo>
                    <a:cubicBezTo>
                      <a:pt x="938" y="498"/>
                      <a:pt x="937" y="504"/>
                      <a:pt x="944" y="506"/>
                    </a:cubicBezTo>
                    <a:cubicBezTo>
                      <a:pt x="943" y="506"/>
                      <a:pt x="942" y="506"/>
                      <a:pt x="942" y="506"/>
                    </a:cubicBezTo>
                    <a:cubicBezTo>
                      <a:pt x="943" y="508"/>
                      <a:pt x="943" y="509"/>
                      <a:pt x="942" y="512"/>
                    </a:cubicBezTo>
                    <a:cubicBezTo>
                      <a:pt x="944" y="511"/>
                      <a:pt x="944" y="514"/>
                      <a:pt x="945" y="514"/>
                    </a:cubicBezTo>
                    <a:cubicBezTo>
                      <a:pt x="944" y="515"/>
                      <a:pt x="944" y="517"/>
                      <a:pt x="944" y="520"/>
                    </a:cubicBezTo>
                    <a:cubicBezTo>
                      <a:pt x="947" y="521"/>
                      <a:pt x="947" y="519"/>
                      <a:pt x="950" y="519"/>
                    </a:cubicBezTo>
                    <a:cubicBezTo>
                      <a:pt x="951" y="516"/>
                      <a:pt x="950" y="513"/>
                      <a:pt x="952" y="512"/>
                    </a:cubicBezTo>
                    <a:cubicBezTo>
                      <a:pt x="953" y="514"/>
                      <a:pt x="954" y="517"/>
                      <a:pt x="956" y="516"/>
                    </a:cubicBezTo>
                    <a:cubicBezTo>
                      <a:pt x="952" y="519"/>
                      <a:pt x="956" y="527"/>
                      <a:pt x="960" y="525"/>
                    </a:cubicBezTo>
                    <a:cubicBezTo>
                      <a:pt x="960" y="526"/>
                      <a:pt x="959" y="527"/>
                      <a:pt x="960" y="529"/>
                    </a:cubicBezTo>
                    <a:cubicBezTo>
                      <a:pt x="967" y="533"/>
                      <a:pt x="968" y="543"/>
                      <a:pt x="977" y="545"/>
                    </a:cubicBezTo>
                    <a:cubicBezTo>
                      <a:pt x="977" y="540"/>
                      <a:pt x="976" y="535"/>
                      <a:pt x="974" y="532"/>
                    </a:cubicBezTo>
                    <a:cubicBezTo>
                      <a:pt x="975" y="532"/>
                      <a:pt x="974" y="528"/>
                      <a:pt x="974" y="527"/>
                    </a:cubicBezTo>
                    <a:close/>
                    <a:moveTo>
                      <a:pt x="288" y="628"/>
                    </a:moveTo>
                    <a:cubicBezTo>
                      <a:pt x="290" y="625"/>
                      <a:pt x="297" y="626"/>
                      <a:pt x="294" y="621"/>
                    </a:cubicBezTo>
                    <a:cubicBezTo>
                      <a:pt x="291" y="622"/>
                      <a:pt x="292" y="621"/>
                      <a:pt x="291" y="620"/>
                    </a:cubicBezTo>
                    <a:cubicBezTo>
                      <a:pt x="290" y="621"/>
                      <a:pt x="289" y="622"/>
                      <a:pt x="288" y="623"/>
                    </a:cubicBezTo>
                    <a:cubicBezTo>
                      <a:pt x="288" y="620"/>
                      <a:pt x="286" y="624"/>
                      <a:pt x="285" y="622"/>
                    </a:cubicBezTo>
                    <a:cubicBezTo>
                      <a:pt x="286" y="621"/>
                      <a:pt x="287" y="621"/>
                      <a:pt x="286" y="619"/>
                    </a:cubicBezTo>
                    <a:cubicBezTo>
                      <a:pt x="282" y="616"/>
                      <a:pt x="275" y="618"/>
                      <a:pt x="272" y="621"/>
                    </a:cubicBezTo>
                    <a:cubicBezTo>
                      <a:pt x="272" y="624"/>
                      <a:pt x="274" y="624"/>
                      <a:pt x="274" y="627"/>
                    </a:cubicBezTo>
                    <a:cubicBezTo>
                      <a:pt x="276" y="626"/>
                      <a:pt x="279" y="628"/>
                      <a:pt x="278" y="629"/>
                    </a:cubicBezTo>
                    <a:cubicBezTo>
                      <a:pt x="277" y="627"/>
                      <a:pt x="276" y="627"/>
                      <a:pt x="273" y="627"/>
                    </a:cubicBezTo>
                    <a:cubicBezTo>
                      <a:pt x="273" y="629"/>
                      <a:pt x="272" y="630"/>
                      <a:pt x="270" y="630"/>
                    </a:cubicBezTo>
                    <a:cubicBezTo>
                      <a:pt x="270" y="633"/>
                      <a:pt x="268" y="633"/>
                      <a:pt x="268" y="635"/>
                    </a:cubicBezTo>
                    <a:cubicBezTo>
                      <a:pt x="264" y="634"/>
                      <a:pt x="258" y="635"/>
                      <a:pt x="251" y="637"/>
                    </a:cubicBezTo>
                    <a:cubicBezTo>
                      <a:pt x="251" y="640"/>
                      <a:pt x="255" y="640"/>
                      <a:pt x="255" y="642"/>
                    </a:cubicBezTo>
                    <a:cubicBezTo>
                      <a:pt x="258" y="641"/>
                      <a:pt x="258" y="641"/>
                      <a:pt x="260" y="643"/>
                    </a:cubicBezTo>
                    <a:cubicBezTo>
                      <a:pt x="262" y="639"/>
                      <a:pt x="268" y="640"/>
                      <a:pt x="272" y="638"/>
                    </a:cubicBezTo>
                    <a:cubicBezTo>
                      <a:pt x="273" y="640"/>
                      <a:pt x="276" y="638"/>
                      <a:pt x="278" y="640"/>
                    </a:cubicBezTo>
                    <a:cubicBezTo>
                      <a:pt x="278" y="639"/>
                      <a:pt x="279" y="638"/>
                      <a:pt x="279" y="638"/>
                    </a:cubicBezTo>
                    <a:cubicBezTo>
                      <a:pt x="280" y="639"/>
                      <a:pt x="280" y="639"/>
                      <a:pt x="280" y="639"/>
                    </a:cubicBezTo>
                    <a:cubicBezTo>
                      <a:pt x="281" y="637"/>
                      <a:pt x="281" y="636"/>
                      <a:pt x="283" y="637"/>
                    </a:cubicBezTo>
                    <a:cubicBezTo>
                      <a:pt x="284" y="635"/>
                      <a:pt x="284" y="636"/>
                      <a:pt x="286" y="634"/>
                    </a:cubicBezTo>
                    <a:cubicBezTo>
                      <a:pt x="288" y="635"/>
                      <a:pt x="291" y="632"/>
                      <a:pt x="293" y="633"/>
                    </a:cubicBezTo>
                    <a:cubicBezTo>
                      <a:pt x="294" y="631"/>
                      <a:pt x="296" y="630"/>
                      <a:pt x="296" y="627"/>
                    </a:cubicBezTo>
                    <a:cubicBezTo>
                      <a:pt x="294" y="625"/>
                      <a:pt x="290" y="629"/>
                      <a:pt x="288" y="628"/>
                    </a:cubicBez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451;p2">
                <a:extLst>
                  <a:ext uri="{FF2B5EF4-FFF2-40B4-BE49-F238E27FC236}">
                    <a16:creationId xmlns:a16="http://schemas.microsoft.com/office/drawing/2014/main" id="{EEA1B395-DEFC-7E92-0F60-FD05ECC46DBB}"/>
                  </a:ext>
                </a:extLst>
              </p:cNvPr>
              <p:cNvSpPr/>
              <p:nvPr/>
            </p:nvSpPr>
            <p:spPr>
              <a:xfrm>
                <a:off x="7620647" y="3637760"/>
                <a:ext cx="521611" cy="1004769"/>
              </a:xfrm>
              <a:custGeom>
                <a:avLst/>
                <a:gdLst/>
                <a:ahLst/>
                <a:cxnLst/>
                <a:rect l="l" t="t" r="r" b="b"/>
                <a:pathLst>
                  <a:path w="132" h="254" extrusionOk="0">
                    <a:moveTo>
                      <a:pt x="132" y="220"/>
                    </a:moveTo>
                    <a:cubicBezTo>
                      <a:pt x="132" y="217"/>
                      <a:pt x="132" y="217"/>
                      <a:pt x="132" y="217"/>
                    </a:cubicBezTo>
                    <a:cubicBezTo>
                      <a:pt x="131" y="216"/>
                      <a:pt x="131" y="216"/>
                      <a:pt x="131" y="216"/>
                    </a:cubicBezTo>
                    <a:cubicBezTo>
                      <a:pt x="131" y="132"/>
                      <a:pt x="131" y="132"/>
                      <a:pt x="131" y="132"/>
                    </a:cubicBezTo>
                    <a:cubicBezTo>
                      <a:pt x="125" y="116"/>
                      <a:pt x="125" y="116"/>
                      <a:pt x="125" y="116"/>
                    </a:cubicBezTo>
                    <a:cubicBezTo>
                      <a:pt x="125" y="90"/>
                      <a:pt x="125" y="90"/>
                      <a:pt x="125" y="90"/>
                    </a:cubicBezTo>
                    <a:cubicBezTo>
                      <a:pt x="119" y="77"/>
                      <a:pt x="119" y="77"/>
                      <a:pt x="119" y="77"/>
                    </a:cubicBezTo>
                    <a:cubicBezTo>
                      <a:pt x="119" y="71"/>
                      <a:pt x="119" y="71"/>
                      <a:pt x="119" y="71"/>
                    </a:cubicBezTo>
                    <a:cubicBezTo>
                      <a:pt x="115" y="63"/>
                      <a:pt x="115" y="63"/>
                      <a:pt x="115" y="63"/>
                    </a:cubicBezTo>
                    <a:cubicBezTo>
                      <a:pt x="115" y="22"/>
                      <a:pt x="115" y="22"/>
                      <a:pt x="115" y="22"/>
                    </a:cubicBezTo>
                    <a:cubicBezTo>
                      <a:pt x="111" y="9"/>
                      <a:pt x="111" y="9"/>
                      <a:pt x="111" y="9"/>
                    </a:cubicBezTo>
                    <a:cubicBezTo>
                      <a:pt x="111" y="0"/>
                      <a:pt x="111" y="0"/>
                      <a:pt x="111" y="0"/>
                    </a:cubicBezTo>
                    <a:cubicBezTo>
                      <a:pt x="16" y="0"/>
                      <a:pt x="16" y="0"/>
                      <a:pt x="16" y="0"/>
                    </a:cubicBezTo>
                    <a:cubicBezTo>
                      <a:pt x="16" y="56"/>
                      <a:pt x="16" y="56"/>
                      <a:pt x="16" y="56"/>
                    </a:cubicBezTo>
                    <a:cubicBezTo>
                      <a:pt x="16" y="68"/>
                      <a:pt x="16" y="68"/>
                      <a:pt x="16" y="68"/>
                    </a:cubicBezTo>
                    <a:cubicBezTo>
                      <a:pt x="16" y="68"/>
                      <a:pt x="16" y="68"/>
                      <a:pt x="16" y="68"/>
                    </a:cubicBezTo>
                    <a:cubicBezTo>
                      <a:pt x="12" y="78"/>
                      <a:pt x="7" y="90"/>
                      <a:pt x="7" y="92"/>
                    </a:cubicBezTo>
                    <a:cubicBezTo>
                      <a:pt x="7" y="93"/>
                      <a:pt x="7" y="99"/>
                      <a:pt x="6" y="108"/>
                    </a:cubicBezTo>
                    <a:cubicBezTo>
                      <a:pt x="3" y="126"/>
                      <a:pt x="0" y="154"/>
                      <a:pt x="1" y="157"/>
                    </a:cubicBezTo>
                    <a:cubicBezTo>
                      <a:pt x="2" y="161"/>
                      <a:pt x="1" y="227"/>
                      <a:pt x="1" y="248"/>
                    </a:cubicBezTo>
                    <a:cubicBezTo>
                      <a:pt x="1" y="248"/>
                      <a:pt x="1" y="248"/>
                      <a:pt x="1" y="248"/>
                    </a:cubicBezTo>
                    <a:cubicBezTo>
                      <a:pt x="17" y="250"/>
                      <a:pt x="17" y="250"/>
                      <a:pt x="17" y="250"/>
                    </a:cubicBezTo>
                    <a:cubicBezTo>
                      <a:pt x="17" y="246"/>
                      <a:pt x="17" y="246"/>
                      <a:pt x="17" y="246"/>
                    </a:cubicBezTo>
                    <a:cubicBezTo>
                      <a:pt x="25" y="223"/>
                      <a:pt x="25" y="223"/>
                      <a:pt x="25" y="223"/>
                    </a:cubicBezTo>
                    <a:cubicBezTo>
                      <a:pt x="25" y="246"/>
                      <a:pt x="25" y="246"/>
                      <a:pt x="25" y="246"/>
                    </a:cubicBezTo>
                    <a:cubicBezTo>
                      <a:pt x="25" y="250"/>
                      <a:pt x="25" y="250"/>
                      <a:pt x="25" y="250"/>
                    </a:cubicBezTo>
                    <a:cubicBezTo>
                      <a:pt x="25" y="254"/>
                      <a:pt x="25" y="254"/>
                      <a:pt x="25" y="254"/>
                    </a:cubicBezTo>
                    <a:cubicBezTo>
                      <a:pt x="39" y="251"/>
                      <a:pt x="39" y="251"/>
                      <a:pt x="39" y="251"/>
                    </a:cubicBezTo>
                    <a:cubicBezTo>
                      <a:pt x="39" y="220"/>
                      <a:pt x="39" y="220"/>
                      <a:pt x="39" y="220"/>
                    </a:cubicBezTo>
                    <a:lnTo>
                      <a:pt x="132" y="220"/>
                    </a:lnTo>
                    <a:close/>
                  </a:path>
                </a:pathLst>
              </a:custGeom>
              <a:grp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133" name="Picture Placeholder 27">
              <a:extLst>
                <a:ext uri="{FF2B5EF4-FFF2-40B4-BE49-F238E27FC236}">
                  <a16:creationId xmlns:a16="http://schemas.microsoft.com/office/drawing/2014/main" id="{F416776A-3C1E-DB8C-D864-C39028BE3F7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59674" y="1964958"/>
              <a:ext cx="863289" cy="867350"/>
            </a:xfrm>
            <a:custGeom>
              <a:avLst/>
              <a:gdLst>
                <a:gd name="connsiteX0" fmla="*/ 1071253 w 2142506"/>
                <a:gd name="connsiteY0" fmla="*/ 0 h 2157106"/>
                <a:gd name="connsiteX1" fmla="*/ 2142506 w 2142506"/>
                <a:gd name="connsiteY1" fmla="*/ 1078553 h 2157106"/>
                <a:gd name="connsiteX2" fmla="*/ 1071253 w 2142506"/>
                <a:gd name="connsiteY2" fmla="*/ 2157106 h 2157106"/>
                <a:gd name="connsiteX3" fmla="*/ 0 w 2142506"/>
                <a:gd name="connsiteY3" fmla="*/ 1078553 h 2157106"/>
                <a:gd name="connsiteX4" fmla="*/ 1071253 w 2142506"/>
                <a:gd name="connsiteY4" fmla="*/ 0 h 2157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506" h="2157106">
                  <a:moveTo>
                    <a:pt x="1071253" y="0"/>
                  </a:moveTo>
                  <a:cubicBezTo>
                    <a:pt x="1662890" y="0"/>
                    <a:pt x="2142506" y="482885"/>
                    <a:pt x="2142506" y="1078553"/>
                  </a:cubicBezTo>
                  <a:cubicBezTo>
                    <a:pt x="2142506" y="1674221"/>
                    <a:pt x="1662890" y="2157106"/>
                    <a:pt x="1071253" y="2157106"/>
                  </a:cubicBezTo>
                  <a:cubicBezTo>
                    <a:pt x="479616" y="2157106"/>
                    <a:pt x="0" y="1674221"/>
                    <a:pt x="0" y="1078553"/>
                  </a:cubicBezTo>
                  <a:cubicBezTo>
                    <a:pt x="0" y="482885"/>
                    <a:pt x="479616" y="0"/>
                    <a:pt x="1071253" y="0"/>
                  </a:cubicBezTo>
                  <a:close/>
                </a:path>
              </a:pathLst>
            </a:custGeom>
            <a:pattFill prst="pct5">
              <a:fgClr>
                <a:schemeClr val="accent1"/>
              </a:fgClr>
              <a:bgClr>
                <a:schemeClr val="bg1"/>
              </a:bgClr>
            </a:pattFill>
            <a:ln w="19050">
              <a:solidFill>
                <a:schemeClr val="accent2"/>
              </a:solidFill>
            </a:ln>
          </p:spPr>
        </p:pic>
        <p:sp>
          <p:nvSpPr>
            <p:cNvPr id="134" name="Rectangle 133">
              <a:extLst>
                <a:ext uri="{FF2B5EF4-FFF2-40B4-BE49-F238E27FC236}">
                  <a16:creationId xmlns:a16="http://schemas.microsoft.com/office/drawing/2014/main" id="{2A51C8F6-C281-CE64-C153-6B3CC111C9F5}"/>
                </a:ext>
              </a:extLst>
            </p:cNvPr>
            <p:cNvSpPr/>
            <p:nvPr/>
          </p:nvSpPr>
          <p:spPr>
            <a:xfrm>
              <a:off x="5038244" y="2604364"/>
              <a:ext cx="2082108" cy="559172"/>
            </a:xfrm>
            <a:custGeom>
              <a:avLst/>
              <a:gdLst>
                <a:gd name="connsiteX0" fmla="*/ 0 w 2082108"/>
                <a:gd name="connsiteY0" fmla="*/ 0 h 559172"/>
                <a:gd name="connsiteX1" fmla="*/ 541348 w 2082108"/>
                <a:gd name="connsiteY1" fmla="*/ 0 h 559172"/>
                <a:gd name="connsiteX2" fmla="*/ 999412 w 2082108"/>
                <a:gd name="connsiteY2" fmla="*/ 0 h 559172"/>
                <a:gd name="connsiteX3" fmla="*/ 1540760 w 2082108"/>
                <a:gd name="connsiteY3" fmla="*/ 0 h 559172"/>
                <a:gd name="connsiteX4" fmla="*/ 2082108 w 2082108"/>
                <a:gd name="connsiteY4" fmla="*/ 0 h 559172"/>
                <a:gd name="connsiteX5" fmla="*/ 2082108 w 2082108"/>
                <a:gd name="connsiteY5" fmla="*/ 559172 h 559172"/>
                <a:gd name="connsiteX6" fmla="*/ 1582402 w 2082108"/>
                <a:gd name="connsiteY6" fmla="*/ 559172 h 559172"/>
                <a:gd name="connsiteX7" fmla="*/ 1061875 w 2082108"/>
                <a:gd name="connsiteY7" fmla="*/ 559172 h 559172"/>
                <a:gd name="connsiteX8" fmla="*/ 520527 w 2082108"/>
                <a:gd name="connsiteY8" fmla="*/ 559172 h 559172"/>
                <a:gd name="connsiteX9" fmla="*/ 0 w 2082108"/>
                <a:gd name="connsiteY9" fmla="*/ 559172 h 559172"/>
                <a:gd name="connsiteX10" fmla="*/ 0 w 2082108"/>
                <a:gd name="connsiteY10" fmla="*/ 0 h 55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2108" h="559172" fill="none" extrusionOk="0">
                  <a:moveTo>
                    <a:pt x="0" y="0"/>
                  </a:moveTo>
                  <a:cubicBezTo>
                    <a:pt x="195617" y="-40352"/>
                    <a:pt x="349921" y="23301"/>
                    <a:pt x="541348" y="0"/>
                  </a:cubicBezTo>
                  <a:cubicBezTo>
                    <a:pt x="732775" y="-23301"/>
                    <a:pt x="835456" y="51342"/>
                    <a:pt x="999412" y="0"/>
                  </a:cubicBezTo>
                  <a:cubicBezTo>
                    <a:pt x="1163368" y="-51342"/>
                    <a:pt x="1426088" y="62502"/>
                    <a:pt x="1540760" y="0"/>
                  </a:cubicBezTo>
                  <a:cubicBezTo>
                    <a:pt x="1655432" y="-62502"/>
                    <a:pt x="1949418" y="57346"/>
                    <a:pt x="2082108" y="0"/>
                  </a:cubicBezTo>
                  <a:cubicBezTo>
                    <a:pt x="2103167" y="241369"/>
                    <a:pt x="2059998" y="416313"/>
                    <a:pt x="2082108" y="559172"/>
                  </a:cubicBezTo>
                  <a:cubicBezTo>
                    <a:pt x="1848424" y="576406"/>
                    <a:pt x="1709444" y="504493"/>
                    <a:pt x="1582402" y="559172"/>
                  </a:cubicBezTo>
                  <a:cubicBezTo>
                    <a:pt x="1455360" y="613851"/>
                    <a:pt x="1177922" y="549254"/>
                    <a:pt x="1061875" y="559172"/>
                  </a:cubicBezTo>
                  <a:cubicBezTo>
                    <a:pt x="945828" y="569090"/>
                    <a:pt x="705774" y="521235"/>
                    <a:pt x="520527" y="559172"/>
                  </a:cubicBezTo>
                  <a:cubicBezTo>
                    <a:pt x="335280" y="597109"/>
                    <a:pt x="113050" y="517897"/>
                    <a:pt x="0" y="559172"/>
                  </a:cubicBezTo>
                  <a:cubicBezTo>
                    <a:pt x="-46114" y="408159"/>
                    <a:pt x="31275" y="112439"/>
                    <a:pt x="0" y="0"/>
                  </a:cubicBezTo>
                  <a:close/>
                </a:path>
                <a:path w="2082108" h="559172" stroke="0" extrusionOk="0">
                  <a:moveTo>
                    <a:pt x="0" y="0"/>
                  </a:moveTo>
                  <a:cubicBezTo>
                    <a:pt x="171296" y="-31426"/>
                    <a:pt x="344978" y="30425"/>
                    <a:pt x="458064" y="0"/>
                  </a:cubicBezTo>
                  <a:cubicBezTo>
                    <a:pt x="571150" y="-30425"/>
                    <a:pt x="703579" y="19094"/>
                    <a:pt x="916128" y="0"/>
                  </a:cubicBezTo>
                  <a:cubicBezTo>
                    <a:pt x="1128677" y="-19094"/>
                    <a:pt x="1234131" y="44644"/>
                    <a:pt x="1415833" y="0"/>
                  </a:cubicBezTo>
                  <a:cubicBezTo>
                    <a:pt x="1597535" y="-44644"/>
                    <a:pt x="1889789" y="26455"/>
                    <a:pt x="2082108" y="0"/>
                  </a:cubicBezTo>
                  <a:cubicBezTo>
                    <a:pt x="2125898" y="188787"/>
                    <a:pt x="2019959" y="308369"/>
                    <a:pt x="2082108" y="559172"/>
                  </a:cubicBezTo>
                  <a:cubicBezTo>
                    <a:pt x="1899505" y="568564"/>
                    <a:pt x="1702173" y="520632"/>
                    <a:pt x="1561581" y="559172"/>
                  </a:cubicBezTo>
                  <a:cubicBezTo>
                    <a:pt x="1420989" y="597712"/>
                    <a:pt x="1265992" y="525430"/>
                    <a:pt x="1041054" y="559172"/>
                  </a:cubicBezTo>
                  <a:cubicBezTo>
                    <a:pt x="816116" y="592914"/>
                    <a:pt x="666365" y="541154"/>
                    <a:pt x="478885" y="559172"/>
                  </a:cubicBezTo>
                  <a:cubicBezTo>
                    <a:pt x="291405" y="577190"/>
                    <a:pt x="98210" y="531103"/>
                    <a:pt x="0" y="559172"/>
                  </a:cubicBezTo>
                  <a:cubicBezTo>
                    <a:pt x="-38145" y="372786"/>
                    <a:pt x="58627" y="146268"/>
                    <a:pt x="0" y="0"/>
                  </a:cubicBezTo>
                  <a:close/>
                </a:path>
              </a:pathLst>
            </a:custGeom>
            <a:solidFill>
              <a:schemeClr val="accent2"/>
            </a:solidFill>
            <a:ln w="38100">
              <a:noFill/>
              <a:extLst>
                <a:ext uri="{C807C97D-BFC1-408E-A445-0C87EB9F89A2}">
                  <ask:lineSketchStyleProps xmlns:ask="http://schemas.microsoft.com/office/drawing/2018/sketchyshapes" sd="1048302887">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游ゴシック"/>
                  <a:cs typeface="+mn-cs"/>
                </a:rPr>
                <a:t>Annette Dangerfield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游ゴシック"/>
                  <a:cs typeface="+mn-cs"/>
                </a:rPr>
                <a:t>Louisville, KY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游ゴシック"/>
                  <a:cs typeface="+mn-cs"/>
                </a:rPr>
                <a:t>Louisville Metro Government</a:t>
              </a:r>
            </a:p>
          </p:txBody>
        </p:sp>
        <p:cxnSp>
          <p:nvCxnSpPr>
            <p:cNvPr id="135" name="Connector: Curved 134">
              <a:extLst>
                <a:ext uri="{FF2B5EF4-FFF2-40B4-BE49-F238E27FC236}">
                  <a16:creationId xmlns:a16="http://schemas.microsoft.com/office/drawing/2014/main" id="{0D92BF24-E74B-4BD0-FDED-CF273531E15E}"/>
                </a:ext>
              </a:extLst>
            </p:cNvPr>
            <p:cNvCxnSpPr>
              <a:cxnSpLocks/>
              <a:stCxn id="134" idx="2"/>
              <a:endCxn id="136" idx="4"/>
            </p:cNvCxnSpPr>
            <p:nvPr/>
          </p:nvCxnSpPr>
          <p:spPr>
            <a:xfrm rot="16200000" flipH="1">
              <a:off x="6729063" y="2513771"/>
              <a:ext cx="524146" cy="1823676"/>
            </a:xfrm>
            <a:prstGeom prst="curvedConnector3">
              <a:avLst>
                <a:gd name="adj1" fmla="val 143614"/>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6" name="Google Shape;817;g24fef44eba2_0_133">
              <a:extLst>
                <a:ext uri="{FF2B5EF4-FFF2-40B4-BE49-F238E27FC236}">
                  <a16:creationId xmlns:a16="http://schemas.microsoft.com/office/drawing/2014/main" id="{C1DEDA0E-82D1-2E4D-B808-46938D09D815}"/>
                </a:ext>
              </a:extLst>
            </p:cNvPr>
            <p:cNvSpPr/>
            <p:nvPr/>
          </p:nvSpPr>
          <p:spPr>
            <a:xfrm>
              <a:off x="7847562" y="3576858"/>
              <a:ext cx="110824" cy="110824"/>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817;g24fef44eba2_0_133">
              <a:extLst>
                <a:ext uri="{FF2B5EF4-FFF2-40B4-BE49-F238E27FC236}">
                  <a16:creationId xmlns:a16="http://schemas.microsoft.com/office/drawing/2014/main" id="{AEB1746B-07D9-0F92-E7C1-F77E986D1B12}"/>
                </a:ext>
              </a:extLst>
            </p:cNvPr>
            <p:cNvSpPr/>
            <p:nvPr/>
          </p:nvSpPr>
          <p:spPr>
            <a:xfrm>
              <a:off x="8247914" y="3033960"/>
              <a:ext cx="110824" cy="110824"/>
            </a:xfrm>
            <a:prstGeom prst="ellipse">
              <a:avLst/>
            </a:prstGeom>
            <a:solidFill>
              <a:schemeClr val="accent4">
                <a:lumMod val="75000"/>
              </a:schemeClr>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141" name="Picture Placeholder 27">
              <a:extLst>
                <a:ext uri="{FF2B5EF4-FFF2-40B4-BE49-F238E27FC236}">
                  <a16:creationId xmlns:a16="http://schemas.microsoft.com/office/drawing/2014/main" id="{993FE558-5B36-4CDF-320E-FC452497172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31000" y="1251381"/>
              <a:ext cx="863289" cy="867351"/>
            </a:xfrm>
            <a:custGeom>
              <a:avLst/>
              <a:gdLst>
                <a:gd name="connsiteX0" fmla="*/ 1071253 w 2142506"/>
                <a:gd name="connsiteY0" fmla="*/ 0 h 2157106"/>
                <a:gd name="connsiteX1" fmla="*/ 2142506 w 2142506"/>
                <a:gd name="connsiteY1" fmla="*/ 1078553 h 2157106"/>
                <a:gd name="connsiteX2" fmla="*/ 1071253 w 2142506"/>
                <a:gd name="connsiteY2" fmla="*/ 2157106 h 2157106"/>
                <a:gd name="connsiteX3" fmla="*/ 0 w 2142506"/>
                <a:gd name="connsiteY3" fmla="*/ 1078553 h 2157106"/>
                <a:gd name="connsiteX4" fmla="*/ 1071253 w 2142506"/>
                <a:gd name="connsiteY4" fmla="*/ 0 h 2157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506" h="2157106">
                  <a:moveTo>
                    <a:pt x="1071253" y="0"/>
                  </a:moveTo>
                  <a:cubicBezTo>
                    <a:pt x="1662890" y="0"/>
                    <a:pt x="2142506" y="482885"/>
                    <a:pt x="2142506" y="1078553"/>
                  </a:cubicBezTo>
                  <a:cubicBezTo>
                    <a:pt x="2142506" y="1674221"/>
                    <a:pt x="1662890" y="2157106"/>
                    <a:pt x="1071253" y="2157106"/>
                  </a:cubicBezTo>
                  <a:cubicBezTo>
                    <a:pt x="479616" y="2157106"/>
                    <a:pt x="0" y="1674221"/>
                    <a:pt x="0" y="1078553"/>
                  </a:cubicBezTo>
                  <a:cubicBezTo>
                    <a:pt x="0" y="482885"/>
                    <a:pt x="479616" y="0"/>
                    <a:pt x="1071253" y="0"/>
                  </a:cubicBezTo>
                  <a:close/>
                </a:path>
              </a:pathLst>
            </a:custGeom>
            <a:pattFill prst="pct5">
              <a:fgClr>
                <a:schemeClr val="accent1"/>
              </a:fgClr>
              <a:bgClr>
                <a:schemeClr val="bg1"/>
              </a:bgClr>
            </a:pattFill>
            <a:ln w="19050">
              <a:solidFill>
                <a:schemeClr val="accent4">
                  <a:lumMod val="75000"/>
                </a:schemeClr>
              </a:solidFill>
            </a:ln>
          </p:spPr>
        </p:pic>
        <p:sp>
          <p:nvSpPr>
            <p:cNvPr id="142" name="Rectangle 141">
              <a:extLst>
                <a:ext uri="{FF2B5EF4-FFF2-40B4-BE49-F238E27FC236}">
                  <a16:creationId xmlns:a16="http://schemas.microsoft.com/office/drawing/2014/main" id="{DC474EDD-2371-E3C3-10D2-DEF9A052A659}"/>
                </a:ext>
              </a:extLst>
            </p:cNvPr>
            <p:cNvSpPr/>
            <p:nvPr/>
          </p:nvSpPr>
          <p:spPr>
            <a:xfrm>
              <a:off x="8232003" y="1832211"/>
              <a:ext cx="1740617" cy="522650"/>
            </a:xfrm>
            <a:custGeom>
              <a:avLst/>
              <a:gdLst>
                <a:gd name="connsiteX0" fmla="*/ 0 w 1740617"/>
                <a:gd name="connsiteY0" fmla="*/ 0 h 522650"/>
                <a:gd name="connsiteX1" fmla="*/ 580206 w 1740617"/>
                <a:gd name="connsiteY1" fmla="*/ 0 h 522650"/>
                <a:gd name="connsiteX2" fmla="*/ 1160411 w 1740617"/>
                <a:gd name="connsiteY2" fmla="*/ 0 h 522650"/>
                <a:gd name="connsiteX3" fmla="*/ 1740617 w 1740617"/>
                <a:gd name="connsiteY3" fmla="*/ 0 h 522650"/>
                <a:gd name="connsiteX4" fmla="*/ 1740617 w 1740617"/>
                <a:gd name="connsiteY4" fmla="*/ 522650 h 522650"/>
                <a:gd name="connsiteX5" fmla="*/ 1143005 w 1740617"/>
                <a:gd name="connsiteY5" fmla="*/ 522650 h 522650"/>
                <a:gd name="connsiteX6" fmla="*/ 580206 w 1740617"/>
                <a:gd name="connsiteY6" fmla="*/ 522650 h 522650"/>
                <a:gd name="connsiteX7" fmla="*/ 0 w 1740617"/>
                <a:gd name="connsiteY7" fmla="*/ 522650 h 522650"/>
                <a:gd name="connsiteX8" fmla="*/ 0 w 1740617"/>
                <a:gd name="connsiteY8" fmla="*/ 0 h 52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617" h="522650" fill="none" extrusionOk="0">
                  <a:moveTo>
                    <a:pt x="0" y="0"/>
                  </a:moveTo>
                  <a:cubicBezTo>
                    <a:pt x="220727" y="-36998"/>
                    <a:pt x="462473" y="66097"/>
                    <a:pt x="580206" y="0"/>
                  </a:cubicBezTo>
                  <a:cubicBezTo>
                    <a:pt x="697939" y="-66097"/>
                    <a:pt x="1031403" y="26916"/>
                    <a:pt x="1160411" y="0"/>
                  </a:cubicBezTo>
                  <a:cubicBezTo>
                    <a:pt x="1289420" y="-26916"/>
                    <a:pt x="1485635" y="17938"/>
                    <a:pt x="1740617" y="0"/>
                  </a:cubicBezTo>
                  <a:cubicBezTo>
                    <a:pt x="1798719" y="174668"/>
                    <a:pt x="1716136" y="402671"/>
                    <a:pt x="1740617" y="522650"/>
                  </a:cubicBezTo>
                  <a:cubicBezTo>
                    <a:pt x="1477526" y="588965"/>
                    <a:pt x="1302858" y="516958"/>
                    <a:pt x="1143005" y="522650"/>
                  </a:cubicBezTo>
                  <a:cubicBezTo>
                    <a:pt x="983152" y="528342"/>
                    <a:pt x="782717" y="516435"/>
                    <a:pt x="580206" y="522650"/>
                  </a:cubicBezTo>
                  <a:cubicBezTo>
                    <a:pt x="377695" y="528865"/>
                    <a:pt x="175580" y="500539"/>
                    <a:pt x="0" y="522650"/>
                  </a:cubicBezTo>
                  <a:cubicBezTo>
                    <a:pt x="-45246" y="413852"/>
                    <a:pt x="29698" y="122462"/>
                    <a:pt x="0" y="0"/>
                  </a:cubicBezTo>
                  <a:close/>
                </a:path>
                <a:path w="1740617" h="522650" stroke="0" extrusionOk="0">
                  <a:moveTo>
                    <a:pt x="0" y="0"/>
                  </a:moveTo>
                  <a:cubicBezTo>
                    <a:pt x="200754" y="-59528"/>
                    <a:pt x="344716" y="20872"/>
                    <a:pt x="527987" y="0"/>
                  </a:cubicBezTo>
                  <a:cubicBezTo>
                    <a:pt x="711258" y="-20872"/>
                    <a:pt x="794139" y="11829"/>
                    <a:pt x="1055974" y="0"/>
                  </a:cubicBezTo>
                  <a:cubicBezTo>
                    <a:pt x="1317809" y="-11829"/>
                    <a:pt x="1417730" y="64667"/>
                    <a:pt x="1740617" y="0"/>
                  </a:cubicBezTo>
                  <a:cubicBezTo>
                    <a:pt x="1751914" y="119928"/>
                    <a:pt x="1713070" y="354653"/>
                    <a:pt x="1740617" y="522650"/>
                  </a:cubicBezTo>
                  <a:cubicBezTo>
                    <a:pt x="1511334" y="552789"/>
                    <a:pt x="1350591" y="485605"/>
                    <a:pt x="1195224" y="522650"/>
                  </a:cubicBezTo>
                  <a:cubicBezTo>
                    <a:pt x="1039857" y="559695"/>
                    <a:pt x="901211" y="469383"/>
                    <a:pt x="615018" y="522650"/>
                  </a:cubicBezTo>
                  <a:cubicBezTo>
                    <a:pt x="328825" y="575917"/>
                    <a:pt x="284733" y="480055"/>
                    <a:pt x="0" y="522650"/>
                  </a:cubicBezTo>
                  <a:cubicBezTo>
                    <a:pt x="-45716" y="362408"/>
                    <a:pt x="38048" y="168393"/>
                    <a:pt x="0" y="0"/>
                  </a:cubicBezTo>
                  <a:close/>
                </a:path>
              </a:pathLst>
            </a:custGeom>
            <a:solidFill>
              <a:schemeClr val="accent4">
                <a:lumMod val="75000"/>
              </a:schemeClr>
            </a:solidFill>
            <a:ln w="38100">
              <a:noFill/>
              <a:extLst>
                <a:ext uri="{C807C97D-BFC1-408E-A445-0C87EB9F89A2}">
                  <ask:lineSketchStyleProps xmlns:ask="http://schemas.microsoft.com/office/drawing/2018/sketchyshapes" sd="1048302887">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游ゴシック"/>
                  <a:cs typeface="+mn-cs"/>
                </a:rPr>
                <a:t>Pooja Gupta Sheth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游ゴシック"/>
                  <a:cs typeface="+mn-cs"/>
                </a:rPr>
                <a:t>Cleveland, OH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游ゴシック"/>
                  <a:cs typeface="+mn-cs"/>
                </a:rPr>
                <a:t>Starting Point</a:t>
              </a:r>
            </a:p>
          </p:txBody>
        </p:sp>
        <p:cxnSp>
          <p:nvCxnSpPr>
            <p:cNvPr id="143" name="Connector: Curved 142">
              <a:extLst>
                <a:ext uri="{FF2B5EF4-FFF2-40B4-BE49-F238E27FC236}">
                  <a16:creationId xmlns:a16="http://schemas.microsoft.com/office/drawing/2014/main" id="{8821E1E6-DE12-7409-81B8-6A287AD4EDB2}"/>
                </a:ext>
              </a:extLst>
            </p:cNvPr>
            <p:cNvCxnSpPr>
              <a:cxnSpLocks/>
              <a:stCxn id="138" idx="0"/>
              <a:endCxn id="142" idx="2"/>
            </p:cNvCxnSpPr>
            <p:nvPr/>
          </p:nvCxnSpPr>
          <p:spPr>
            <a:xfrm rot="5400000" flipH="1" flipV="1">
              <a:off x="8363270" y="2294918"/>
              <a:ext cx="679099" cy="798986"/>
            </a:xfrm>
            <a:prstGeom prst="curvedConnector3">
              <a:avLst>
                <a:gd name="adj1" fmla="val 50000"/>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7" name="Google Shape;817;g24fef44eba2_0_133">
              <a:extLst>
                <a:ext uri="{FF2B5EF4-FFF2-40B4-BE49-F238E27FC236}">
                  <a16:creationId xmlns:a16="http://schemas.microsoft.com/office/drawing/2014/main" id="{726308EE-97F9-7DE2-4738-F58BE5999862}"/>
                </a:ext>
              </a:extLst>
            </p:cNvPr>
            <p:cNvSpPr/>
            <p:nvPr/>
          </p:nvSpPr>
          <p:spPr>
            <a:xfrm>
              <a:off x="8976124" y="3386627"/>
              <a:ext cx="110824" cy="110824"/>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148" name="Group 147">
              <a:extLst>
                <a:ext uri="{FF2B5EF4-FFF2-40B4-BE49-F238E27FC236}">
                  <a16:creationId xmlns:a16="http://schemas.microsoft.com/office/drawing/2014/main" id="{6E7A98E9-1067-208C-C00E-A495BB131DEE}"/>
                </a:ext>
              </a:extLst>
            </p:cNvPr>
            <p:cNvGrpSpPr/>
            <p:nvPr/>
          </p:nvGrpSpPr>
          <p:grpSpPr>
            <a:xfrm>
              <a:off x="9129145" y="4098383"/>
              <a:ext cx="908150" cy="904892"/>
              <a:chOff x="10572464" y="4603891"/>
              <a:chExt cx="1273969" cy="1276643"/>
            </a:xfrm>
          </p:grpSpPr>
          <p:sp>
            <p:nvSpPr>
              <p:cNvPr id="149" name="Oval 148">
                <a:extLst>
                  <a:ext uri="{FF2B5EF4-FFF2-40B4-BE49-F238E27FC236}">
                    <a16:creationId xmlns:a16="http://schemas.microsoft.com/office/drawing/2014/main" id="{9AA9B41D-B199-E1C8-EE2F-8A1C4B484364}"/>
                  </a:ext>
                </a:extLst>
              </p:cNvPr>
              <p:cNvSpPr/>
              <p:nvPr/>
            </p:nvSpPr>
            <p:spPr>
              <a:xfrm>
                <a:off x="10572464" y="4603891"/>
                <a:ext cx="1273969" cy="1276643"/>
              </a:xfrm>
              <a:prstGeom prst="ellipse">
                <a:avLst/>
              </a:prstGeom>
              <a:noFill/>
              <a:ln w="25400" cap="rnd" cmpd="sng">
                <a:solidFill>
                  <a:schemeClr val="accent2"/>
                </a:solidFill>
                <a:prstDash val="solid"/>
                <a:beve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游ゴシック"/>
                  <a:cs typeface="+mn-cs"/>
                  <a:sym typeface="Arial"/>
                </a:endParaRPr>
              </a:p>
            </p:txBody>
          </p:sp>
          <p:pic>
            <p:nvPicPr>
              <p:cNvPr id="150" name="Picture Placeholder 27">
                <a:extLst>
                  <a:ext uri="{FF2B5EF4-FFF2-40B4-BE49-F238E27FC236}">
                    <a16:creationId xmlns:a16="http://schemas.microsoft.com/office/drawing/2014/main" id="{82632CC0-5489-4F1B-7511-85FD1C5E2F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626457" y="4655764"/>
                <a:ext cx="1187314" cy="1159059"/>
              </a:xfrm>
              <a:prstGeom prst="flowChartConnector">
                <a:avLst/>
              </a:prstGeom>
              <a:pattFill prst="pct5">
                <a:fgClr>
                  <a:schemeClr val="accent1"/>
                </a:fgClr>
                <a:bgClr>
                  <a:schemeClr val="bg1"/>
                </a:bgClr>
              </a:pattFill>
            </p:spPr>
          </p:pic>
        </p:grpSp>
        <p:sp>
          <p:nvSpPr>
            <p:cNvPr id="151" name="Rectangle 150">
              <a:extLst>
                <a:ext uri="{FF2B5EF4-FFF2-40B4-BE49-F238E27FC236}">
                  <a16:creationId xmlns:a16="http://schemas.microsoft.com/office/drawing/2014/main" id="{91138EAE-5021-3D18-EA7D-A3ECE38C9C50}"/>
                </a:ext>
              </a:extLst>
            </p:cNvPr>
            <p:cNvSpPr/>
            <p:nvPr/>
          </p:nvSpPr>
          <p:spPr>
            <a:xfrm>
              <a:off x="9270475" y="4811132"/>
              <a:ext cx="2265852" cy="590945"/>
            </a:xfrm>
            <a:custGeom>
              <a:avLst/>
              <a:gdLst>
                <a:gd name="connsiteX0" fmla="*/ 0 w 2265852"/>
                <a:gd name="connsiteY0" fmla="*/ 0 h 590945"/>
                <a:gd name="connsiteX1" fmla="*/ 589122 w 2265852"/>
                <a:gd name="connsiteY1" fmla="*/ 0 h 590945"/>
                <a:gd name="connsiteX2" fmla="*/ 1087609 w 2265852"/>
                <a:gd name="connsiteY2" fmla="*/ 0 h 590945"/>
                <a:gd name="connsiteX3" fmla="*/ 1676730 w 2265852"/>
                <a:gd name="connsiteY3" fmla="*/ 0 h 590945"/>
                <a:gd name="connsiteX4" fmla="*/ 2265852 w 2265852"/>
                <a:gd name="connsiteY4" fmla="*/ 0 h 590945"/>
                <a:gd name="connsiteX5" fmla="*/ 2265852 w 2265852"/>
                <a:gd name="connsiteY5" fmla="*/ 590945 h 590945"/>
                <a:gd name="connsiteX6" fmla="*/ 1722048 w 2265852"/>
                <a:gd name="connsiteY6" fmla="*/ 590945 h 590945"/>
                <a:gd name="connsiteX7" fmla="*/ 1155585 w 2265852"/>
                <a:gd name="connsiteY7" fmla="*/ 590945 h 590945"/>
                <a:gd name="connsiteX8" fmla="*/ 566463 w 2265852"/>
                <a:gd name="connsiteY8" fmla="*/ 590945 h 590945"/>
                <a:gd name="connsiteX9" fmla="*/ 0 w 2265852"/>
                <a:gd name="connsiteY9" fmla="*/ 590945 h 590945"/>
                <a:gd name="connsiteX10" fmla="*/ 0 w 2265852"/>
                <a:gd name="connsiteY10" fmla="*/ 0 h 59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5852" h="590945" fill="none" extrusionOk="0">
                  <a:moveTo>
                    <a:pt x="0" y="0"/>
                  </a:moveTo>
                  <a:cubicBezTo>
                    <a:pt x="119748" y="-68231"/>
                    <a:pt x="297092" y="63064"/>
                    <a:pt x="589122" y="0"/>
                  </a:cubicBezTo>
                  <a:cubicBezTo>
                    <a:pt x="881152" y="-63064"/>
                    <a:pt x="876678" y="54998"/>
                    <a:pt x="1087609" y="0"/>
                  </a:cubicBezTo>
                  <a:cubicBezTo>
                    <a:pt x="1298540" y="-54998"/>
                    <a:pt x="1410900" y="27508"/>
                    <a:pt x="1676730" y="0"/>
                  </a:cubicBezTo>
                  <a:cubicBezTo>
                    <a:pt x="1942560" y="-27508"/>
                    <a:pt x="2109879" y="58922"/>
                    <a:pt x="2265852" y="0"/>
                  </a:cubicBezTo>
                  <a:cubicBezTo>
                    <a:pt x="2267935" y="245534"/>
                    <a:pt x="2229545" y="355013"/>
                    <a:pt x="2265852" y="590945"/>
                  </a:cubicBezTo>
                  <a:cubicBezTo>
                    <a:pt x="1997631" y="602129"/>
                    <a:pt x="1942505" y="552309"/>
                    <a:pt x="1722048" y="590945"/>
                  </a:cubicBezTo>
                  <a:cubicBezTo>
                    <a:pt x="1501591" y="629581"/>
                    <a:pt x="1337293" y="524029"/>
                    <a:pt x="1155585" y="590945"/>
                  </a:cubicBezTo>
                  <a:cubicBezTo>
                    <a:pt x="973877" y="657861"/>
                    <a:pt x="776364" y="547051"/>
                    <a:pt x="566463" y="590945"/>
                  </a:cubicBezTo>
                  <a:cubicBezTo>
                    <a:pt x="356562" y="634839"/>
                    <a:pt x="259142" y="535013"/>
                    <a:pt x="0" y="590945"/>
                  </a:cubicBezTo>
                  <a:cubicBezTo>
                    <a:pt x="-27033" y="433577"/>
                    <a:pt x="15205" y="217086"/>
                    <a:pt x="0" y="0"/>
                  </a:cubicBezTo>
                  <a:close/>
                </a:path>
                <a:path w="2265852" h="590945" stroke="0" extrusionOk="0">
                  <a:moveTo>
                    <a:pt x="0" y="0"/>
                  </a:moveTo>
                  <a:cubicBezTo>
                    <a:pt x="208903" y="-38137"/>
                    <a:pt x="359393" y="12839"/>
                    <a:pt x="498487" y="0"/>
                  </a:cubicBezTo>
                  <a:cubicBezTo>
                    <a:pt x="637581" y="-12839"/>
                    <a:pt x="774378" y="55926"/>
                    <a:pt x="996975" y="0"/>
                  </a:cubicBezTo>
                  <a:cubicBezTo>
                    <a:pt x="1219572" y="-55926"/>
                    <a:pt x="1324569" y="22098"/>
                    <a:pt x="1540779" y="0"/>
                  </a:cubicBezTo>
                  <a:cubicBezTo>
                    <a:pt x="1756989" y="-22098"/>
                    <a:pt x="2001547" y="59345"/>
                    <a:pt x="2265852" y="0"/>
                  </a:cubicBezTo>
                  <a:cubicBezTo>
                    <a:pt x="2296069" y="275537"/>
                    <a:pt x="2204803" y="320013"/>
                    <a:pt x="2265852" y="590945"/>
                  </a:cubicBezTo>
                  <a:cubicBezTo>
                    <a:pt x="2045570" y="655759"/>
                    <a:pt x="1922584" y="545453"/>
                    <a:pt x="1699389" y="590945"/>
                  </a:cubicBezTo>
                  <a:cubicBezTo>
                    <a:pt x="1476194" y="636437"/>
                    <a:pt x="1318934" y="586044"/>
                    <a:pt x="1132926" y="590945"/>
                  </a:cubicBezTo>
                  <a:cubicBezTo>
                    <a:pt x="946918" y="595846"/>
                    <a:pt x="735740" y="551527"/>
                    <a:pt x="521146" y="590945"/>
                  </a:cubicBezTo>
                  <a:cubicBezTo>
                    <a:pt x="306552" y="630363"/>
                    <a:pt x="153265" y="564092"/>
                    <a:pt x="0" y="590945"/>
                  </a:cubicBezTo>
                  <a:cubicBezTo>
                    <a:pt x="-23107" y="353860"/>
                    <a:pt x="3081" y="220157"/>
                    <a:pt x="0" y="0"/>
                  </a:cubicBezTo>
                  <a:close/>
                </a:path>
              </a:pathLst>
            </a:custGeom>
            <a:solidFill>
              <a:schemeClr val="accent2"/>
            </a:solidFill>
            <a:ln w="38100">
              <a:noFill/>
              <a:extLst>
                <a:ext uri="{C807C97D-BFC1-408E-A445-0C87EB9F89A2}">
                  <ask:lineSketchStyleProps xmlns:ask="http://schemas.microsoft.com/office/drawing/2018/sketchyshapes" sd="1048302887">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游ゴシック"/>
                  <a:cs typeface="+mn-cs"/>
                </a:rPr>
                <a:t>Britt Anuszkiewicz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游ゴシック"/>
                  <a:cs typeface="+mn-cs"/>
                </a:rPr>
                <a:t>Montgomery County,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游ゴシック"/>
                  <a:cs typeface="+mn-cs"/>
                </a:rPr>
                <a:t>Children’s Opportunity Alliance</a:t>
              </a:r>
            </a:p>
          </p:txBody>
        </p:sp>
        <p:cxnSp>
          <p:nvCxnSpPr>
            <p:cNvPr id="152" name="Connector: Curved 151">
              <a:extLst>
                <a:ext uri="{FF2B5EF4-FFF2-40B4-BE49-F238E27FC236}">
                  <a16:creationId xmlns:a16="http://schemas.microsoft.com/office/drawing/2014/main" id="{5A835100-7EA8-BEFF-CE61-E80F686C1756}"/>
                </a:ext>
              </a:extLst>
            </p:cNvPr>
            <p:cNvCxnSpPr>
              <a:cxnSpLocks/>
              <a:stCxn id="151" idx="1"/>
              <a:endCxn id="147" idx="4"/>
            </p:cNvCxnSpPr>
            <p:nvPr/>
          </p:nvCxnSpPr>
          <p:spPr>
            <a:xfrm rot="10800000">
              <a:off x="9031537" y="3497451"/>
              <a:ext cx="238939" cy="1609154"/>
            </a:xfrm>
            <a:prstGeom prst="curvedConnector2">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6" name="Google Shape;817;g24fef44eba2_0_133">
              <a:extLst>
                <a:ext uri="{FF2B5EF4-FFF2-40B4-BE49-F238E27FC236}">
                  <a16:creationId xmlns:a16="http://schemas.microsoft.com/office/drawing/2014/main" id="{00689C00-112E-BAC1-AD66-78F09C39312B}"/>
                </a:ext>
              </a:extLst>
            </p:cNvPr>
            <p:cNvSpPr/>
            <p:nvPr/>
          </p:nvSpPr>
          <p:spPr>
            <a:xfrm>
              <a:off x="6096000" y="4811132"/>
              <a:ext cx="110824" cy="110824"/>
            </a:xfrm>
            <a:prstGeom prst="ellipse">
              <a:avLst/>
            </a:prstGeom>
            <a:solidFill>
              <a:schemeClr val="accent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57" name="Oval 156">
              <a:extLst>
                <a:ext uri="{FF2B5EF4-FFF2-40B4-BE49-F238E27FC236}">
                  <a16:creationId xmlns:a16="http://schemas.microsoft.com/office/drawing/2014/main" id="{A1E5710A-6B0A-9A3C-FED5-5C609B335B43}"/>
                </a:ext>
              </a:extLst>
            </p:cNvPr>
            <p:cNvSpPr/>
            <p:nvPr/>
          </p:nvSpPr>
          <p:spPr>
            <a:xfrm>
              <a:off x="5504160" y="5284278"/>
              <a:ext cx="959776" cy="961791"/>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25400" cap="rnd" cmpd="sng">
              <a:solidFill>
                <a:schemeClr val="accent2"/>
              </a:solidFill>
              <a:prstDash val="solid"/>
              <a:beve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游ゴシック"/>
                <a:cs typeface="+mn-cs"/>
                <a:sym typeface="Arial"/>
              </a:endParaRPr>
            </a:p>
          </p:txBody>
        </p:sp>
        <p:sp>
          <p:nvSpPr>
            <p:cNvPr id="158" name="Rectangle 157">
              <a:extLst>
                <a:ext uri="{FF2B5EF4-FFF2-40B4-BE49-F238E27FC236}">
                  <a16:creationId xmlns:a16="http://schemas.microsoft.com/office/drawing/2014/main" id="{B62155BD-29CB-7838-8BD0-F0490B629931}"/>
                </a:ext>
              </a:extLst>
            </p:cNvPr>
            <p:cNvSpPr/>
            <p:nvPr/>
          </p:nvSpPr>
          <p:spPr>
            <a:xfrm>
              <a:off x="5946712" y="6017027"/>
              <a:ext cx="2348701" cy="545271"/>
            </a:xfrm>
            <a:custGeom>
              <a:avLst/>
              <a:gdLst>
                <a:gd name="connsiteX0" fmla="*/ 0 w 2348701"/>
                <a:gd name="connsiteY0" fmla="*/ 0 h 545271"/>
                <a:gd name="connsiteX1" fmla="*/ 610662 w 2348701"/>
                <a:gd name="connsiteY1" fmla="*/ 0 h 545271"/>
                <a:gd name="connsiteX2" fmla="*/ 1127376 w 2348701"/>
                <a:gd name="connsiteY2" fmla="*/ 0 h 545271"/>
                <a:gd name="connsiteX3" fmla="*/ 1738039 w 2348701"/>
                <a:gd name="connsiteY3" fmla="*/ 0 h 545271"/>
                <a:gd name="connsiteX4" fmla="*/ 2348701 w 2348701"/>
                <a:gd name="connsiteY4" fmla="*/ 0 h 545271"/>
                <a:gd name="connsiteX5" fmla="*/ 2348701 w 2348701"/>
                <a:gd name="connsiteY5" fmla="*/ 545271 h 545271"/>
                <a:gd name="connsiteX6" fmla="*/ 1785013 w 2348701"/>
                <a:gd name="connsiteY6" fmla="*/ 545271 h 545271"/>
                <a:gd name="connsiteX7" fmla="*/ 1197838 w 2348701"/>
                <a:gd name="connsiteY7" fmla="*/ 545271 h 545271"/>
                <a:gd name="connsiteX8" fmla="*/ 587175 w 2348701"/>
                <a:gd name="connsiteY8" fmla="*/ 545271 h 545271"/>
                <a:gd name="connsiteX9" fmla="*/ 0 w 2348701"/>
                <a:gd name="connsiteY9" fmla="*/ 545271 h 545271"/>
                <a:gd name="connsiteX10" fmla="*/ 0 w 2348701"/>
                <a:gd name="connsiteY10" fmla="*/ 0 h 54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701" h="545271" fill="none" extrusionOk="0">
                  <a:moveTo>
                    <a:pt x="0" y="0"/>
                  </a:moveTo>
                  <a:cubicBezTo>
                    <a:pt x="135071" y="-18875"/>
                    <a:pt x="381538" y="716"/>
                    <a:pt x="610662" y="0"/>
                  </a:cubicBezTo>
                  <a:cubicBezTo>
                    <a:pt x="839786" y="-716"/>
                    <a:pt x="972702" y="922"/>
                    <a:pt x="1127376" y="0"/>
                  </a:cubicBezTo>
                  <a:cubicBezTo>
                    <a:pt x="1282050" y="-922"/>
                    <a:pt x="1589922" y="51650"/>
                    <a:pt x="1738039" y="0"/>
                  </a:cubicBezTo>
                  <a:cubicBezTo>
                    <a:pt x="1886156" y="-51650"/>
                    <a:pt x="2168555" y="35919"/>
                    <a:pt x="2348701" y="0"/>
                  </a:cubicBezTo>
                  <a:cubicBezTo>
                    <a:pt x="2357174" y="231807"/>
                    <a:pt x="2298978" y="276948"/>
                    <a:pt x="2348701" y="545271"/>
                  </a:cubicBezTo>
                  <a:cubicBezTo>
                    <a:pt x="2090601" y="584931"/>
                    <a:pt x="1991794" y="540725"/>
                    <a:pt x="1785013" y="545271"/>
                  </a:cubicBezTo>
                  <a:cubicBezTo>
                    <a:pt x="1578232" y="549817"/>
                    <a:pt x="1370892" y="476503"/>
                    <a:pt x="1197838" y="545271"/>
                  </a:cubicBezTo>
                  <a:cubicBezTo>
                    <a:pt x="1024784" y="614039"/>
                    <a:pt x="832189" y="543014"/>
                    <a:pt x="587175" y="545271"/>
                  </a:cubicBezTo>
                  <a:cubicBezTo>
                    <a:pt x="342161" y="547528"/>
                    <a:pt x="241386" y="495078"/>
                    <a:pt x="0" y="545271"/>
                  </a:cubicBezTo>
                  <a:cubicBezTo>
                    <a:pt x="-53278" y="397038"/>
                    <a:pt x="44631" y="110048"/>
                    <a:pt x="0" y="0"/>
                  </a:cubicBezTo>
                  <a:close/>
                </a:path>
                <a:path w="2348701" h="545271" stroke="0" extrusionOk="0">
                  <a:moveTo>
                    <a:pt x="0" y="0"/>
                  </a:moveTo>
                  <a:cubicBezTo>
                    <a:pt x="180007" y="-28219"/>
                    <a:pt x="353183" y="48294"/>
                    <a:pt x="516714" y="0"/>
                  </a:cubicBezTo>
                  <a:cubicBezTo>
                    <a:pt x="680245" y="-48294"/>
                    <a:pt x="780215" y="12982"/>
                    <a:pt x="1033428" y="0"/>
                  </a:cubicBezTo>
                  <a:cubicBezTo>
                    <a:pt x="1286641" y="-12982"/>
                    <a:pt x="1473598" y="4036"/>
                    <a:pt x="1597117" y="0"/>
                  </a:cubicBezTo>
                  <a:cubicBezTo>
                    <a:pt x="1720636" y="-4036"/>
                    <a:pt x="2107774" y="895"/>
                    <a:pt x="2348701" y="0"/>
                  </a:cubicBezTo>
                  <a:cubicBezTo>
                    <a:pt x="2369018" y="189413"/>
                    <a:pt x="2303417" y="400675"/>
                    <a:pt x="2348701" y="545271"/>
                  </a:cubicBezTo>
                  <a:cubicBezTo>
                    <a:pt x="2088248" y="579183"/>
                    <a:pt x="1956621" y="536704"/>
                    <a:pt x="1761526" y="545271"/>
                  </a:cubicBezTo>
                  <a:cubicBezTo>
                    <a:pt x="1566432" y="553838"/>
                    <a:pt x="1307288" y="504263"/>
                    <a:pt x="1174351" y="545271"/>
                  </a:cubicBezTo>
                  <a:cubicBezTo>
                    <a:pt x="1041414" y="586279"/>
                    <a:pt x="684158" y="527915"/>
                    <a:pt x="540201" y="545271"/>
                  </a:cubicBezTo>
                  <a:cubicBezTo>
                    <a:pt x="396244" y="562627"/>
                    <a:pt x="176207" y="512798"/>
                    <a:pt x="0" y="545271"/>
                  </a:cubicBezTo>
                  <a:cubicBezTo>
                    <a:pt x="-11633" y="412323"/>
                    <a:pt x="28974" y="152574"/>
                    <a:pt x="0" y="0"/>
                  </a:cubicBezTo>
                  <a:close/>
                </a:path>
              </a:pathLst>
            </a:custGeom>
            <a:solidFill>
              <a:schemeClr val="accent2"/>
            </a:solidFill>
            <a:ln w="38100">
              <a:noFill/>
              <a:extLst>
                <a:ext uri="{C807C97D-BFC1-408E-A445-0C87EB9F89A2}">
                  <ask:lineSketchStyleProps xmlns:ask="http://schemas.microsoft.com/office/drawing/2018/sketchyshapes" sd="1048302887">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Calibri" panose="020F0502020204030204" pitchFamily="34" charset="0"/>
                </a:rPr>
                <a:t>Margo </a:t>
              </a:r>
              <a:r>
                <a:rPr kumimoji="0" lang="en-US" sz="1200" b="1" i="0" u="none" strike="noStrike" kern="1200" cap="none" spc="0" normalizeH="0" baseline="0" noProof="0" dirty="0" err="1">
                  <a:ln>
                    <a:noFill/>
                  </a:ln>
                  <a:solidFill>
                    <a:prstClr val="white"/>
                  </a:solidFill>
                  <a:effectLst/>
                  <a:uLnTx/>
                  <a:uFillTx/>
                  <a:latin typeface="Century Gothic" panose="020B0502020202020204" pitchFamily="34" charset="0"/>
                  <a:ea typeface="Calibri" panose="020F0502020204030204" pitchFamily="34" charset="0"/>
                  <a:cs typeface="Calibri" panose="020F0502020204030204" pitchFamily="34" charset="0"/>
                </a:rPr>
                <a:t>Kinneberg</a:t>
              </a:r>
              <a:endPar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Austin, 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United Way of Greater Austin</a:t>
              </a:r>
            </a:p>
          </p:txBody>
        </p:sp>
        <p:cxnSp>
          <p:nvCxnSpPr>
            <p:cNvPr id="159" name="Connector: Curved 158">
              <a:extLst>
                <a:ext uri="{FF2B5EF4-FFF2-40B4-BE49-F238E27FC236}">
                  <a16:creationId xmlns:a16="http://schemas.microsoft.com/office/drawing/2014/main" id="{5A5BB6DD-9375-FA71-66E5-CB5B829FC372}"/>
                </a:ext>
              </a:extLst>
            </p:cNvPr>
            <p:cNvCxnSpPr>
              <a:cxnSpLocks/>
              <a:stCxn id="158" idx="0"/>
              <a:endCxn id="156" idx="4"/>
            </p:cNvCxnSpPr>
            <p:nvPr/>
          </p:nvCxnSpPr>
          <p:spPr>
            <a:xfrm rot="16200000" flipV="1">
              <a:off x="6088703" y="4984666"/>
              <a:ext cx="1095071" cy="969651"/>
            </a:xfrm>
            <a:prstGeom prst="curvedConnector3">
              <a:avLst>
                <a:gd name="adj1"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Flowchart: Process 173">
            <a:extLst>
              <a:ext uri="{FF2B5EF4-FFF2-40B4-BE49-F238E27FC236}">
                <a16:creationId xmlns:a16="http://schemas.microsoft.com/office/drawing/2014/main" id="{D9D41454-0B91-4B8A-DFDD-7AB9976BE086}"/>
              </a:ext>
            </a:extLst>
          </p:cNvPr>
          <p:cNvSpPr/>
          <p:nvPr/>
        </p:nvSpPr>
        <p:spPr>
          <a:xfrm>
            <a:off x="11762" y="4776191"/>
            <a:ext cx="2186708" cy="285201"/>
          </a:xfrm>
          <a:prstGeom prst="flowChartProcess">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Early Childhood </a:t>
            </a:r>
          </a:p>
        </p:txBody>
      </p:sp>
      <p:sp>
        <p:nvSpPr>
          <p:cNvPr id="175" name="Flowchart: Process 174">
            <a:extLst>
              <a:ext uri="{FF2B5EF4-FFF2-40B4-BE49-F238E27FC236}">
                <a16:creationId xmlns:a16="http://schemas.microsoft.com/office/drawing/2014/main" id="{7DCBB769-F2DC-A8E0-C159-48C045D26B9C}"/>
              </a:ext>
            </a:extLst>
          </p:cNvPr>
          <p:cNvSpPr/>
          <p:nvPr/>
        </p:nvSpPr>
        <p:spPr>
          <a:xfrm>
            <a:off x="9944" y="5267038"/>
            <a:ext cx="2186708" cy="283464"/>
          </a:xfrm>
          <a:prstGeom prst="flowChartProcess">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Out-of-School Time</a:t>
            </a:r>
          </a:p>
        </p:txBody>
      </p:sp>
      <p:sp>
        <p:nvSpPr>
          <p:cNvPr id="176" name="TextBox 175">
            <a:extLst>
              <a:ext uri="{FF2B5EF4-FFF2-40B4-BE49-F238E27FC236}">
                <a16:creationId xmlns:a16="http://schemas.microsoft.com/office/drawing/2014/main" id="{55D00078-8B07-D369-C574-576340626C83}"/>
              </a:ext>
            </a:extLst>
          </p:cNvPr>
          <p:cNvSpPr txBox="1"/>
          <p:nvPr/>
        </p:nvSpPr>
        <p:spPr>
          <a:xfrm>
            <a:off x="22606" y="4334814"/>
            <a:ext cx="2157100" cy="338554"/>
          </a:xfrm>
          <a:prstGeom prst="rect">
            <a:avLst/>
          </a:prstGeom>
          <a:noFill/>
        </p:spPr>
        <p:txBody>
          <a:bodyPr wrap="square" rtlCol="0">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Current Funding Focus</a:t>
            </a:r>
          </a:p>
        </p:txBody>
      </p:sp>
      <p:sp>
        <p:nvSpPr>
          <p:cNvPr id="178" name="TextBox 177">
            <a:extLst>
              <a:ext uri="{FF2B5EF4-FFF2-40B4-BE49-F238E27FC236}">
                <a16:creationId xmlns:a16="http://schemas.microsoft.com/office/drawing/2014/main" id="{556EBEE4-77E9-C05E-19B8-D5E7ACDA2206}"/>
              </a:ext>
            </a:extLst>
          </p:cNvPr>
          <p:cNvSpPr txBox="1"/>
          <p:nvPr/>
        </p:nvSpPr>
        <p:spPr>
          <a:xfrm>
            <a:off x="308245" y="2081809"/>
            <a:ext cx="2443232" cy="1815882"/>
          </a:xfrm>
          <a:prstGeom prst="rect">
            <a:avLst/>
          </a:prstGeom>
          <a:noFill/>
        </p:spPr>
        <p:txBody>
          <a:bodyPr wrap="square" rtlCol="0">
            <a:spAutoFit/>
          </a:bodyPr>
          <a:lstStyle/>
          <a:p>
            <a:pPr algn="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We have a growing network of children’s funding coordinators who are building the skills needed to fund actionable solutions for kids in their communities. </a:t>
            </a:r>
          </a:p>
        </p:txBody>
      </p:sp>
    </p:spTree>
    <p:extLst>
      <p:ext uri="{BB962C8B-B14F-4D97-AF65-F5344CB8AC3E}">
        <p14:creationId xmlns:p14="http://schemas.microsoft.com/office/powerpoint/2010/main" val="10249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g29f71246b66_0_0"/>
          <p:cNvSpPr txBox="1">
            <a:spLocks noGrp="1"/>
          </p:cNvSpPr>
          <p:nvPr>
            <p:ph type="sldNum" idx="12"/>
          </p:nvPr>
        </p:nvSpPr>
        <p:spPr>
          <a:xfrm>
            <a:off x="11353800" y="6356350"/>
            <a:ext cx="4662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t>6</a:t>
            </a:fld>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36" name="Google Shape;736;g29f71246b66_0_0"/>
          <p:cNvSpPr txBox="1">
            <a:spLocks noGrp="1"/>
          </p:cNvSpPr>
          <p:nvPr>
            <p:ph type="ftr" idx="11"/>
          </p:nvPr>
        </p:nvSpPr>
        <p:spPr>
          <a:xfrm>
            <a:off x="2472867" y="6235246"/>
            <a:ext cx="7174500" cy="77324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finance planning. </a:t>
            </a:r>
            <a:r>
              <a:rPr kumimoji="0" lang="en-US" sz="11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childrensfundingproject.org</a:t>
            </a:r>
            <a:r>
              <a:rPr kumimoji="0" lang="en-US" sz="1100" b="0" i="0" u="sng" strike="noStrike" kern="0" cap="none" spc="0" normalizeH="0" baseline="0" noProof="0" dirty="0">
                <a:ln>
                  <a:noFill/>
                </a:ln>
                <a:solidFill>
                  <a:srgbClr val="000000"/>
                </a:solidFill>
                <a:effectLst/>
                <a:uLnTx/>
                <a:uFillTx/>
                <a:latin typeface="Calibri"/>
                <a:ea typeface="Calibri"/>
                <a:cs typeface="Calibri"/>
                <a:sym typeface="Calibri"/>
              </a:rPr>
              <a:t> </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 Children’s Funding Project, 2024</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100" b="0" i="0" u="sng"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737" name="Google Shape;737;g29f71246b66_0_0"/>
          <p:cNvGrpSpPr/>
          <p:nvPr/>
        </p:nvGrpSpPr>
        <p:grpSpPr>
          <a:xfrm>
            <a:off x="702250" y="848150"/>
            <a:ext cx="2393114" cy="2362800"/>
            <a:chOff x="684149" y="1482080"/>
            <a:chExt cx="2393114" cy="2362800"/>
          </a:xfrm>
        </p:grpSpPr>
        <p:sp>
          <p:nvSpPr>
            <p:cNvPr id="738" name="Google Shape;738;g29f71246b66_0_0"/>
            <p:cNvSpPr/>
            <p:nvPr/>
          </p:nvSpPr>
          <p:spPr>
            <a:xfrm rot="5400000">
              <a:off x="700063" y="1467680"/>
              <a:ext cx="2362800" cy="2391600"/>
            </a:xfrm>
            <a:prstGeom prst="flowChartConnector">
              <a:avLst/>
            </a:prstGeom>
            <a:solidFill>
              <a:srgbClr val="28643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39" name="Google Shape;739;g29f71246b66_0_0"/>
            <p:cNvSpPr txBox="1"/>
            <p:nvPr/>
          </p:nvSpPr>
          <p:spPr>
            <a:xfrm>
              <a:off x="684149" y="1949336"/>
              <a:ext cx="2391600" cy="13854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0F8EF"/>
                </a:buClr>
                <a:buSzPts val="1400"/>
                <a:buFont typeface="Century Gothic"/>
                <a:buNone/>
                <a:tabLst/>
                <a:defRPr/>
              </a:pPr>
              <a:r>
                <a:rPr kumimoji="0" lang="en-US" sz="1400" b="1" i="0" u="none" strike="noStrike" kern="0" cap="none" spc="0" normalizeH="0" baseline="0" noProof="0" dirty="0">
                  <a:ln>
                    <a:noFill/>
                  </a:ln>
                  <a:solidFill>
                    <a:srgbClr val="F0F8EF"/>
                  </a:solidFill>
                  <a:effectLst/>
                  <a:uLnTx/>
                  <a:uFillTx/>
                  <a:latin typeface="Century Gothic"/>
                  <a:ea typeface="Century Gothic"/>
                  <a:cs typeface="Century Gothic"/>
                  <a:sym typeface="Century Gothic"/>
                </a:rPr>
                <a:t>People with lived experience with children’s issues who have an interest in policy, system building, and advocacy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740" name="Google Shape;740;g29f71246b66_0_0"/>
          <p:cNvGrpSpPr/>
          <p:nvPr/>
        </p:nvGrpSpPr>
        <p:grpSpPr>
          <a:xfrm>
            <a:off x="4270742" y="1233377"/>
            <a:ext cx="3161416" cy="4431778"/>
            <a:chOff x="814245" y="1743"/>
            <a:chExt cx="1572300" cy="4244879"/>
          </a:xfrm>
        </p:grpSpPr>
        <p:sp>
          <p:nvSpPr>
            <p:cNvPr id="741" name="Google Shape;741;g29f71246b66_0_0"/>
            <p:cNvSpPr/>
            <p:nvPr/>
          </p:nvSpPr>
          <p:spPr>
            <a:xfrm>
              <a:off x="814245" y="1743"/>
              <a:ext cx="1572300" cy="943200"/>
            </a:xfrm>
            <a:prstGeom prst="rect">
              <a:avLst/>
            </a:prstGeom>
            <a:solidFill>
              <a:srgbClr val="BE5224"/>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2" name="Google Shape;742;g29f71246b66_0_0"/>
            <p:cNvSpPr txBox="1"/>
            <p:nvPr/>
          </p:nvSpPr>
          <p:spPr>
            <a:xfrm>
              <a:off x="814245" y="1743"/>
              <a:ext cx="1572300" cy="943200"/>
            </a:xfrm>
            <a:prstGeom prst="rect">
              <a:avLst/>
            </a:prstGeom>
            <a:noFill/>
            <a:ln>
              <a:noFill/>
            </a:ln>
          </p:spPr>
          <p:txBody>
            <a:bodyPr spcFirstLastPara="1" wrap="square" lIns="41900" tIns="41900" rIns="41900" bIns="419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Calibri"/>
                <a:buNone/>
                <a:tabLst/>
                <a:defRPr/>
              </a:pPr>
              <a:r>
                <a:rPr kumimoji="0" lang="en-US" sz="1600" b="1" i="0" u="none" strike="noStrike" kern="0" cap="none" spc="0" normalizeH="0" baseline="0" noProof="0" dirty="0">
                  <a:ln>
                    <a:noFill/>
                  </a:ln>
                  <a:solidFill>
                    <a:srgbClr val="FFFFFF"/>
                  </a:solidFill>
                  <a:effectLst/>
                  <a:uLnTx/>
                  <a:uFillTx/>
                  <a:latin typeface="Calibri"/>
                  <a:ea typeface="Calibri"/>
                  <a:cs typeface="Calibri"/>
                  <a:sym typeface="Calibri"/>
                </a:rPr>
                <a:t>1. Hiring support that includes equitable hiring training</a:t>
              </a:r>
              <a:endParaRPr kumimoji="0" sz="16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43" name="Google Shape;743;g29f71246b66_0_0"/>
            <p:cNvSpPr/>
            <p:nvPr/>
          </p:nvSpPr>
          <p:spPr>
            <a:xfrm>
              <a:off x="814245" y="1102303"/>
              <a:ext cx="1572300" cy="943200"/>
            </a:xfrm>
            <a:prstGeom prst="rect">
              <a:avLst/>
            </a:prstGeom>
            <a:solidFill>
              <a:srgbClr val="BE5224"/>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4" name="Google Shape;744;g29f71246b66_0_0"/>
            <p:cNvSpPr txBox="1"/>
            <p:nvPr/>
          </p:nvSpPr>
          <p:spPr>
            <a:xfrm>
              <a:off x="814245" y="1102303"/>
              <a:ext cx="1572300" cy="943200"/>
            </a:xfrm>
            <a:prstGeom prst="rect">
              <a:avLst/>
            </a:prstGeom>
            <a:noFill/>
            <a:ln>
              <a:noFill/>
            </a:ln>
          </p:spPr>
          <p:txBody>
            <a:bodyPr spcFirstLastPara="1" wrap="square" lIns="41900" tIns="41900" rIns="41900" bIns="419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Calibri"/>
                <a:buNone/>
                <a:tabLst/>
                <a:defRPr/>
              </a:pPr>
              <a:r>
                <a:rPr kumimoji="0" lang="en-US" sz="1600" b="1" i="0" u="none" strike="noStrike" kern="0" cap="none" spc="0" normalizeH="0" baseline="0" noProof="0" dirty="0">
                  <a:ln>
                    <a:noFill/>
                  </a:ln>
                  <a:solidFill>
                    <a:srgbClr val="FFFFFF"/>
                  </a:solidFill>
                  <a:effectLst/>
                  <a:uLnTx/>
                  <a:uFillTx/>
                  <a:latin typeface="Calibri"/>
                  <a:ea typeface="Calibri"/>
                  <a:cs typeface="Calibri"/>
                  <a:sym typeface="Calibri"/>
                </a:rPr>
                <a:t>2.  Skill-building around project management, writing for public policy, data analysis, and visualization</a:t>
              </a:r>
              <a:endParaRPr kumimoji="0" sz="16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45" name="Google Shape;745;g29f71246b66_0_0"/>
            <p:cNvSpPr/>
            <p:nvPr/>
          </p:nvSpPr>
          <p:spPr>
            <a:xfrm>
              <a:off x="814245" y="2202862"/>
              <a:ext cx="1572300" cy="943200"/>
            </a:xfrm>
            <a:prstGeom prst="rect">
              <a:avLst/>
            </a:prstGeom>
            <a:solidFill>
              <a:srgbClr val="BE5224"/>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6" name="Google Shape;746;g29f71246b66_0_0"/>
            <p:cNvSpPr txBox="1"/>
            <p:nvPr/>
          </p:nvSpPr>
          <p:spPr>
            <a:xfrm>
              <a:off x="814245" y="2202862"/>
              <a:ext cx="1572300" cy="943200"/>
            </a:xfrm>
            <a:prstGeom prst="rect">
              <a:avLst/>
            </a:prstGeom>
            <a:noFill/>
            <a:ln>
              <a:noFill/>
            </a:ln>
          </p:spPr>
          <p:txBody>
            <a:bodyPr spcFirstLastPara="1" wrap="square" lIns="41900" tIns="41900" rIns="41900" bIns="419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Calibri"/>
                <a:buNone/>
                <a:tabLst/>
                <a:defRPr/>
              </a:pPr>
              <a:r>
                <a:rPr kumimoji="0" lang="en-US" sz="1600" b="1" i="0" u="none" strike="noStrike" kern="0" cap="none" spc="0" normalizeH="0" baseline="0" noProof="0" dirty="0">
                  <a:ln>
                    <a:noFill/>
                  </a:ln>
                  <a:solidFill>
                    <a:srgbClr val="FFFFFF"/>
                  </a:solidFill>
                  <a:effectLst/>
                  <a:uLnTx/>
                  <a:uFillTx/>
                  <a:latin typeface="Calibri"/>
                  <a:ea typeface="Calibri"/>
                  <a:cs typeface="Calibri"/>
                  <a:sym typeface="Calibri"/>
                </a:rPr>
                <a:t>3. Coaching and training resources for all elements of strategic public finance planning</a:t>
              </a:r>
              <a:endParaRPr kumimoji="0" sz="16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47" name="Google Shape;747;g29f71246b66_0_0"/>
            <p:cNvSpPr/>
            <p:nvPr/>
          </p:nvSpPr>
          <p:spPr>
            <a:xfrm>
              <a:off x="814245" y="3303422"/>
              <a:ext cx="1572300" cy="943200"/>
            </a:xfrm>
            <a:prstGeom prst="rect">
              <a:avLst/>
            </a:prstGeom>
            <a:solidFill>
              <a:srgbClr val="BE5224"/>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8" name="Google Shape;748;g29f71246b66_0_0"/>
            <p:cNvSpPr txBox="1"/>
            <p:nvPr/>
          </p:nvSpPr>
          <p:spPr>
            <a:xfrm>
              <a:off x="814245" y="3303422"/>
              <a:ext cx="1572300" cy="943200"/>
            </a:xfrm>
            <a:prstGeom prst="rect">
              <a:avLst/>
            </a:prstGeom>
            <a:noFill/>
            <a:ln>
              <a:noFill/>
            </a:ln>
          </p:spPr>
          <p:txBody>
            <a:bodyPr spcFirstLastPara="1" wrap="square" lIns="41900" tIns="41900" rIns="41900" bIns="419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Calibri"/>
                <a:buNone/>
                <a:tabLst/>
                <a:defRPr/>
              </a:pPr>
              <a:r>
                <a:rPr kumimoji="0" lang="en-US" sz="1600" b="1" i="0" u="none" strike="noStrike" kern="0" cap="none" spc="0" normalizeH="0" baseline="0" noProof="0" dirty="0">
                  <a:ln>
                    <a:noFill/>
                  </a:ln>
                  <a:solidFill>
                    <a:srgbClr val="FFFFFF"/>
                  </a:solidFill>
                  <a:effectLst/>
                  <a:uLnTx/>
                  <a:uFillTx/>
                  <a:latin typeface="Calibri"/>
                  <a:ea typeface="Calibri"/>
                  <a:cs typeface="Calibri"/>
                  <a:sym typeface="Calibri"/>
                </a:rPr>
                <a:t>4. Support for ongoing capacity building and planning</a:t>
              </a:r>
              <a:endParaRPr kumimoji="0" sz="16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grpSp>
        <p:nvGrpSpPr>
          <p:cNvPr id="749" name="Google Shape;749;g29f71246b66_0_0"/>
          <p:cNvGrpSpPr/>
          <p:nvPr/>
        </p:nvGrpSpPr>
        <p:grpSpPr>
          <a:xfrm>
            <a:off x="8573923" y="1945759"/>
            <a:ext cx="3393253" cy="3220603"/>
            <a:chOff x="9309796" y="3373818"/>
            <a:chExt cx="2553000" cy="2982478"/>
          </a:xfrm>
        </p:grpSpPr>
        <p:sp>
          <p:nvSpPr>
            <p:cNvPr id="750" name="Google Shape;750;g29f71246b66_0_0"/>
            <p:cNvSpPr/>
            <p:nvPr/>
          </p:nvSpPr>
          <p:spPr>
            <a:xfrm rot="5400000">
              <a:off x="9095057" y="3588557"/>
              <a:ext cx="2982478" cy="2553000"/>
            </a:xfrm>
            <a:prstGeom prst="flowChartConnector">
              <a:avLst/>
            </a:prstGeom>
            <a:solidFill>
              <a:srgbClr val="323E6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Calibri"/>
                <a:buNone/>
                <a:tabLst/>
                <a:defRPr/>
              </a:pPr>
              <a:endParaRPr kumimoji="0" sz="40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51" name="Google Shape;751;g29f71246b66_0_0"/>
            <p:cNvSpPr txBox="1"/>
            <p:nvPr/>
          </p:nvSpPr>
          <p:spPr>
            <a:xfrm>
              <a:off x="9588796" y="4263002"/>
              <a:ext cx="1995000" cy="1261200"/>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90000"/>
                </a:lnSpc>
                <a:spcBef>
                  <a:spcPts val="0"/>
                </a:spcBef>
                <a:spcAft>
                  <a:spcPts val="0"/>
                </a:spcAft>
                <a:buClr>
                  <a:srgbClr val="000000"/>
                </a:buClr>
                <a:buSzPct val="108107"/>
                <a:buFont typeface="Arial"/>
                <a:buNone/>
                <a:tabLst/>
                <a:defRPr/>
              </a:pPr>
              <a:r>
                <a:rPr kumimoji="0" lang="en-US" sz="1800" b="1" i="0" u="none" strike="noStrike" kern="0" cap="none" spc="0" normalizeH="0" baseline="0" noProof="0" dirty="0">
                  <a:ln>
                    <a:noFill/>
                  </a:ln>
                  <a:solidFill>
                    <a:srgbClr val="F0F8EF"/>
                  </a:solidFill>
                  <a:effectLst/>
                  <a:uLnTx/>
                  <a:uFillTx/>
                  <a:latin typeface="Calibri" panose="020F0502020204030204" pitchFamily="34" charset="0"/>
                  <a:ea typeface="Century Gothic"/>
                  <a:cs typeface="Calibri" panose="020F0502020204030204" pitchFamily="34" charset="0"/>
                  <a:sym typeface="Century Gothic"/>
                </a:rPr>
                <a:t>A robust network of lived experience policy leaders with strategic public finance planning expertise</a:t>
              </a:r>
              <a:endParaRPr kumimoji="0"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Pct val="216214"/>
                <a:buFont typeface="Arial"/>
                <a:buNone/>
                <a:tabLst/>
                <a:defRPr/>
              </a:pPr>
              <a:endParaRPr kumimoji="0" sz="1400" b="0" i="0" u="none" strike="noStrike" kern="0" cap="none" spc="0" normalizeH="0" baseline="0" noProof="0" dirty="0">
                <a:ln>
                  <a:noFill/>
                </a:ln>
                <a:solidFill>
                  <a:srgbClr val="F0F8EF"/>
                </a:solidFill>
                <a:effectLst/>
                <a:uLnTx/>
                <a:uFillTx/>
                <a:latin typeface="Century Gothic"/>
                <a:ea typeface="Century Gothic"/>
                <a:cs typeface="Century Gothic"/>
                <a:sym typeface="Century Gothic"/>
              </a:endParaRPr>
            </a:p>
          </p:txBody>
        </p:sp>
      </p:grpSp>
      <p:sp>
        <p:nvSpPr>
          <p:cNvPr id="752" name="Google Shape;752;g29f71246b66_0_0"/>
          <p:cNvSpPr txBox="1"/>
          <p:nvPr/>
        </p:nvSpPr>
        <p:spPr>
          <a:xfrm>
            <a:off x="96500" y="137600"/>
            <a:ext cx="4304050" cy="628800"/>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ctr" defTabSz="914400" rtl="0" eaLnBrk="1" fontAlgn="auto" latinLnBrk="0" hangingPunct="1">
              <a:lnSpc>
                <a:spcPct val="90000"/>
              </a:lnSpc>
              <a:spcBef>
                <a:spcPts val="0"/>
              </a:spcBef>
              <a:spcAft>
                <a:spcPts val="0"/>
              </a:spcAft>
              <a:buClr>
                <a:srgbClr val="000000"/>
              </a:buClr>
              <a:buSzPct val="151260"/>
              <a:buFont typeface="Arial Black"/>
              <a:buNone/>
              <a:tabLst/>
              <a:defRPr/>
            </a:pPr>
            <a:r>
              <a:rPr kumimoji="0" lang="en-US" sz="2800" b="1" i="0" u="none" strike="noStrike" kern="0" cap="none" spc="0" normalizeH="0" baseline="0" noProof="0" dirty="0">
                <a:ln>
                  <a:noFill/>
                </a:ln>
                <a:solidFill>
                  <a:srgbClr val="4E62A3"/>
                </a:solidFill>
                <a:effectLst/>
                <a:uLnTx/>
                <a:uFillTx/>
                <a:latin typeface="Century Gothic"/>
                <a:ea typeface="Century Gothic"/>
                <a:cs typeface="Century Gothic"/>
                <a:sym typeface="Century Gothic"/>
              </a:rPr>
              <a:t>WE WANT TO WORK WITH…</a:t>
            </a:r>
            <a:endParaRPr kumimoji="0" sz="3600" b="1" i="0" u="none" strike="noStrike" kern="0" cap="none" spc="0" normalizeH="0" baseline="0" noProof="0" dirty="0">
              <a:ln>
                <a:noFill/>
              </a:ln>
              <a:solidFill>
                <a:srgbClr val="4E62A3"/>
              </a:solidFill>
              <a:effectLst/>
              <a:uLnTx/>
              <a:uFillTx/>
              <a:latin typeface="Century Gothic"/>
              <a:ea typeface="Century Gothic"/>
              <a:cs typeface="Century Gothic"/>
              <a:sym typeface="Century Gothic"/>
            </a:endParaRPr>
          </a:p>
        </p:txBody>
      </p:sp>
      <p:sp>
        <p:nvSpPr>
          <p:cNvPr id="753" name="Google Shape;753;g29f71246b66_0_0"/>
          <p:cNvSpPr txBox="1"/>
          <p:nvPr/>
        </p:nvSpPr>
        <p:spPr>
          <a:xfrm>
            <a:off x="632495" y="3367586"/>
            <a:ext cx="25311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entury Gothic"/>
              <a:buNone/>
              <a:tabLst/>
              <a:defRPr/>
            </a:pPr>
            <a:r>
              <a:rPr kumimoji="0" lang="en-US" sz="24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and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54" name="Google Shape;754;g29f71246b66_0_0"/>
          <p:cNvSpPr txBox="1"/>
          <p:nvPr/>
        </p:nvSpPr>
        <p:spPr>
          <a:xfrm>
            <a:off x="4390458" y="97703"/>
            <a:ext cx="3041700" cy="628800"/>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000000"/>
              </a:buClr>
              <a:buSzPts val="3600"/>
              <a:buFont typeface="Arial Black"/>
              <a:buNone/>
              <a:tabLst/>
              <a:defRPr/>
            </a:pPr>
            <a:r>
              <a:rPr kumimoji="0" lang="en-US" sz="2400" b="1" i="0" u="none" strike="noStrike" kern="0" cap="none" spc="0" normalizeH="0" baseline="0" noProof="0" dirty="0">
                <a:ln>
                  <a:noFill/>
                </a:ln>
                <a:solidFill>
                  <a:srgbClr val="4E62A3"/>
                </a:solidFill>
                <a:effectLst/>
                <a:uLnTx/>
                <a:uFillTx/>
                <a:latin typeface="Century Gothic"/>
                <a:ea typeface="Century Gothic"/>
                <a:cs typeface="Century Gothic"/>
                <a:sym typeface="Century Gothic"/>
              </a:rPr>
              <a:t>BY PROVIDING…</a:t>
            </a:r>
            <a:endParaRPr kumimoji="0" sz="3200" b="1" i="0" u="none" strike="noStrike" kern="0" cap="none" spc="0" normalizeH="0" baseline="0" noProof="0" dirty="0">
              <a:ln>
                <a:noFill/>
              </a:ln>
              <a:solidFill>
                <a:srgbClr val="4E62A3"/>
              </a:solidFill>
              <a:effectLst/>
              <a:uLnTx/>
              <a:uFillTx/>
              <a:latin typeface="Century Gothic"/>
              <a:ea typeface="Century Gothic"/>
              <a:cs typeface="Century Gothic"/>
              <a:sym typeface="Century Gothic"/>
            </a:endParaRPr>
          </a:p>
        </p:txBody>
      </p:sp>
      <p:sp>
        <p:nvSpPr>
          <p:cNvPr id="755" name="Google Shape;755;g29f71246b66_0_0"/>
          <p:cNvSpPr txBox="1"/>
          <p:nvPr/>
        </p:nvSpPr>
        <p:spPr>
          <a:xfrm>
            <a:off x="8778300" y="65665"/>
            <a:ext cx="3041700" cy="628800"/>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000000"/>
              </a:buClr>
              <a:buSzPts val="3600"/>
              <a:buFont typeface="Arial Black"/>
              <a:buNone/>
              <a:tabLst/>
              <a:defRPr/>
            </a:pPr>
            <a:r>
              <a:rPr kumimoji="0" lang="en-US" sz="2400" b="1" i="0" u="none" strike="noStrike" kern="0" cap="none" spc="0" normalizeH="0" baseline="0" noProof="0" dirty="0">
                <a:ln>
                  <a:noFill/>
                </a:ln>
                <a:solidFill>
                  <a:srgbClr val="4E62A3"/>
                </a:solidFill>
                <a:effectLst/>
                <a:uLnTx/>
                <a:uFillTx/>
                <a:latin typeface="Century Gothic"/>
                <a:ea typeface="Century Gothic"/>
                <a:cs typeface="Century Gothic"/>
                <a:sym typeface="Century Gothic"/>
              </a:rPr>
              <a:t>TO BUILD…</a:t>
            </a:r>
            <a:endParaRPr kumimoji="0" sz="3200" b="1" i="0" u="none" strike="noStrike" kern="0" cap="none" spc="0" normalizeH="0" baseline="0" noProof="0" dirty="0">
              <a:ln>
                <a:noFill/>
              </a:ln>
              <a:solidFill>
                <a:srgbClr val="4E62A3"/>
              </a:solidFill>
              <a:effectLst/>
              <a:uLnTx/>
              <a:uFillTx/>
              <a:latin typeface="Century Gothic"/>
              <a:ea typeface="Century Gothic"/>
              <a:cs typeface="Century Gothic"/>
              <a:sym typeface="Century Gothic"/>
            </a:endParaRPr>
          </a:p>
        </p:txBody>
      </p:sp>
      <p:grpSp>
        <p:nvGrpSpPr>
          <p:cNvPr id="756" name="Google Shape;756;g29f71246b66_0_0"/>
          <p:cNvGrpSpPr/>
          <p:nvPr/>
        </p:nvGrpSpPr>
        <p:grpSpPr>
          <a:xfrm>
            <a:off x="817338" y="4029821"/>
            <a:ext cx="2163000" cy="2067000"/>
            <a:chOff x="790950" y="4215460"/>
            <a:chExt cx="2163000" cy="2067000"/>
          </a:xfrm>
        </p:grpSpPr>
        <p:sp>
          <p:nvSpPr>
            <p:cNvPr id="757" name="Google Shape;757;g29f71246b66_0_0"/>
            <p:cNvSpPr/>
            <p:nvPr/>
          </p:nvSpPr>
          <p:spPr>
            <a:xfrm rot="5400000">
              <a:off x="803550" y="4202860"/>
              <a:ext cx="2067000" cy="2092200"/>
            </a:xfrm>
            <a:prstGeom prst="flowChartConnector">
              <a:avLst/>
            </a:prstGeom>
            <a:solidFill>
              <a:srgbClr val="F29C0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29C0E"/>
                </a:solidFill>
                <a:effectLst/>
                <a:uLnTx/>
                <a:uFillTx/>
                <a:latin typeface="Arial"/>
                <a:ea typeface="Arial"/>
                <a:cs typeface="Arial"/>
                <a:sym typeface="Arial"/>
              </a:endParaRPr>
            </a:p>
          </p:txBody>
        </p:sp>
        <p:sp>
          <p:nvSpPr>
            <p:cNvPr id="758" name="Google Shape;758;g29f71246b66_0_0"/>
            <p:cNvSpPr txBox="1"/>
            <p:nvPr/>
          </p:nvSpPr>
          <p:spPr>
            <a:xfrm>
              <a:off x="790950" y="4771926"/>
              <a:ext cx="2163000" cy="95406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0F8EF"/>
                </a:buClr>
                <a:buSzPts val="1400"/>
                <a:buFont typeface="Century Gothic"/>
                <a:buNone/>
                <a:tabLst/>
                <a:defRPr/>
              </a:pPr>
              <a:r>
                <a:rPr kumimoji="0" lang="en-US" sz="1400" b="1" i="0" u="none" strike="noStrike" kern="0" cap="none" spc="0" normalizeH="0" baseline="0" noProof="0" dirty="0">
                  <a:ln>
                    <a:noFill/>
                  </a:ln>
                  <a:solidFill>
                    <a:srgbClr val="F0F8EF"/>
                  </a:solidFill>
                  <a:effectLst/>
                  <a:uLnTx/>
                  <a:uFillTx/>
                  <a:latin typeface="Century Gothic"/>
                  <a:ea typeface="Century Gothic"/>
                  <a:cs typeface="Century Gothic"/>
                  <a:sym typeface="Century Gothic"/>
                </a:rPr>
                <a:t>Hiring partners and funders committed to empowering lived experience leaders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759" name="Google Shape;759;g29f71246b66_0_0"/>
          <p:cNvSpPr/>
          <p:nvPr/>
        </p:nvSpPr>
        <p:spPr>
          <a:xfrm>
            <a:off x="7596823" y="3201307"/>
            <a:ext cx="977100" cy="905100"/>
          </a:xfrm>
          <a:prstGeom prst="rightArrow">
            <a:avLst>
              <a:gd name="adj1" fmla="val 50000"/>
              <a:gd name="adj2" fmla="val 50000"/>
            </a:avLst>
          </a:prstGeom>
          <a:solidFill>
            <a:srgbClr val="9EA7D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60" name="Google Shape;760;g29f71246b66_0_0"/>
          <p:cNvSpPr/>
          <p:nvPr/>
        </p:nvSpPr>
        <p:spPr>
          <a:xfrm>
            <a:off x="3158608" y="3118674"/>
            <a:ext cx="977100" cy="905100"/>
          </a:xfrm>
          <a:prstGeom prst="rightArrow">
            <a:avLst>
              <a:gd name="adj1" fmla="val 50000"/>
              <a:gd name="adj2" fmla="val 50000"/>
            </a:avLst>
          </a:prstGeom>
          <a:solidFill>
            <a:srgbClr val="9EA7D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20958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2"/>
        </a:solidFill>
        <a:effectLst/>
      </p:bgPr>
    </p:bg>
    <p:spTree>
      <p:nvGrpSpPr>
        <p:cNvPr id="1" name="Shape 1421"/>
        <p:cNvGrpSpPr/>
        <p:nvPr/>
      </p:nvGrpSpPr>
      <p:grpSpPr>
        <a:xfrm>
          <a:off x="0" y="0"/>
          <a:ext cx="0" cy="0"/>
          <a:chOff x="0" y="0"/>
          <a:chExt cx="0" cy="0"/>
        </a:xfrm>
      </p:grpSpPr>
      <p:sp>
        <p:nvSpPr>
          <p:cNvPr id="1422" name="Google Shape;1422;p46"/>
          <p:cNvSpPr/>
          <p:nvPr/>
        </p:nvSpPr>
        <p:spPr>
          <a:xfrm>
            <a:off x="11410972" y="6369580"/>
            <a:ext cx="351895" cy="351895"/>
          </a:xfrm>
          <a:prstGeom prst="ellipse">
            <a:avLst/>
          </a:prstGeom>
          <a:solidFill>
            <a:schemeClr val="dk2"/>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3" name="Google Shape;1423;p46"/>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t>7</a:t>
            </a:fld>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24" name="Google Shape;1424;p46" descr="Logo&#10;&#10;Description automatically generated"/>
          <p:cNvPicPr preferRelativeResize="0"/>
          <p:nvPr/>
        </p:nvPicPr>
        <p:blipFill rotWithShape="1">
          <a:blip r:embed="rId3">
            <a:alphaModFix/>
          </a:blip>
          <a:srcRect/>
          <a:stretch/>
        </p:blipFill>
        <p:spPr>
          <a:xfrm>
            <a:off x="373312" y="6275551"/>
            <a:ext cx="1538615" cy="514288"/>
          </a:xfrm>
          <a:prstGeom prst="rect">
            <a:avLst/>
          </a:prstGeom>
          <a:noFill/>
          <a:ln>
            <a:noFill/>
          </a:ln>
        </p:spPr>
      </p:pic>
      <p:sp>
        <p:nvSpPr>
          <p:cNvPr id="1425" name="Google Shape;1425;p46"/>
          <p:cNvSpPr txBox="1"/>
          <p:nvPr/>
        </p:nvSpPr>
        <p:spPr>
          <a:xfrm>
            <a:off x="251862" y="395297"/>
            <a:ext cx="8145518"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253B70"/>
              </a:buClr>
              <a:buSzPts val="2800"/>
              <a:buFont typeface="Century Gothic"/>
              <a:buNone/>
              <a:tabLst/>
              <a:defRPr/>
            </a:pPr>
            <a:r>
              <a:rPr kumimoji="0" lang="en-US" sz="2800" b="1" i="0" u="none" strike="noStrike" kern="0" cap="none" spc="0" normalizeH="0" baseline="0" noProof="0" dirty="0">
                <a:ln>
                  <a:noFill/>
                </a:ln>
                <a:solidFill>
                  <a:srgbClr val="253B70"/>
                </a:solidFill>
                <a:effectLst/>
                <a:uLnTx/>
                <a:uFillTx/>
                <a:latin typeface="Century Gothic"/>
                <a:ea typeface="Century Gothic"/>
                <a:cs typeface="Century Gothic"/>
                <a:sym typeface="Century Gothic"/>
              </a:rPr>
              <a:t>What Is “Strategic Public Finance Planning?”</a:t>
            </a:r>
            <a:endParaRPr kumimoji="0" sz="1400" b="0" i="0" u="none" strike="noStrike" kern="0" cap="none" spc="0" normalizeH="0" baseline="0" noProof="0" dirty="0">
              <a:ln>
                <a:noFill/>
              </a:ln>
              <a:solidFill>
                <a:srgbClr val="253B70"/>
              </a:solidFill>
              <a:effectLst/>
              <a:uLnTx/>
              <a:uFillTx/>
              <a:latin typeface="Arial"/>
              <a:ea typeface="+mn-ea"/>
              <a:cs typeface="Arial"/>
              <a:sym typeface="Arial"/>
            </a:endParaRPr>
          </a:p>
        </p:txBody>
      </p:sp>
      <p:sp>
        <p:nvSpPr>
          <p:cNvPr id="1426" name="Google Shape;1426;p46"/>
          <p:cNvSpPr txBox="1"/>
          <p:nvPr/>
        </p:nvSpPr>
        <p:spPr>
          <a:xfrm>
            <a:off x="1142353" y="2565164"/>
            <a:ext cx="2314150" cy="341930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A strategic public financing plan picks up where strategic plans often leave off. </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1000"/>
              </a:spcBef>
              <a:spcAft>
                <a:spcPts val="0"/>
              </a:spcAft>
              <a:buClr>
                <a:srgbClr val="000000"/>
              </a:buClr>
              <a:buSzPts val="20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It identifies </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427" name="Google Shape;1427;p46"/>
          <p:cNvSpPr/>
          <p:nvPr/>
        </p:nvSpPr>
        <p:spPr>
          <a:xfrm>
            <a:off x="4638544" y="1445538"/>
            <a:ext cx="3172438" cy="1271394"/>
          </a:xfrm>
          <a:prstGeom prst="homePlate">
            <a:avLst>
              <a:gd name="adj" fmla="val 34278"/>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1800" b="1" i="0" u="none" strike="noStrike" kern="0" cap="none" spc="0" normalizeH="0" baseline="0" noProof="0" dirty="0">
                <a:ln>
                  <a:noFill/>
                </a:ln>
                <a:solidFill>
                  <a:srgbClr val="2D2A44"/>
                </a:solidFill>
                <a:effectLst/>
                <a:uLnTx/>
                <a:uFillTx/>
                <a:latin typeface="Calibri" panose="020F0502020204030204" pitchFamily="34" charset="0"/>
                <a:ea typeface="Sofia"/>
                <a:cs typeface="Calibri" panose="020F0502020204030204" pitchFamily="34" charset="0"/>
                <a:sym typeface="Sofia"/>
              </a:rPr>
              <a:t>Current Investment</a:t>
            </a:r>
            <a:endParaRPr kumimoji="0" sz="1800" b="0" i="0" u="none" strike="noStrike" kern="0" cap="none" spc="0" normalizeH="0" baseline="0" noProof="0" dirty="0">
              <a:ln>
                <a:noFill/>
              </a:ln>
              <a:solidFill>
                <a:srgbClr val="2D2A44"/>
              </a:solidFill>
              <a:effectLst/>
              <a:uLnTx/>
              <a:uFillTx/>
              <a:latin typeface="Calibri" panose="020F0502020204030204" pitchFamily="34" charset="0"/>
              <a:ea typeface="Sofia"/>
              <a:cs typeface="Calibri" panose="020F0502020204030204" pitchFamily="34" charset="0"/>
              <a:sym typeface="Sofia"/>
            </a:endParaRPr>
          </a:p>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1400" b="0" i="1" u="none" strike="noStrike" kern="0" cap="none" spc="0" normalizeH="0" baseline="0" noProof="0" dirty="0">
                <a:ln>
                  <a:noFill/>
                </a:ln>
                <a:solidFill>
                  <a:srgbClr val="2D2A44"/>
                </a:solidFill>
                <a:effectLst/>
                <a:uLnTx/>
                <a:uFillTx/>
                <a:latin typeface="Calibri" panose="020F0502020204030204" pitchFamily="34" charset="0"/>
                <a:ea typeface="Sofia"/>
                <a:cs typeface="Calibri" panose="020F0502020204030204" pitchFamily="34" charset="0"/>
                <a:sym typeface="Sofia"/>
              </a:rPr>
              <a:t>How much money are we currently investing in our strategic priorities for children and youth? </a:t>
            </a:r>
            <a:endParaRPr kumimoji="0" sz="1800" b="0" i="0" u="none" strike="noStrike" kern="0" cap="none" spc="0" normalizeH="0" baseline="0" noProof="0" dirty="0">
              <a:ln>
                <a:noFill/>
              </a:ln>
              <a:solidFill>
                <a:srgbClr val="2D2A44"/>
              </a:solidFill>
              <a:effectLst/>
              <a:uLnTx/>
              <a:uFillTx/>
              <a:latin typeface="Calibri" panose="020F0502020204030204" pitchFamily="34" charset="0"/>
              <a:ea typeface="Sofia"/>
              <a:cs typeface="Calibri" panose="020F0502020204030204" pitchFamily="34" charset="0"/>
              <a:sym typeface="Sofia"/>
            </a:endParaRPr>
          </a:p>
        </p:txBody>
      </p:sp>
      <p:sp>
        <p:nvSpPr>
          <p:cNvPr id="1428" name="Google Shape;1428;p46"/>
          <p:cNvSpPr/>
          <p:nvPr/>
        </p:nvSpPr>
        <p:spPr>
          <a:xfrm>
            <a:off x="4641910" y="2813158"/>
            <a:ext cx="3172438" cy="1546917"/>
          </a:xfrm>
          <a:prstGeom prst="homePlate">
            <a:avLst>
              <a:gd name="adj" fmla="val 33650"/>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Sofia"/>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Sofia"/>
                <a:cs typeface="Calibri" panose="020F0502020204030204" pitchFamily="34" charset="0"/>
                <a:sym typeface="Sofia"/>
              </a:rPr>
              <a:t>Cost to Implement</a:t>
            </a:r>
            <a:endParaRPr kumimoji="0" sz="1800" b="1" i="0" u="none" strike="noStrike" kern="0" cap="none" spc="0" normalizeH="0" baseline="0" noProof="0" dirty="0">
              <a:ln>
                <a:noFill/>
              </a:ln>
              <a:solidFill>
                <a:srgbClr val="FFFFFF"/>
              </a:solidFill>
              <a:effectLst/>
              <a:uLnTx/>
              <a:uFillTx/>
              <a:latin typeface="Calibri" panose="020F0502020204030204" pitchFamily="34" charset="0"/>
              <a:ea typeface="Sofia"/>
              <a:cs typeface="Calibri" panose="020F0502020204030204" pitchFamily="34" charset="0"/>
              <a:sym typeface="Sofia"/>
            </a:endParaRPr>
          </a:p>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1400" b="0" i="1" u="none" strike="noStrike" kern="0" cap="none" spc="0" normalizeH="0" baseline="0" noProof="0" dirty="0">
                <a:ln>
                  <a:noFill/>
                </a:ln>
                <a:solidFill>
                  <a:srgbClr val="FFFFFF"/>
                </a:solidFill>
                <a:effectLst/>
                <a:uLnTx/>
                <a:uFillTx/>
                <a:latin typeface="Calibri" panose="020F0502020204030204" pitchFamily="34" charset="0"/>
                <a:ea typeface="Sofia"/>
                <a:cs typeface="Calibri" panose="020F0502020204030204" pitchFamily="34" charset="0"/>
                <a:sym typeface="Sofia"/>
              </a:rPr>
              <a:t>What will it cost to fund new or underfunded priorities? What will it cost to scale currently funded priorities? </a:t>
            </a:r>
            <a:endParaRPr kumimoji="0" sz="1800" b="0" i="0" u="none" strike="noStrike" kern="0" cap="none" spc="0" normalizeH="0" baseline="0" noProof="0" dirty="0">
              <a:ln>
                <a:noFill/>
              </a:ln>
              <a:solidFill>
                <a:srgbClr val="FFFFFF"/>
              </a:solidFill>
              <a:effectLst/>
              <a:uLnTx/>
              <a:uFillTx/>
              <a:latin typeface="Calibri" panose="020F0502020204030204" pitchFamily="34" charset="0"/>
              <a:ea typeface="Sofia"/>
              <a:cs typeface="Calibri" panose="020F0502020204030204" pitchFamily="34" charset="0"/>
              <a:sym typeface="Sofia"/>
            </a:endParaRPr>
          </a:p>
        </p:txBody>
      </p:sp>
      <p:sp>
        <p:nvSpPr>
          <p:cNvPr id="1429" name="Google Shape;1429;p46"/>
          <p:cNvSpPr txBox="1"/>
          <p:nvPr/>
        </p:nvSpPr>
        <p:spPr>
          <a:xfrm>
            <a:off x="7793975" y="1294743"/>
            <a:ext cx="3022413" cy="1613831"/>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Black"/>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Sofia"/>
                <a:cs typeface="Calibri" panose="020F0502020204030204" pitchFamily="34" charset="0"/>
                <a:sym typeface="Sofia"/>
              </a:rPr>
              <a:t>Fiscal mapping</a:t>
            </a:r>
            <a:endParaRPr kumimoji="0" sz="3200" b="1" i="0" u="none" strike="noStrike" kern="0" cap="none" spc="0" normalizeH="0" baseline="0" noProof="0" dirty="0">
              <a:ln>
                <a:noFill/>
              </a:ln>
              <a:solidFill>
                <a:srgbClr val="000000"/>
              </a:solidFill>
              <a:effectLst/>
              <a:uLnTx/>
              <a:uFillTx/>
              <a:latin typeface="Calibri" panose="020F0502020204030204" pitchFamily="34" charset="0"/>
              <a:ea typeface="Sofia"/>
              <a:cs typeface="Calibri" panose="020F0502020204030204" pitchFamily="34" charset="0"/>
              <a:sym typeface="Sofia"/>
            </a:endParaRPr>
          </a:p>
        </p:txBody>
      </p:sp>
      <p:sp>
        <p:nvSpPr>
          <p:cNvPr id="1430" name="Google Shape;1430;p46"/>
          <p:cNvSpPr txBox="1"/>
          <p:nvPr/>
        </p:nvSpPr>
        <p:spPr>
          <a:xfrm>
            <a:off x="7843909" y="2789860"/>
            <a:ext cx="3321396" cy="1613831"/>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Black"/>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Sofia"/>
                <a:cs typeface="Calibri" panose="020F0502020204030204" pitchFamily="34" charset="0"/>
                <a:sym typeface="Sofia"/>
              </a:rPr>
              <a:t>Cost estimation and modeling</a:t>
            </a:r>
            <a:endParaRPr kumimoji="0" sz="3200" b="1" i="0" u="none" strike="noStrike" kern="0" cap="none" spc="0" normalizeH="0" baseline="0" noProof="0" dirty="0">
              <a:ln>
                <a:noFill/>
              </a:ln>
              <a:solidFill>
                <a:srgbClr val="000000"/>
              </a:solidFill>
              <a:effectLst/>
              <a:uLnTx/>
              <a:uFillTx/>
              <a:latin typeface="Calibri" panose="020F0502020204030204" pitchFamily="34" charset="0"/>
              <a:ea typeface="Sofia"/>
              <a:cs typeface="Calibri" panose="020F0502020204030204" pitchFamily="34" charset="0"/>
              <a:sym typeface="Sofia"/>
            </a:endParaRPr>
          </a:p>
        </p:txBody>
      </p:sp>
      <p:sp>
        <p:nvSpPr>
          <p:cNvPr id="1431" name="Google Shape;1431;p46"/>
          <p:cNvSpPr/>
          <p:nvPr/>
        </p:nvSpPr>
        <p:spPr>
          <a:xfrm>
            <a:off x="4641911" y="4465242"/>
            <a:ext cx="3172437" cy="1519225"/>
          </a:xfrm>
          <a:prstGeom prst="homePlate">
            <a:avLst>
              <a:gd name="adj" fmla="val 32392"/>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Sofia"/>
                <a:cs typeface="Calibri" panose="020F0502020204030204" pitchFamily="34" charset="0"/>
                <a:sym typeface="Sofia"/>
              </a:rPr>
              <a:t>New Funding Sources </a:t>
            </a:r>
          </a:p>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1400" b="0" i="1" u="none" strike="noStrike" kern="0" cap="none" spc="0" normalizeH="0" baseline="0" noProof="0" dirty="0">
                <a:ln>
                  <a:noFill/>
                </a:ln>
                <a:solidFill>
                  <a:srgbClr val="FFFFFF"/>
                </a:solidFill>
                <a:effectLst/>
                <a:uLnTx/>
                <a:uFillTx/>
                <a:latin typeface="Calibri" panose="020F0502020204030204" pitchFamily="34" charset="0"/>
                <a:ea typeface="Sofia"/>
                <a:cs typeface="Calibri" panose="020F0502020204030204" pitchFamily="34" charset="0"/>
                <a:sym typeface="Sofia"/>
              </a:rPr>
              <a:t>What revenue streams can we use to pay for identified costs? </a:t>
            </a:r>
            <a:endParaRPr kumimoji="0" sz="1800" b="0" i="0" u="none" strike="noStrike" kern="0" cap="none" spc="0" normalizeH="0" baseline="0" noProof="0" dirty="0">
              <a:ln>
                <a:noFill/>
              </a:ln>
              <a:solidFill>
                <a:srgbClr val="FFFFFF"/>
              </a:solidFill>
              <a:effectLst/>
              <a:uLnTx/>
              <a:uFillTx/>
              <a:latin typeface="Calibri" panose="020F0502020204030204" pitchFamily="34" charset="0"/>
              <a:ea typeface="Sofia"/>
              <a:cs typeface="Calibri" panose="020F0502020204030204" pitchFamily="34" charset="0"/>
              <a:sym typeface="Sofia"/>
            </a:endParaRPr>
          </a:p>
        </p:txBody>
      </p:sp>
      <p:sp>
        <p:nvSpPr>
          <p:cNvPr id="1432" name="Google Shape;1432;p46"/>
          <p:cNvSpPr txBox="1"/>
          <p:nvPr/>
        </p:nvSpPr>
        <p:spPr>
          <a:xfrm>
            <a:off x="7814347" y="4447411"/>
            <a:ext cx="3350958" cy="1613831"/>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Black"/>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Sofia"/>
                <a:cs typeface="Calibri" panose="020F0502020204030204" pitchFamily="34" charset="0"/>
                <a:sym typeface="Sofia"/>
              </a:rPr>
              <a:t>Sourcing Additional Funding</a:t>
            </a:r>
            <a:endParaRPr kumimoji="0" sz="3200" b="1" i="0" u="none" strike="noStrike" kern="0" cap="none" spc="0" normalizeH="0" baseline="0" noProof="0" dirty="0">
              <a:ln>
                <a:noFill/>
              </a:ln>
              <a:solidFill>
                <a:srgbClr val="000000"/>
              </a:solidFill>
              <a:effectLst/>
              <a:uLnTx/>
              <a:uFillTx/>
              <a:latin typeface="Calibri" panose="020F0502020204030204" pitchFamily="34" charset="0"/>
              <a:ea typeface="Sofia"/>
              <a:cs typeface="Calibri" panose="020F0502020204030204" pitchFamily="34" charset="0"/>
              <a:sym typeface="Sofia"/>
            </a:endParaRPr>
          </a:p>
        </p:txBody>
      </p:sp>
      <p:cxnSp>
        <p:nvCxnSpPr>
          <p:cNvPr id="1433" name="Google Shape;1433;p46"/>
          <p:cNvCxnSpPr/>
          <p:nvPr/>
        </p:nvCxnSpPr>
        <p:spPr>
          <a:xfrm rot="10800000" flipH="1">
            <a:off x="3388890" y="2716932"/>
            <a:ext cx="1085850" cy="851360"/>
          </a:xfrm>
          <a:prstGeom prst="straightConnector1">
            <a:avLst/>
          </a:prstGeom>
          <a:noFill/>
          <a:ln w="38100" cap="flat" cmpd="sng">
            <a:solidFill>
              <a:schemeClr val="accent5"/>
            </a:solidFill>
            <a:prstDash val="solid"/>
            <a:miter lim="800000"/>
            <a:headEnd type="none" w="sm" len="sm"/>
            <a:tailEnd type="triangle" w="med" len="med"/>
          </a:ln>
        </p:spPr>
      </p:cxnSp>
      <p:cxnSp>
        <p:nvCxnSpPr>
          <p:cNvPr id="1434" name="Google Shape;1434;p46"/>
          <p:cNvCxnSpPr/>
          <p:nvPr/>
        </p:nvCxnSpPr>
        <p:spPr>
          <a:xfrm>
            <a:off x="3541290" y="3720692"/>
            <a:ext cx="963011" cy="6223"/>
          </a:xfrm>
          <a:prstGeom prst="straightConnector1">
            <a:avLst/>
          </a:prstGeom>
          <a:noFill/>
          <a:ln w="38100" cap="flat" cmpd="sng">
            <a:solidFill>
              <a:schemeClr val="accent5"/>
            </a:solidFill>
            <a:prstDash val="solid"/>
            <a:miter lim="800000"/>
            <a:headEnd type="none" w="sm" len="sm"/>
            <a:tailEnd type="triangle" w="med" len="med"/>
          </a:ln>
        </p:spPr>
      </p:cxnSp>
      <p:cxnSp>
        <p:nvCxnSpPr>
          <p:cNvPr id="1435" name="Google Shape;1435;p46"/>
          <p:cNvCxnSpPr/>
          <p:nvPr/>
        </p:nvCxnSpPr>
        <p:spPr>
          <a:xfrm>
            <a:off x="3375385" y="3949292"/>
            <a:ext cx="1099355" cy="1063049"/>
          </a:xfrm>
          <a:prstGeom prst="straightConnector1">
            <a:avLst/>
          </a:prstGeom>
          <a:noFill/>
          <a:ln w="38100" cap="flat" cmpd="sng">
            <a:solidFill>
              <a:schemeClr val="accent5"/>
            </a:solidFill>
            <a:prstDash val="solid"/>
            <a:miter lim="800000"/>
            <a:headEnd type="none" w="sm" len="sm"/>
            <a:tailEnd type="triangle" w="med" len="med"/>
          </a:ln>
        </p:spPr>
      </p:cxnSp>
      <p:sp>
        <p:nvSpPr>
          <p:cNvPr id="1436" name="Google Shape;1436;p46"/>
          <p:cNvSpPr txBox="1"/>
          <p:nvPr/>
        </p:nvSpPr>
        <p:spPr>
          <a:xfrm>
            <a:off x="2508788" y="6300550"/>
            <a:ext cx="7174424" cy="53739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public financing. </a:t>
            </a:r>
            <a:r>
              <a:rPr kumimoji="0" lang="en-US" sz="11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childrensfundingproject.org</a:t>
            </a:r>
            <a:endParaRPr kumimoji="0" sz="1100" b="0" i="0" u="sng"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 Children’s Funding Project, 2024</a:t>
            </a:r>
            <a:endParaRPr kumimoji="0"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77"/>
        <p:cNvGrpSpPr/>
        <p:nvPr/>
      </p:nvGrpSpPr>
      <p:grpSpPr>
        <a:xfrm>
          <a:off x="0" y="0"/>
          <a:ext cx="0" cy="0"/>
          <a:chOff x="0" y="0"/>
          <a:chExt cx="0" cy="0"/>
        </a:xfrm>
      </p:grpSpPr>
      <p:pic>
        <p:nvPicPr>
          <p:cNvPr id="1078" name="Google Shape;1078;p28" descr="Two people looking at a book&#10;&#10;Description automatically generated with low confidence"/>
          <p:cNvPicPr preferRelativeResize="0">
            <a:picLocks noGrp="1"/>
          </p:cNvPicPr>
          <p:nvPr>
            <p:ph type="pic" idx="2"/>
          </p:nvPr>
        </p:nvPicPr>
        <p:blipFill rotWithShape="1">
          <a:blip r:embed="rId3">
            <a:alphaModFix/>
          </a:blip>
          <a:srcRect/>
          <a:stretch/>
        </p:blipFill>
        <p:spPr>
          <a:xfrm>
            <a:off x="0" y="0"/>
            <a:ext cx="5333999" cy="6858000"/>
          </a:xfrm>
          <a:prstGeom prst="rect">
            <a:avLst/>
          </a:prstGeom>
          <a:solidFill>
            <a:schemeClr val="lt1"/>
          </a:solidFill>
          <a:ln>
            <a:noFill/>
          </a:ln>
        </p:spPr>
      </p:pic>
      <p:sp>
        <p:nvSpPr>
          <p:cNvPr id="1079" name="Google Shape;1079;p28"/>
          <p:cNvSpPr txBox="1">
            <a:spLocks noGrp="1"/>
          </p:cNvSpPr>
          <p:nvPr>
            <p:ph type="sldNum" idx="12"/>
          </p:nvPr>
        </p:nvSpPr>
        <p:spPr>
          <a:xfrm>
            <a:off x="11353800" y="6356350"/>
            <a:ext cx="466241"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t>8</a:t>
            </a:fld>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080" name="Google Shape;1080;p28" descr="Logo&#10;&#10;Description automatically generated with medium confidence"/>
          <p:cNvPicPr preferRelativeResize="0"/>
          <p:nvPr/>
        </p:nvPicPr>
        <p:blipFill rotWithShape="1">
          <a:blip r:embed="rId4">
            <a:alphaModFix/>
          </a:blip>
          <a:srcRect/>
          <a:stretch/>
        </p:blipFill>
        <p:spPr>
          <a:xfrm>
            <a:off x="373040" y="6275551"/>
            <a:ext cx="1531960" cy="512064"/>
          </a:xfrm>
          <a:prstGeom prst="rect">
            <a:avLst/>
          </a:prstGeom>
          <a:noFill/>
          <a:ln>
            <a:noFill/>
          </a:ln>
        </p:spPr>
      </p:pic>
      <p:sp>
        <p:nvSpPr>
          <p:cNvPr id="1081" name="Google Shape;1081;p28"/>
          <p:cNvSpPr txBox="1"/>
          <p:nvPr/>
        </p:nvSpPr>
        <p:spPr>
          <a:xfrm>
            <a:off x="5836921" y="1153393"/>
            <a:ext cx="4907280" cy="66146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253B70"/>
              </a:buClr>
              <a:buSzPts val="2800"/>
              <a:buFont typeface="Century Gothic"/>
              <a:buNone/>
              <a:tabLst/>
              <a:defRPr/>
            </a:pPr>
            <a:r>
              <a:rPr kumimoji="0" lang="en-US" sz="2800" b="1" i="0" u="none" strike="noStrike" kern="0" cap="none" spc="0" normalizeH="0" baseline="0" noProof="0">
                <a:ln>
                  <a:noFill/>
                </a:ln>
                <a:solidFill>
                  <a:srgbClr val="253B70"/>
                </a:solidFill>
                <a:effectLst/>
                <a:uLnTx/>
                <a:uFillTx/>
                <a:latin typeface="Century Gothic"/>
                <a:ea typeface="Century Gothic"/>
                <a:cs typeface="Century Gothic"/>
                <a:sym typeface="Century Gothic"/>
              </a:rPr>
              <a:t>What Is a “Fiscal Map?”</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28"/>
          <p:cNvSpPr txBox="1"/>
          <p:nvPr/>
        </p:nvSpPr>
        <p:spPr>
          <a:xfrm>
            <a:off x="5836921" y="2124821"/>
            <a:ext cx="5364480" cy="2554545"/>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3F3F3F"/>
              </a:buClr>
              <a:buSzPts val="2000"/>
              <a:buFont typeface="Arial"/>
              <a:buChar char="•"/>
              <a:tabLst/>
              <a:defRPr/>
            </a:pPr>
            <a:r>
              <a:rPr kumimoji="0" lang="en-US" sz="2000" b="0" i="0" u="none" strike="noStrike" kern="0" cap="none" spc="0" normalizeH="0" baseline="0" noProof="0">
                <a:ln>
                  <a:noFill/>
                </a:ln>
                <a:solidFill>
                  <a:srgbClr val="3F3F3F"/>
                </a:solidFill>
                <a:effectLst/>
                <a:uLnTx/>
                <a:uFillTx/>
                <a:latin typeface="Calibri"/>
                <a:ea typeface="Calibri"/>
                <a:cs typeface="Calibri"/>
                <a:sym typeface="Calibri"/>
              </a:rPr>
              <a:t>An analysis of the funding streams that finance child and youth services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5875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3F3F3F"/>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3F3F3F"/>
              </a:buClr>
              <a:buSzPts val="2000"/>
              <a:buFont typeface="Arial"/>
              <a:buChar char="•"/>
              <a:tabLst/>
              <a:defRPr/>
            </a:pPr>
            <a:r>
              <a:rPr kumimoji="0" lang="en-US" sz="2000" b="0" i="0" u="none" strike="noStrike" kern="0" cap="none" spc="0" normalizeH="0" baseline="0" noProof="0">
                <a:ln>
                  <a:noFill/>
                </a:ln>
                <a:solidFill>
                  <a:srgbClr val="3F3F3F"/>
                </a:solidFill>
                <a:effectLst/>
                <a:uLnTx/>
                <a:uFillTx/>
                <a:latin typeface="Calibri"/>
                <a:ea typeface="Calibri"/>
                <a:cs typeface="Calibri"/>
                <a:sym typeface="Calibri"/>
              </a:rPr>
              <a:t>Can include public (federal, state, local) and private (philanthropy) dollars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5875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3F3F3F"/>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3F3F3F"/>
              </a:buClr>
              <a:buSzPts val="2000"/>
              <a:buFont typeface="Arial"/>
              <a:buChar char="•"/>
              <a:tabLst/>
              <a:defRPr/>
            </a:pPr>
            <a:r>
              <a:rPr kumimoji="0" lang="en-US" sz="2000" b="0" i="0" u="none" strike="noStrike" kern="0" cap="none" spc="0" normalizeH="0" baseline="0" noProof="0">
                <a:ln>
                  <a:noFill/>
                </a:ln>
                <a:solidFill>
                  <a:srgbClr val="3F3F3F"/>
                </a:solidFill>
                <a:effectLst/>
                <a:uLnTx/>
                <a:uFillTx/>
                <a:latin typeface="Calibri"/>
                <a:ea typeface="Calibri"/>
                <a:cs typeface="Calibri"/>
                <a:sym typeface="Calibri"/>
              </a:rPr>
              <a:t>A fiscal map answers the question </a:t>
            </a:r>
            <a:r>
              <a:rPr kumimoji="0" lang="en-US" sz="2000" b="1" i="0" u="none" strike="noStrike" kern="0" cap="none" spc="0" normalizeH="0" baseline="0" noProof="0">
                <a:ln>
                  <a:noFill/>
                </a:ln>
                <a:solidFill>
                  <a:srgbClr val="3F3F3F"/>
                </a:solidFill>
                <a:effectLst/>
                <a:uLnTx/>
                <a:uFillTx/>
                <a:latin typeface="Calibri"/>
                <a:ea typeface="Calibri"/>
                <a:cs typeface="Calibri"/>
                <a:sym typeface="Calibri"/>
              </a:rPr>
              <a:t>WHO </a:t>
            </a:r>
            <a:r>
              <a:rPr kumimoji="0" lang="en-US" sz="2000" b="0" i="0" u="none" strike="noStrike" kern="0" cap="none" spc="0" normalizeH="0" baseline="0" noProof="0">
                <a:ln>
                  <a:noFill/>
                </a:ln>
                <a:solidFill>
                  <a:srgbClr val="3F3F3F"/>
                </a:solidFill>
                <a:effectLst/>
                <a:uLnTx/>
                <a:uFillTx/>
                <a:latin typeface="Calibri"/>
                <a:ea typeface="Calibri"/>
                <a:cs typeface="Calibri"/>
                <a:sym typeface="Calibri"/>
              </a:rPr>
              <a:t>invests </a:t>
            </a:r>
            <a:r>
              <a:rPr kumimoji="0" lang="en-US" sz="2000" b="1" i="0" u="none" strike="noStrike" kern="0" cap="none" spc="0" normalizeH="0" baseline="0" noProof="0">
                <a:ln>
                  <a:noFill/>
                </a:ln>
                <a:solidFill>
                  <a:srgbClr val="3F3F3F"/>
                </a:solidFill>
                <a:effectLst/>
                <a:uLnTx/>
                <a:uFillTx/>
                <a:latin typeface="Calibri"/>
                <a:ea typeface="Calibri"/>
                <a:cs typeface="Calibri"/>
                <a:sym typeface="Calibri"/>
              </a:rPr>
              <a:t>HOW MUCH </a:t>
            </a:r>
            <a:r>
              <a:rPr kumimoji="0" lang="en-US" sz="2000" b="0" i="0" u="none" strike="noStrike" kern="0" cap="none" spc="0" normalizeH="0" baseline="0" noProof="0">
                <a:ln>
                  <a:noFill/>
                </a:ln>
                <a:solidFill>
                  <a:srgbClr val="3F3F3F"/>
                </a:solidFill>
                <a:effectLst/>
                <a:uLnTx/>
                <a:uFillTx/>
                <a:latin typeface="Calibri"/>
                <a:ea typeface="Calibri"/>
                <a:cs typeface="Calibri"/>
                <a:sym typeface="Calibri"/>
              </a:rPr>
              <a:t>and in </a:t>
            </a:r>
            <a:r>
              <a:rPr kumimoji="0" lang="en-US" sz="2000" b="1" i="0" u="none" strike="noStrike" kern="0" cap="none" spc="0" normalizeH="0" baseline="0" noProof="0">
                <a:ln>
                  <a:noFill/>
                </a:ln>
                <a:solidFill>
                  <a:srgbClr val="3F3F3F"/>
                </a:solidFill>
                <a:effectLst/>
                <a:uLnTx/>
                <a:uFillTx/>
                <a:latin typeface="Calibri"/>
                <a:ea typeface="Calibri"/>
                <a:cs typeface="Calibri"/>
                <a:sym typeface="Calibri"/>
              </a:rPr>
              <a:t>WHAT</a:t>
            </a:r>
            <a:r>
              <a:rPr kumimoji="0" lang="en-US" sz="2000" b="0" i="0" u="none" strike="noStrike" kern="0" cap="none" spc="0" normalizeH="0" baseline="0" noProof="0">
                <a:ln>
                  <a:noFill/>
                </a:ln>
                <a:solidFill>
                  <a:srgbClr val="3F3F3F"/>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28"/>
          <p:cNvSpPr/>
          <p:nvPr/>
        </p:nvSpPr>
        <p:spPr>
          <a:xfrm>
            <a:off x="2651760" y="6627382"/>
            <a:ext cx="2800085" cy="2154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FFFFFF"/>
                </a:solidFill>
                <a:effectLst/>
                <a:uLnTx/>
                <a:uFillTx/>
                <a:latin typeface="Calibri"/>
                <a:ea typeface="Calibri"/>
                <a:cs typeface="Calibri"/>
                <a:sym typeface="Calibri"/>
              </a:rPr>
              <a:t>Photo by Allison Shelley/The Verbatim Agency for EDUimages</a:t>
            </a: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4" name="Google Shape;1084;p28"/>
          <p:cNvSpPr txBox="1">
            <a:spLocks noGrp="1"/>
          </p:cNvSpPr>
          <p:nvPr>
            <p:ph type="ftr" idx="11"/>
          </p:nvPr>
        </p:nvSpPr>
        <p:spPr>
          <a:xfrm>
            <a:off x="5934788" y="5930130"/>
            <a:ext cx="5168746" cy="804974"/>
          </a:xfrm>
          <a:prstGeom prst="rect">
            <a:avLst/>
          </a:prstGeom>
          <a:no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public financing. </a:t>
            </a:r>
            <a:r>
              <a:rPr kumimoji="0" lang="en-US" sz="1100" b="0" i="0" u="sng" strike="noStrike" kern="0" cap="none" spc="0" normalizeH="0" baseline="0" noProof="0" dirty="0">
                <a:ln>
                  <a:noFill/>
                </a:ln>
                <a:solidFill>
                  <a:srgbClr val="0563C1"/>
                </a:solidFill>
                <a:effectLst/>
                <a:uLnTx/>
                <a:uFillTx/>
                <a:latin typeface="Calibri"/>
                <a:ea typeface="Calibri"/>
                <a:cs typeface="Calibri"/>
                <a:sym typeface="Calibri"/>
                <a:hlinkClick r:id="rId5"/>
              </a:rPr>
              <a:t>childrensfundingproject.org</a:t>
            </a:r>
            <a:endParaRPr kumimoji="0" sz="1100" b="0" i="0" u="sng"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 Children’s Funding Project, 2024</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
          <p:cNvSpPr/>
          <p:nvPr/>
        </p:nvSpPr>
        <p:spPr>
          <a:xfrm>
            <a:off x="9465847" y="1337587"/>
            <a:ext cx="2027486" cy="984508"/>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7" name="Google Shape;597;p2"/>
          <p:cNvSpPr/>
          <p:nvPr/>
        </p:nvSpPr>
        <p:spPr>
          <a:xfrm>
            <a:off x="7274033" y="1337587"/>
            <a:ext cx="2027486" cy="984508"/>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8" name="Google Shape;598;p2"/>
          <p:cNvSpPr/>
          <p:nvPr/>
        </p:nvSpPr>
        <p:spPr>
          <a:xfrm>
            <a:off x="5123256" y="1351296"/>
            <a:ext cx="2027486" cy="984508"/>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9" name="Google Shape;599;p2"/>
          <p:cNvSpPr/>
          <p:nvPr/>
        </p:nvSpPr>
        <p:spPr>
          <a:xfrm>
            <a:off x="2990693" y="1362301"/>
            <a:ext cx="2027486" cy="984508"/>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0" name="Google Shape;600;p2"/>
          <p:cNvSpPr/>
          <p:nvPr/>
        </p:nvSpPr>
        <p:spPr>
          <a:xfrm>
            <a:off x="803440" y="1361477"/>
            <a:ext cx="2027486" cy="984508"/>
          </a:xfrm>
          <a:prstGeom prst="rect">
            <a:avLst/>
          </a:prstGeom>
          <a:solidFill>
            <a:srgbClr val="D9DE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1" name="Google Shape;601;p2"/>
          <p:cNvSpPr txBox="1">
            <a:spLocks noGrp="1"/>
          </p:cNvSpPr>
          <p:nvPr>
            <p:ph type="body" idx="1"/>
          </p:nvPr>
        </p:nvSpPr>
        <p:spPr>
          <a:xfrm>
            <a:off x="985857" y="1375186"/>
            <a:ext cx="1261800" cy="30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D2F57"/>
              </a:buClr>
              <a:buSzPts val="1400"/>
              <a:buNone/>
            </a:pPr>
            <a:r>
              <a:rPr lang="en-US">
                <a:latin typeface="Century Gothic"/>
                <a:ea typeface="Century Gothic"/>
                <a:cs typeface="Century Gothic"/>
                <a:sym typeface="Century Gothic"/>
              </a:rPr>
              <a:t>Lessons 1-6</a:t>
            </a:r>
            <a:endParaRPr/>
          </a:p>
        </p:txBody>
      </p:sp>
      <p:sp>
        <p:nvSpPr>
          <p:cNvPr id="602" name="Google Shape;602;p2"/>
          <p:cNvSpPr txBox="1">
            <a:spLocks noGrp="1"/>
          </p:cNvSpPr>
          <p:nvPr>
            <p:ph type="body" idx="2"/>
          </p:nvPr>
        </p:nvSpPr>
        <p:spPr>
          <a:xfrm>
            <a:off x="3091380" y="1362301"/>
            <a:ext cx="1434600" cy="30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D2F57"/>
              </a:buClr>
              <a:buSzPts val="1400"/>
              <a:buNone/>
            </a:pPr>
            <a:r>
              <a:rPr lang="en-US">
                <a:latin typeface="Century Gothic"/>
                <a:ea typeface="Century Gothic"/>
                <a:cs typeface="Century Gothic"/>
                <a:sym typeface="Century Gothic"/>
              </a:rPr>
              <a:t>Lesson 7</a:t>
            </a:r>
            <a:endParaRPr/>
          </a:p>
        </p:txBody>
      </p:sp>
      <p:sp>
        <p:nvSpPr>
          <p:cNvPr id="603" name="Google Shape;603;p2"/>
          <p:cNvSpPr txBox="1">
            <a:spLocks noGrp="1"/>
          </p:cNvSpPr>
          <p:nvPr>
            <p:ph type="body" idx="3"/>
          </p:nvPr>
        </p:nvSpPr>
        <p:spPr>
          <a:xfrm>
            <a:off x="7256826" y="1337974"/>
            <a:ext cx="1573200" cy="30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D2F57"/>
              </a:buClr>
              <a:buSzPts val="1400"/>
              <a:buNone/>
            </a:pPr>
            <a:r>
              <a:rPr lang="en-US" sz="1400" b="1" i="0" u="none" strike="noStrike" cap="none">
                <a:solidFill>
                  <a:srgbClr val="1D2F57"/>
                </a:solidFill>
                <a:latin typeface="Century Gothic"/>
                <a:ea typeface="Century Gothic"/>
                <a:cs typeface="Century Gothic"/>
                <a:sym typeface="Century Gothic"/>
              </a:rPr>
              <a:t>Lesson</a:t>
            </a:r>
            <a:r>
              <a:rPr lang="en-US">
                <a:latin typeface="Century Gothic"/>
                <a:ea typeface="Century Gothic"/>
                <a:cs typeface="Century Gothic"/>
                <a:sym typeface="Century Gothic"/>
              </a:rPr>
              <a:t> 9</a:t>
            </a:r>
            <a:endParaRPr/>
          </a:p>
        </p:txBody>
      </p:sp>
      <p:sp>
        <p:nvSpPr>
          <p:cNvPr id="604" name="Google Shape;604;p2"/>
          <p:cNvSpPr txBox="1">
            <a:spLocks noGrp="1"/>
          </p:cNvSpPr>
          <p:nvPr>
            <p:ph type="body" idx="4"/>
          </p:nvPr>
        </p:nvSpPr>
        <p:spPr>
          <a:xfrm>
            <a:off x="1113616" y="2774762"/>
            <a:ext cx="15546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dirty="0">
                <a:solidFill>
                  <a:srgbClr val="4E62A3"/>
                </a:solidFill>
                <a:latin typeface="Calibri"/>
                <a:ea typeface="Calibri"/>
                <a:cs typeface="Calibri"/>
                <a:sym typeface="Calibri"/>
              </a:rPr>
              <a:t>Fiscal Mapping Kick-Off</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dirty="0">
                <a:solidFill>
                  <a:srgbClr val="4E62A3"/>
                </a:solidFill>
              </a:rPr>
              <a:t>2</a:t>
            </a:r>
            <a:r>
              <a:rPr lang="en-US" sz="1400" i="1" dirty="0">
                <a:solidFill>
                  <a:srgbClr val="4E62A3"/>
                </a:solidFill>
                <a:latin typeface="Calibri"/>
                <a:ea typeface="Calibri"/>
                <a:cs typeface="Calibri"/>
                <a:sym typeface="Calibri"/>
              </a:rPr>
              <a:t> months</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p:txBody>
      </p:sp>
      <p:sp>
        <p:nvSpPr>
          <p:cNvPr id="605" name="Google Shape;605;p2"/>
          <p:cNvSpPr txBox="1">
            <a:spLocks noGrp="1"/>
          </p:cNvSpPr>
          <p:nvPr>
            <p:ph type="body" idx="5"/>
          </p:nvPr>
        </p:nvSpPr>
        <p:spPr>
          <a:xfrm>
            <a:off x="3258277" y="2768506"/>
            <a:ext cx="15546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dirty="0">
                <a:solidFill>
                  <a:srgbClr val="4E62A3"/>
                </a:solidFill>
                <a:latin typeface="Calibri"/>
                <a:ea typeface="Calibri"/>
                <a:cs typeface="Calibri"/>
                <a:sym typeface="Calibri"/>
              </a:rPr>
              <a:t>Collecting Data</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dirty="0">
                <a:solidFill>
                  <a:srgbClr val="4E62A3"/>
                </a:solidFill>
              </a:rPr>
              <a:t>4</a:t>
            </a:r>
            <a:r>
              <a:rPr lang="en-US" sz="1400" i="1" dirty="0">
                <a:solidFill>
                  <a:srgbClr val="4E62A3"/>
                </a:solidFill>
                <a:latin typeface="Calibri"/>
                <a:ea typeface="Calibri"/>
                <a:cs typeface="Calibri"/>
                <a:sym typeface="Calibri"/>
              </a:rPr>
              <a:t> months</a:t>
            </a:r>
            <a:endParaRPr dirty="0"/>
          </a:p>
        </p:txBody>
      </p:sp>
      <p:sp>
        <p:nvSpPr>
          <p:cNvPr id="606" name="Google Shape;606;p2"/>
          <p:cNvSpPr txBox="1">
            <a:spLocks noGrp="1"/>
          </p:cNvSpPr>
          <p:nvPr>
            <p:ph type="body" idx="6"/>
          </p:nvPr>
        </p:nvSpPr>
        <p:spPr>
          <a:xfrm>
            <a:off x="5401839" y="2746051"/>
            <a:ext cx="15150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dirty="0">
                <a:solidFill>
                  <a:srgbClr val="4E62A3"/>
                </a:solidFill>
                <a:latin typeface="Calibri"/>
                <a:ea typeface="Calibri"/>
                <a:cs typeface="Calibri"/>
                <a:sym typeface="Calibri"/>
              </a:rPr>
              <a:t>Cleaning and Coding Data</a:t>
            </a:r>
            <a:endParaRPr dirty="0"/>
          </a:p>
          <a:p>
            <a:pPr marL="0" lvl="0" indent="0" algn="l" rtl="0">
              <a:lnSpc>
                <a:spcPct val="107142"/>
              </a:lnSpc>
              <a:spcBef>
                <a:spcPts val="0"/>
              </a:spcBef>
              <a:spcAft>
                <a:spcPts val="0"/>
              </a:spcAft>
              <a:buClr>
                <a:srgbClr val="4E62A3"/>
              </a:buClr>
              <a:buSzPts val="1400"/>
              <a:buNone/>
            </a:pPr>
            <a:endParaRPr sz="1400" b="1"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dirty="0">
                <a:solidFill>
                  <a:srgbClr val="4E62A3"/>
                </a:solidFill>
              </a:rPr>
              <a:t>1</a:t>
            </a:r>
            <a:r>
              <a:rPr lang="en-US" sz="1400" i="1" dirty="0">
                <a:solidFill>
                  <a:srgbClr val="4E62A3"/>
                </a:solidFill>
                <a:latin typeface="Calibri"/>
                <a:ea typeface="Calibri"/>
                <a:cs typeface="Calibri"/>
                <a:sym typeface="Calibri"/>
              </a:rPr>
              <a:t> month</a:t>
            </a:r>
            <a:endParaRPr sz="1400" i="1"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p:txBody>
      </p:sp>
      <p:sp>
        <p:nvSpPr>
          <p:cNvPr id="607" name="Google Shape;607;p2"/>
          <p:cNvSpPr txBox="1">
            <a:spLocks noGrp="1"/>
          </p:cNvSpPr>
          <p:nvPr>
            <p:ph type="body" idx="7"/>
          </p:nvPr>
        </p:nvSpPr>
        <p:spPr>
          <a:xfrm>
            <a:off x="7475706" y="2768506"/>
            <a:ext cx="15546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dirty="0">
                <a:solidFill>
                  <a:srgbClr val="4E62A3"/>
                </a:solidFill>
                <a:latin typeface="Calibri"/>
                <a:ea typeface="Calibri"/>
                <a:cs typeface="Calibri"/>
                <a:sym typeface="Calibri"/>
              </a:rPr>
              <a:t>Building Your Fiscal Mapping Tool</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dirty="0">
                <a:solidFill>
                  <a:srgbClr val="4E62A3"/>
                </a:solidFill>
              </a:rPr>
              <a:t>2</a:t>
            </a:r>
            <a:r>
              <a:rPr lang="en-US" sz="1400" i="1" dirty="0">
                <a:solidFill>
                  <a:srgbClr val="4E62A3"/>
                </a:solidFill>
                <a:latin typeface="Calibri"/>
                <a:ea typeface="Calibri"/>
                <a:cs typeface="Calibri"/>
                <a:sym typeface="Calibri"/>
              </a:rPr>
              <a:t> months</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p:txBody>
      </p:sp>
      <p:sp>
        <p:nvSpPr>
          <p:cNvPr id="608" name="Google Shape;608;p2"/>
          <p:cNvSpPr txBox="1">
            <a:spLocks noGrp="1"/>
          </p:cNvSpPr>
          <p:nvPr>
            <p:ph type="body" idx="8"/>
          </p:nvPr>
        </p:nvSpPr>
        <p:spPr>
          <a:xfrm>
            <a:off x="9703983" y="2768506"/>
            <a:ext cx="1554600" cy="839100"/>
          </a:xfrm>
          <a:prstGeom prst="rect">
            <a:avLst/>
          </a:prstGeom>
          <a:noFill/>
          <a:ln>
            <a:noFill/>
          </a:ln>
        </p:spPr>
        <p:txBody>
          <a:bodyPr spcFirstLastPara="1" wrap="square" lIns="91425" tIns="45700" rIns="91425" bIns="45700" anchor="t" anchorCtr="0">
            <a:noAutofit/>
          </a:bodyPr>
          <a:lstStyle/>
          <a:p>
            <a:pPr marL="0" lvl="0" indent="0" algn="l" rtl="0">
              <a:lnSpc>
                <a:spcPct val="107142"/>
              </a:lnSpc>
              <a:spcBef>
                <a:spcPts val="0"/>
              </a:spcBef>
              <a:spcAft>
                <a:spcPts val="0"/>
              </a:spcAft>
              <a:buClr>
                <a:srgbClr val="4E62A3"/>
              </a:buClr>
              <a:buSzPts val="1400"/>
              <a:buNone/>
            </a:pPr>
            <a:r>
              <a:rPr lang="en-US" sz="1400" b="1" dirty="0">
                <a:solidFill>
                  <a:srgbClr val="4E62A3"/>
                </a:solidFill>
                <a:latin typeface="Calibri"/>
                <a:ea typeface="Calibri"/>
                <a:cs typeface="Calibri"/>
                <a:sym typeface="Calibri"/>
              </a:rPr>
              <a:t>Maintaining and Sustaining Closeout</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07142"/>
              </a:lnSpc>
              <a:spcBef>
                <a:spcPts val="0"/>
              </a:spcBef>
              <a:spcAft>
                <a:spcPts val="0"/>
              </a:spcAft>
              <a:buClr>
                <a:srgbClr val="4E62A3"/>
              </a:buClr>
              <a:buSzPts val="1400"/>
              <a:buNone/>
            </a:pPr>
            <a:r>
              <a:rPr lang="en-US" sz="1400" i="1" dirty="0">
                <a:solidFill>
                  <a:srgbClr val="4E62A3"/>
                </a:solidFill>
              </a:rPr>
              <a:t>3</a:t>
            </a:r>
            <a:r>
              <a:rPr lang="en-US" sz="1400" i="1" dirty="0">
                <a:solidFill>
                  <a:srgbClr val="4E62A3"/>
                </a:solidFill>
                <a:latin typeface="Calibri"/>
                <a:ea typeface="Calibri"/>
                <a:cs typeface="Calibri"/>
                <a:sym typeface="Calibri"/>
              </a:rPr>
              <a:t> months</a:t>
            </a:r>
            <a:endParaRPr dirty="0"/>
          </a:p>
          <a:p>
            <a:pPr marL="0" lvl="0" indent="0" algn="l" rtl="0">
              <a:lnSpc>
                <a:spcPct val="107142"/>
              </a:lnSpc>
              <a:spcBef>
                <a:spcPts val="0"/>
              </a:spcBef>
              <a:spcAft>
                <a:spcPts val="0"/>
              </a:spcAft>
              <a:buClr>
                <a:schemeClr val="dk2"/>
              </a:buClr>
              <a:buSzPts val="1400"/>
              <a:buNone/>
            </a:pPr>
            <a:endParaRPr sz="1400" dirty="0">
              <a:solidFill>
                <a:srgbClr val="4E62A3"/>
              </a:solidFill>
              <a:latin typeface="Calibri"/>
              <a:ea typeface="Calibri"/>
              <a:cs typeface="Calibri"/>
              <a:sym typeface="Calibri"/>
            </a:endParaRPr>
          </a:p>
          <a:p>
            <a:pPr marL="0" lvl="0" indent="0" algn="l" rtl="0">
              <a:lnSpc>
                <a:spcPct val="125000"/>
              </a:lnSpc>
              <a:spcBef>
                <a:spcPts val="0"/>
              </a:spcBef>
              <a:spcAft>
                <a:spcPts val="0"/>
              </a:spcAft>
              <a:buClr>
                <a:schemeClr val="dk2"/>
              </a:buClr>
              <a:buSzPts val="1200"/>
              <a:buNone/>
            </a:pPr>
            <a:endParaRPr dirty="0">
              <a:solidFill>
                <a:srgbClr val="4E62A3"/>
              </a:solidFill>
            </a:endParaRPr>
          </a:p>
        </p:txBody>
      </p:sp>
      <p:sp>
        <p:nvSpPr>
          <p:cNvPr id="609" name="Google Shape;609;p2"/>
          <p:cNvSpPr txBox="1">
            <a:spLocks noGrp="1"/>
          </p:cNvSpPr>
          <p:nvPr>
            <p:ph type="body" idx="9"/>
          </p:nvPr>
        </p:nvSpPr>
        <p:spPr>
          <a:xfrm>
            <a:off x="181395" y="4178387"/>
            <a:ext cx="1186200" cy="678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BE5427"/>
              </a:buClr>
              <a:buSzPts val="5400"/>
              <a:buNone/>
            </a:pPr>
            <a:r>
              <a:rPr lang="en-US">
                <a:latin typeface="Century Gothic"/>
                <a:ea typeface="Century Gothic"/>
                <a:cs typeface="Century Gothic"/>
                <a:sym typeface="Century Gothic"/>
              </a:rPr>
              <a:t>1</a:t>
            </a:r>
            <a:endParaRPr/>
          </a:p>
        </p:txBody>
      </p:sp>
      <p:sp>
        <p:nvSpPr>
          <p:cNvPr id="610" name="Google Shape;610;p2"/>
          <p:cNvSpPr txBox="1">
            <a:spLocks noGrp="1"/>
          </p:cNvSpPr>
          <p:nvPr>
            <p:ph type="body" idx="13"/>
          </p:nvPr>
        </p:nvSpPr>
        <p:spPr>
          <a:xfrm>
            <a:off x="2350327" y="5419530"/>
            <a:ext cx="1186200" cy="678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7BE60"/>
              </a:buClr>
              <a:buSzPts val="5400"/>
              <a:buNone/>
            </a:pPr>
            <a:r>
              <a:rPr lang="en-US">
                <a:latin typeface="Century Gothic"/>
                <a:ea typeface="Century Gothic"/>
                <a:cs typeface="Century Gothic"/>
                <a:sym typeface="Century Gothic"/>
              </a:rPr>
              <a:t>2</a:t>
            </a:r>
            <a:endParaRPr/>
          </a:p>
        </p:txBody>
      </p:sp>
      <p:sp>
        <p:nvSpPr>
          <p:cNvPr id="611" name="Google Shape;611;p2"/>
          <p:cNvSpPr txBox="1">
            <a:spLocks noGrp="1"/>
          </p:cNvSpPr>
          <p:nvPr>
            <p:ph type="body" idx="14"/>
          </p:nvPr>
        </p:nvSpPr>
        <p:spPr>
          <a:xfrm>
            <a:off x="4465160" y="4724315"/>
            <a:ext cx="1186200" cy="762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9D191"/>
              </a:buClr>
              <a:buSzPts val="5400"/>
              <a:buNone/>
            </a:pPr>
            <a:r>
              <a:rPr lang="en-US">
                <a:solidFill>
                  <a:srgbClr val="726AA2"/>
                </a:solidFill>
                <a:latin typeface="Century Gothic"/>
                <a:ea typeface="Century Gothic"/>
                <a:cs typeface="Century Gothic"/>
                <a:sym typeface="Century Gothic"/>
              </a:rPr>
              <a:t>3</a:t>
            </a:r>
            <a:endParaRPr>
              <a:solidFill>
                <a:srgbClr val="726AA2"/>
              </a:solidFill>
            </a:endParaRPr>
          </a:p>
        </p:txBody>
      </p:sp>
      <p:sp>
        <p:nvSpPr>
          <p:cNvPr id="612" name="Google Shape;612;p2"/>
          <p:cNvSpPr txBox="1">
            <a:spLocks noGrp="1"/>
          </p:cNvSpPr>
          <p:nvPr>
            <p:ph type="body" idx="15"/>
          </p:nvPr>
        </p:nvSpPr>
        <p:spPr>
          <a:xfrm>
            <a:off x="6557641" y="5771024"/>
            <a:ext cx="1186200" cy="678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CBE7B"/>
              </a:buClr>
              <a:buSzPts val="5400"/>
              <a:buNone/>
            </a:pPr>
            <a:r>
              <a:rPr lang="en-US" dirty="0">
                <a:solidFill>
                  <a:schemeClr val="accent3"/>
                </a:solidFill>
                <a:latin typeface="Century Gothic"/>
                <a:ea typeface="Century Gothic"/>
                <a:cs typeface="Century Gothic"/>
                <a:sym typeface="Century Gothic"/>
              </a:rPr>
              <a:t>4</a:t>
            </a:r>
            <a:endParaRPr dirty="0">
              <a:solidFill>
                <a:schemeClr val="accent3"/>
              </a:solidFill>
            </a:endParaRPr>
          </a:p>
        </p:txBody>
      </p:sp>
      <p:sp>
        <p:nvSpPr>
          <p:cNvPr id="613" name="Google Shape;613;p2"/>
          <p:cNvSpPr txBox="1">
            <a:spLocks noGrp="1"/>
          </p:cNvSpPr>
          <p:nvPr>
            <p:ph type="body" idx="16"/>
          </p:nvPr>
        </p:nvSpPr>
        <p:spPr>
          <a:xfrm>
            <a:off x="8725626" y="3498061"/>
            <a:ext cx="1186200" cy="678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E9C5B"/>
              </a:buClr>
              <a:buSzPts val="5400"/>
              <a:buNone/>
            </a:pPr>
            <a:r>
              <a:rPr lang="en-US" dirty="0">
                <a:solidFill>
                  <a:schemeClr val="accent6"/>
                </a:solidFill>
                <a:latin typeface="Century Gothic"/>
                <a:ea typeface="Century Gothic"/>
                <a:cs typeface="Century Gothic"/>
                <a:sym typeface="Century Gothic"/>
              </a:rPr>
              <a:t>5</a:t>
            </a:r>
            <a:endParaRPr dirty="0">
              <a:solidFill>
                <a:schemeClr val="accent6"/>
              </a:solidFill>
            </a:endParaRPr>
          </a:p>
        </p:txBody>
      </p:sp>
      <p:sp>
        <p:nvSpPr>
          <p:cNvPr id="614" name="Google Shape;614;p2"/>
          <p:cNvSpPr txBox="1"/>
          <p:nvPr/>
        </p:nvSpPr>
        <p:spPr>
          <a:xfrm>
            <a:off x="398055" y="296682"/>
            <a:ext cx="11106600" cy="678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4E62A3"/>
              </a:buClr>
              <a:buSzPts val="4000"/>
              <a:buFont typeface="Arial"/>
              <a:buNone/>
            </a:pPr>
            <a:r>
              <a:rPr lang="en-US" sz="3600" b="1" i="0" u="none" strike="noStrike" cap="none" dirty="0">
                <a:solidFill>
                  <a:srgbClr val="253B70"/>
                </a:solidFill>
                <a:latin typeface="Century Gothic"/>
                <a:ea typeface="Century Gothic"/>
                <a:cs typeface="Century Gothic"/>
                <a:sym typeface="Century Gothic"/>
              </a:rPr>
              <a:t>Fiscal Mapping Timeline</a:t>
            </a:r>
            <a:endParaRPr sz="3600" b="0" i="0" u="none" strike="noStrike" cap="none" dirty="0">
              <a:solidFill>
                <a:srgbClr val="253B70"/>
              </a:solidFill>
              <a:latin typeface="Arial"/>
              <a:ea typeface="Arial"/>
              <a:cs typeface="Arial"/>
              <a:sym typeface="Arial"/>
            </a:endParaRPr>
          </a:p>
        </p:txBody>
      </p:sp>
      <p:sp>
        <p:nvSpPr>
          <p:cNvPr id="615" name="Google Shape;615;p2"/>
          <p:cNvSpPr txBox="1"/>
          <p:nvPr/>
        </p:nvSpPr>
        <p:spPr>
          <a:xfrm>
            <a:off x="972577" y="1583345"/>
            <a:ext cx="2071800" cy="678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F57"/>
              </a:buClr>
              <a:buSzPts val="1200"/>
              <a:buFont typeface="Arial"/>
              <a:buNone/>
            </a:pPr>
            <a:r>
              <a:rPr lang="en-US" sz="1200" b="0" i="0" u="none" strike="noStrike" cap="none" dirty="0">
                <a:solidFill>
                  <a:srgbClr val="1D2F57"/>
                </a:solidFill>
                <a:latin typeface="Calibri"/>
                <a:ea typeface="Calibri"/>
                <a:cs typeface="Calibri"/>
                <a:sym typeface="Calibri"/>
              </a:rPr>
              <a:t>Overview of fiscal mapping, prioritizing equity, defining your goal, scope and parameters</a:t>
            </a:r>
            <a:endParaRPr sz="1200" b="0" i="0" u="none" strike="noStrike" cap="none" dirty="0">
              <a:solidFill>
                <a:srgbClr val="000000"/>
              </a:solidFill>
              <a:latin typeface="Arial"/>
              <a:ea typeface="Arial"/>
              <a:cs typeface="Arial"/>
              <a:sym typeface="Arial"/>
            </a:endParaRPr>
          </a:p>
        </p:txBody>
      </p:sp>
      <p:sp>
        <p:nvSpPr>
          <p:cNvPr id="616" name="Google Shape;616;p2"/>
          <p:cNvSpPr txBox="1"/>
          <p:nvPr/>
        </p:nvSpPr>
        <p:spPr>
          <a:xfrm>
            <a:off x="5182472" y="1337587"/>
            <a:ext cx="1573200" cy="30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F57"/>
              </a:buClr>
              <a:buSzPts val="1400"/>
              <a:buFont typeface="Arial"/>
              <a:buNone/>
            </a:pPr>
            <a:r>
              <a:rPr lang="en-US" sz="1400" b="1" i="0" u="none" strike="noStrike" cap="none">
                <a:solidFill>
                  <a:srgbClr val="1D2F57"/>
                </a:solidFill>
                <a:latin typeface="Century Gothic"/>
                <a:ea typeface="Century Gothic"/>
                <a:cs typeface="Century Gothic"/>
                <a:sym typeface="Century Gothic"/>
              </a:rPr>
              <a:t>Lesson 8</a:t>
            </a:r>
            <a:endParaRPr sz="1400" b="0" i="0" u="none" strike="noStrike" cap="none">
              <a:solidFill>
                <a:srgbClr val="000000"/>
              </a:solidFill>
              <a:latin typeface="Arial"/>
              <a:ea typeface="Arial"/>
              <a:cs typeface="Arial"/>
              <a:sym typeface="Arial"/>
            </a:endParaRPr>
          </a:p>
        </p:txBody>
      </p:sp>
      <p:sp>
        <p:nvSpPr>
          <p:cNvPr id="617" name="Google Shape;617;p2"/>
          <p:cNvSpPr txBox="1"/>
          <p:nvPr/>
        </p:nvSpPr>
        <p:spPr>
          <a:xfrm>
            <a:off x="9424810" y="1337587"/>
            <a:ext cx="1573200" cy="30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F57"/>
              </a:buClr>
              <a:buSzPts val="1400"/>
              <a:buFont typeface="Arial"/>
              <a:buNone/>
            </a:pPr>
            <a:r>
              <a:rPr lang="en-US" sz="1400" b="1" i="0" u="none" strike="noStrike" cap="none" dirty="0">
                <a:solidFill>
                  <a:srgbClr val="1D2F57"/>
                </a:solidFill>
                <a:latin typeface="Century Gothic"/>
                <a:ea typeface="Century Gothic"/>
                <a:cs typeface="Century Gothic"/>
                <a:sym typeface="Century Gothic"/>
              </a:rPr>
              <a:t>Lessons 10-12</a:t>
            </a:r>
            <a:endParaRPr sz="1400" b="0" i="0" u="none" strike="noStrike" cap="none" dirty="0">
              <a:solidFill>
                <a:srgbClr val="000000"/>
              </a:solidFill>
              <a:latin typeface="Arial"/>
              <a:ea typeface="Arial"/>
              <a:cs typeface="Arial"/>
              <a:sym typeface="Arial"/>
            </a:endParaRPr>
          </a:p>
        </p:txBody>
      </p:sp>
      <p:sp>
        <p:nvSpPr>
          <p:cNvPr id="618" name="Google Shape;618;p2"/>
          <p:cNvSpPr txBox="1"/>
          <p:nvPr/>
        </p:nvSpPr>
        <p:spPr>
          <a:xfrm>
            <a:off x="3077309" y="1588147"/>
            <a:ext cx="2071800" cy="678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F57"/>
              </a:buClr>
              <a:buSzPts val="1200"/>
              <a:buFont typeface="Arial"/>
              <a:buNone/>
            </a:pPr>
            <a:r>
              <a:rPr lang="en-US" sz="1200" b="0" i="0" u="none" strike="noStrike" cap="none">
                <a:solidFill>
                  <a:srgbClr val="1D2F57"/>
                </a:solidFill>
                <a:latin typeface="Calibri"/>
                <a:ea typeface="Calibri"/>
                <a:cs typeface="Calibri"/>
                <a:sym typeface="Calibri"/>
              </a:rPr>
              <a:t>Requesting information from and interviewing budget holders</a:t>
            </a:r>
            <a:endParaRPr sz="1200" b="0" i="0" u="none" strike="noStrike" cap="none">
              <a:solidFill>
                <a:srgbClr val="000000"/>
              </a:solidFill>
              <a:latin typeface="Arial"/>
              <a:ea typeface="Arial"/>
              <a:cs typeface="Arial"/>
              <a:sym typeface="Arial"/>
            </a:endParaRPr>
          </a:p>
        </p:txBody>
      </p:sp>
      <p:sp>
        <p:nvSpPr>
          <p:cNvPr id="619" name="Google Shape;619;p2"/>
          <p:cNvSpPr txBox="1"/>
          <p:nvPr/>
        </p:nvSpPr>
        <p:spPr>
          <a:xfrm>
            <a:off x="5162290" y="1559455"/>
            <a:ext cx="1988451" cy="678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F57"/>
              </a:buClr>
              <a:buSzPts val="1200"/>
              <a:buFont typeface="Arial"/>
              <a:buNone/>
            </a:pPr>
            <a:r>
              <a:rPr lang="en-US" sz="1200" b="0" i="0" u="none" strike="noStrike" cap="none">
                <a:solidFill>
                  <a:srgbClr val="1D2F57"/>
                </a:solidFill>
                <a:latin typeface="Calibri"/>
                <a:ea typeface="Calibri"/>
                <a:cs typeface="Calibri"/>
                <a:sym typeface="Calibri"/>
              </a:rPr>
              <a:t>Cleaning and validating data, managing outliers, and uniformly coding data</a:t>
            </a:r>
            <a:endParaRPr sz="1400" b="0" i="0" u="none" strike="noStrike" cap="none">
              <a:solidFill>
                <a:srgbClr val="000000"/>
              </a:solidFill>
              <a:latin typeface="Arial"/>
              <a:ea typeface="Arial"/>
              <a:cs typeface="Arial"/>
              <a:sym typeface="Arial"/>
            </a:endParaRPr>
          </a:p>
        </p:txBody>
      </p:sp>
      <p:sp>
        <p:nvSpPr>
          <p:cNvPr id="620" name="Google Shape;620;p2"/>
          <p:cNvSpPr txBox="1"/>
          <p:nvPr/>
        </p:nvSpPr>
        <p:spPr>
          <a:xfrm>
            <a:off x="7256826" y="1559455"/>
            <a:ext cx="2061900" cy="678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F57"/>
              </a:buClr>
              <a:buSzPts val="1200"/>
              <a:buFont typeface="Arial"/>
              <a:buNone/>
            </a:pPr>
            <a:r>
              <a:rPr lang="en-US" sz="1200" b="0" i="0" u="none" strike="noStrike" cap="none">
                <a:solidFill>
                  <a:srgbClr val="1D2F57"/>
                </a:solidFill>
                <a:latin typeface="Calibri"/>
                <a:ea typeface="Calibri"/>
                <a:cs typeface="Calibri"/>
                <a:sym typeface="Calibri"/>
              </a:rPr>
              <a:t>Analyzing and visualizing fiscal mapping data and building an interactive fiscal mapping tool in Power BI</a:t>
            </a:r>
            <a:endParaRPr sz="1400" b="0" i="0" u="none" strike="noStrike" cap="none">
              <a:solidFill>
                <a:srgbClr val="000000"/>
              </a:solidFill>
              <a:latin typeface="Arial"/>
              <a:ea typeface="Arial"/>
              <a:cs typeface="Arial"/>
              <a:sym typeface="Arial"/>
            </a:endParaRPr>
          </a:p>
        </p:txBody>
      </p:sp>
      <p:sp>
        <p:nvSpPr>
          <p:cNvPr id="621" name="Google Shape;621;p2"/>
          <p:cNvSpPr txBox="1"/>
          <p:nvPr/>
        </p:nvSpPr>
        <p:spPr>
          <a:xfrm>
            <a:off x="9424810" y="1559455"/>
            <a:ext cx="1933800" cy="678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D2F57"/>
              </a:buClr>
              <a:buSzPts val="1200"/>
              <a:buFont typeface="Arial"/>
              <a:buNone/>
            </a:pPr>
            <a:r>
              <a:rPr lang="en-US" sz="1200" b="0" i="0" u="none" strike="noStrike" cap="none" dirty="0">
                <a:solidFill>
                  <a:srgbClr val="1D2F57"/>
                </a:solidFill>
                <a:latin typeface="Calibri"/>
                <a:ea typeface="Calibri"/>
                <a:cs typeface="Calibri"/>
                <a:sym typeface="Calibri"/>
              </a:rPr>
              <a:t>How and when to update your fiscal map and building relationships for sustainability</a:t>
            </a:r>
            <a:endParaRPr sz="1400" b="0" i="0" u="none" strike="noStrike" cap="none" dirty="0">
              <a:solidFill>
                <a:srgbClr val="000000"/>
              </a:solidFill>
              <a:latin typeface="Arial"/>
              <a:ea typeface="Arial"/>
              <a:cs typeface="Arial"/>
              <a:sym typeface="Arial"/>
            </a:endParaRPr>
          </a:p>
        </p:txBody>
      </p:sp>
      <p:pic>
        <p:nvPicPr>
          <p:cNvPr id="622" name="Google Shape;622;p2" descr="Logo&#10;&#10;Description automatically generated"/>
          <p:cNvPicPr preferRelativeResize="0"/>
          <p:nvPr/>
        </p:nvPicPr>
        <p:blipFill rotWithShape="1">
          <a:blip r:embed="rId3">
            <a:alphaModFix/>
          </a:blip>
          <a:srcRect/>
          <a:stretch/>
        </p:blipFill>
        <p:spPr>
          <a:xfrm>
            <a:off x="333010" y="6156077"/>
            <a:ext cx="1538615" cy="514288"/>
          </a:xfrm>
          <a:prstGeom prst="rect">
            <a:avLst/>
          </a:prstGeom>
          <a:noFill/>
          <a:ln>
            <a:noFill/>
          </a:ln>
        </p:spPr>
      </p:pic>
      <p:grpSp>
        <p:nvGrpSpPr>
          <p:cNvPr id="623" name="Google Shape;623;p2"/>
          <p:cNvGrpSpPr/>
          <p:nvPr/>
        </p:nvGrpSpPr>
        <p:grpSpPr>
          <a:xfrm>
            <a:off x="11358520" y="6378755"/>
            <a:ext cx="466200" cy="365100"/>
            <a:chOff x="11304647" y="6307474"/>
            <a:chExt cx="466200" cy="365100"/>
          </a:xfrm>
        </p:grpSpPr>
        <p:sp>
          <p:nvSpPr>
            <p:cNvPr id="624" name="Google Shape;624;p2"/>
            <p:cNvSpPr/>
            <p:nvPr/>
          </p:nvSpPr>
          <p:spPr>
            <a:xfrm>
              <a:off x="11353800" y="6307474"/>
              <a:ext cx="367800" cy="363000"/>
            </a:xfrm>
            <a:prstGeom prst="ellipse">
              <a:avLst/>
            </a:prstGeom>
            <a:solidFill>
              <a:srgbClr val="4E62A3"/>
            </a:solidFill>
            <a:ln w="12700" cap="flat" cmpd="sng">
              <a:solidFill>
                <a:srgbClr val="4E62A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25" name="Google Shape;625;p2"/>
            <p:cNvSpPr txBox="1"/>
            <p:nvPr/>
          </p:nvSpPr>
          <p:spPr>
            <a:xfrm>
              <a:off x="11304647" y="6307474"/>
              <a:ext cx="4662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9</a:t>
              </a:fld>
              <a:endParaRPr sz="1200" b="0" i="0" u="none" strike="noStrike" cap="none">
                <a:solidFill>
                  <a:srgbClr val="FFFFFF"/>
                </a:solidFill>
                <a:latin typeface="Calibri"/>
                <a:ea typeface="Calibri"/>
                <a:cs typeface="Calibri"/>
                <a:sym typeface="Calibri"/>
              </a:endParaRPr>
            </a:p>
          </p:txBody>
        </p:sp>
      </p:grpSp>
      <p:cxnSp>
        <p:nvCxnSpPr>
          <p:cNvPr id="626" name="Google Shape;626;p2"/>
          <p:cNvCxnSpPr/>
          <p:nvPr/>
        </p:nvCxnSpPr>
        <p:spPr>
          <a:xfrm rot="10800000" flipH="1">
            <a:off x="685800" y="2548677"/>
            <a:ext cx="10818855" cy="4871"/>
          </a:xfrm>
          <a:prstGeom prst="straightConnector1">
            <a:avLst/>
          </a:prstGeom>
          <a:noFill/>
          <a:ln w="38100" cap="flat" cmpd="sng">
            <a:solidFill>
              <a:schemeClr val="dk2"/>
            </a:solidFill>
            <a:prstDash val="solid"/>
            <a:round/>
            <a:headEnd type="none" w="sm" len="sm"/>
            <a:tailEnd type="none" w="sm" len="sm"/>
          </a:ln>
        </p:spPr>
      </p:cxnSp>
      <p:grpSp>
        <p:nvGrpSpPr>
          <p:cNvPr id="627" name="Google Shape;627;p2"/>
          <p:cNvGrpSpPr/>
          <p:nvPr/>
        </p:nvGrpSpPr>
        <p:grpSpPr>
          <a:xfrm>
            <a:off x="683287" y="2452421"/>
            <a:ext cx="184930" cy="1782277"/>
            <a:chOff x="683287" y="2452421"/>
            <a:chExt cx="184930" cy="1782277"/>
          </a:xfrm>
        </p:grpSpPr>
        <p:cxnSp>
          <p:nvCxnSpPr>
            <p:cNvPr id="628" name="Google Shape;628;p2"/>
            <p:cNvCxnSpPr/>
            <p:nvPr/>
          </p:nvCxnSpPr>
          <p:spPr>
            <a:xfrm flipH="1">
              <a:off x="774496" y="2548677"/>
              <a:ext cx="1" cy="1655654"/>
            </a:xfrm>
            <a:prstGeom prst="straightConnector1">
              <a:avLst/>
            </a:prstGeom>
            <a:noFill/>
            <a:ln w="38100" cap="flat" cmpd="sng">
              <a:solidFill>
                <a:schemeClr val="dk2"/>
              </a:solidFill>
              <a:prstDash val="solid"/>
              <a:round/>
              <a:headEnd type="none" w="sm" len="sm"/>
              <a:tailEnd type="none" w="sm" len="sm"/>
            </a:ln>
          </p:spPr>
        </p:cxnSp>
        <p:grpSp>
          <p:nvGrpSpPr>
            <p:cNvPr id="629" name="Google Shape;629;p2"/>
            <p:cNvGrpSpPr/>
            <p:nvPr/>
          </p:nvGrpSpPr>
          <p:grpSpPr>
            <a:xfrm>
              <a:off x="683287" y="2452421"/>
              <a:ext cx="184930" cy="1782277"/>
              <a:chOff x="683287" y="2452421"/>
              <a:chExt cx="184930" cy="1782277"/>
            </a:xfrm>
          </p:grpSpPr>
          <p:sp>
            <p:nvSpPr>
              <p:cNvPr id="630" name="Google Shape;630;p2"/>
              <p:cNvSpPr/>
              <p:nvPr/>
            </p:nvSpPr>
            <p:spPr>
              <a:xfrm>
                <a:off x="685800" y="2452421"/>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1" name="Google Shape;631;p2"/>
              <p:cNvSpPr/>
              <p:nvPr/>
            </p:nvSpPr>
            <p:spPr>
              <a:xfrm>
                <a:off x="683287" y="4037324"/>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632" name="Google Shape;632;p2"/>
          <p:cNvGrpSpPr/>
          <p:nvPr/>
        </p:nvGrpSpPr>
        <p:grpSpPr>
          <a:xfrm>
            <a:off x="2850962" y="2467570"/>
            <a:ext cx="188883" cy="2940955"/>
            <a:chOff x="683287" y="1293743"/>
            <a:chExt cx="188883" cy="2940955"/>
          </a:xfrm>
        </p:grpSpPr>
        <p:cxnSp>
          <p:nvCxnSpPr>
            <p:cNvPr id="633" name="Google Shape;633;p2"/>
            <p:cNvCxnSpPr>
              <a:stCxn id="634" idx="0"/>
            </p:cNvCxnSpPr>
            <p:nvPr/>
          </p:nvCxnSpPr>
          <p:spPr>
            <a:xfrm flipH="1">
              <a:off x="774362" y="1293743"/>
              <a:ext cx="6600" cy="2910600"/>
            </a:xfrm>
            <a:prstGeom prst="straightConnector1">
              <a:avLst/>
            </a:prstGeom>
            <a:noFill/>
            <a:ln w="38100" cap="flat" cmpd="sng">
              <a:solidFill>
                <a:schemeClr val="dk2"/>
              </a:solidFill>
              <a:prstDash val="solid"/>
              <a:round/>
              <a:headEnd type="none" w="sm" len="sm"/>
              <a:tailEnd type="none" w="sm" len="sm"/>
            </a:ln>
          </p:spPr>
        </p:cxnSp>
        <p:grpSp>
          <p:nvGrpSpPr>
            <p:cNvPr id="635" name="Google Shape;635;p2"/>
            <p:cNvGrpSpPr/>
            <p:nvPr/>
          </p:nvGrpSpPr>
          <p:grpSpPr>
            <a:xfrm>
              <a:off x="683287" y="1293743"/>
              <a:ext cx="188883" cy="2940955"/>
              <a:chOff x="683287" y="1293743"/>
              <a:chExt cx="188883" cy="2940955"/>
            </a:xfrm>
          </p:grpSpPr>
          <p:sp>
            <p:nvSpPr>
              <p:cNvPr id="634" name="Google Shape;634;p2"/>
              <p:cNvSpPr/>
              <p:nvPr/>
            </p:nvSpPr>
            <p:spPr>
              <a:xfrm>
                <a:off x="689753" y="1293743"/>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6" name="Google Shape;636;p2"/>
              <p:cNvSpPr/>
              <p:nvPr/>
            </p:nvSpPr>
            <p:spPr>
              <a:xfrm>
                <a:off x="683287" y="4037324"/>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637" name="Google Shape;637;p2"/>
          <p:cNvGrpSpPr/>
          <p:nvPr/>
        </p:nvGrpSpPr>
        <p:grpSpPr>
          <a:xfrm>
            <a:off x="4964785" y="2487861"/>
            <a:ext cx="183227" cy="2236454"/>
            <a:chOff x="683287" y="1998244"/>
            <a:chExt cx="183227" cy="2236454"/>
          </a:xfrm>
        </p:grpSpPr>
        <p:cxnSp>
          <p:nvCxnSpPr>
            <p:cNvPr id="638" name="Google Shape;638;p2"/>
            <p:cNvCxnSpPr>
              <a:stCxn id="639" idx="0"/>
            </p:cNvCxnSpPr>
            <p:nvPr/>
          </p:nvCxnSpPr>
          <p:spPr>
            <a:xfrm flipH="1">
              <a:off x="774406" y="1998244"/>
              <a:ext cx="900" cy="2206200"/>
            </a:xfrm>
            <a:prstGeom prst="straightConnector1">
              <a:avLst/>
            </a:prstGeom>
            <a:noFill/>
            <a:ln w="38100" cap="flat" cmpd="sng">
              <a:solidFill>
                <a:schemeClr val="dk2"/>
              </a:solidFill>
              <a:prstDash val="solid"/>
              <a:round/>
              <a:headEnd type="none" w="sm" len="sm"/>
              <a:tailEnd type="none" w="sm" len="sm"/>
            </a:ln>
          </p:spPr>
        </p:cxnSp>
        <p:grpSp>
          <p:nvGrpSpPr>
            <p:cNvPr id="640" name="Google Shape;640;p2"/>
            <p:cNvGrpSpPr/>
            <p:nvPr/>
          </p:nvGrpSpPr>
          <p:grpSpPr>
            <a:xfrm>
              <a:off x="683287" y="1998244"/>
              <a:ext cx="183227" cy="2236454"/>
              <a:chOff x="683287" y="1998244"/>
              <a:chExt cx="183227" cy="2236454"/>
            </a:xfrm>
          </p:grpSpPr>
          <p:sp>
            <p:nvSpPr>
              <p:cNvPr id="639" name="Google Shape;639;p2"/>
              <p:cNvSpPr/>
              <p:nvPr/>
            </p:nvSpPr>
            <p:spPr>
              <a:xfrm>
                <a:off x="684097" y="1998244"/>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1" name="Google Shape;641;p2"/>
              <p:cNvSpPr/>
              <p:nvPr/>
            </p:nvSpPr>
            <p:spPr>
              <a:xfrm>
                <a:off x="683287" y="4037324"/>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642" name="Google Shape;642;p2"/>
          <p:cNvGrpSpPr/>
          <p:nvPr/>
        </p:nvGrpSpPr>
        <p:grpSpPr>
          <a:xfrm>
            <a:off x="7112206" y="2463544"/>
            <a:ext cx="195767" cy="3360848"/>
            <a:chOff x="669937" y="873850"/>
            <a:chExt cx="195767" cy="3360848"/>
          </a:xfrm>
        </p:grpSpPr>
        <p:cxnSp>
          <p:nvCxnSpPr>
            <p:cNvPr id="643" name="Google Shape;643;p2"/>
            <p:cNvCxnSpPr>
              <a:stCxn id="644" idx="0"/>
            </p:cNvCxnSpPr>
            <p:nvPr/>
          </p:nvCxnSpPr>
          <p:spPr>
            <a:xfrm>
              <a:off x="761146" y="873850"/>
              <a:ext cx="13500" cy="3330600"/>
            </a:xfrm>
            <a:prstGeom prst="straightConnector1">
              <a:avLst/>
            </a:prstGeom>
            <a:noFill/>
            <a:ln w="38100" cap="flat" cmpd="sng">
              <a:solidFill>
                <a:schemeClr val="dk2"/>
              </a:solidFill>
              <a:prstDash val="solid"/>
              <a:round/>
              <a:headEnd type="none" w="sm" len="sm"/>
              <a:tailEnd type="none" w="sm" len="sm"/>
            </a:ln>
          </p:spPr>
        </p:cxnSp>
        <p:grpSp>
          <p:nvGrpSpPr>
            <p:cNvPr id="645" name="Google Shape;645;p2"/>
            <p:cNvGrpSpPr/>
            <p:nvPr/>
          </p:nvGrpSpPr>
          <p:grpSpPr>
            <a:xfrm>
              <a:off x="669937" y="873850"/>
              <a:ext cx="195767" cy="3360848"/>
              <a:chOff x="669937" y="873850"/>
              <a:chExt cx="195767" cy="3360848"/>
            </a:xfrm>
          </p:grpSpPr>
          <p:sp>
            <p:nvSpPr>
              <p:cNvPr id="644" name="Google Shape;644;p2"/>
              <p:cNvSpPr/>
              <p:nvPr/>
            </p:nvSpPr>
            <p:spPr>
              <a:xfrm>
                <a:off x="669937" y="873850"/>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6" name="Google Shape;646;p2"/>
              <p:cNvSpPr/>
              <p:nvPr/>
            </p:nvSpPr>
            <p:spPr>
              <a:xfrm>
                <a:off x="683287" y="4037324"/>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647" name="Google Shape;647;p2"/>
          <p:cNvGrpSpPr/>
          <p:nvPr/>
        </p:nvGrpSpPr>
        <p:grpSpPr>
          <a:xfrm>
            <a:off x="9274679" y="2471537"/>
            <a:ext cx="184930" cy="1049028"/>
            <a:chOff x="683287" y="2452421"/>
            <a:chExt cx="184930" cy="1049028"/>
          </a:xfrm>
        </p:grpSpPr>
        <p:cxnSp>
          <p:nvCxnSpPr>
            <p:cNvPr id="648" name="Google Shape;648;p2"/>
            <p:cNvCxnSpPr>
              <a:endCxn id="649" idx="4"/>
            </p:cNvCxnSpPr>
            <p:nvPr/>
          </p:nvCxnSpPr>
          <p:spPr>
            <a:xfrm>
              <a:off x="774496" y="2548649"/>
              <a:ext cx="0" cy="952800"/>
            </a:xfrm>
            <a:prstGeom prst="straightConnector1">
              <a:avLst/>
            </a:prstGeom>
            <a:noFill/>
            <a:ln w="38100" cap="flat" cmpd="sng">
              <a:solidFill>
                <a:schemeClr val="dk2"/>
              </a:solidFill>
              <a:prstDash val="solid"/>
              <a:round/>
              <a:headEnd type="none" w="sm" len="sm"/>
              <a:tailEnd type="none" w="sm" len="sm"/>
            </a:ln>
          </p:spPr>
        </p:cxnSp>
        <p:grpSp>
          <p:nvGrpSpPr>
            <p:cNvPr id="650" name="Google Shape;650;p2"/>
            <p:cNvGrpSpPr/>
            <p:nvPr/>
          </p:nvGrpSpPr>
          <p:grpSpPr>
            <a:xfrm>
              <a:off x="683287" y="2452421"/>
              <a:ext cx="184930" cy="1049028"/>
              <a:chOff x="683287" y="2452421"/>
              <a:chExt cx="184930" cy="1049028"/>
            </a:xfrm>
          </p:grpSpPr>
          <p:sp>
            <p:nvSpPr>
              <p:cNvPr id="651" name="Google Shape;651;p2"/>
              <p:cNvSpPr/>
              <p:nvPr/>
            </p:nvSpPr>
            <p:spPr>
              <a:xfrm>
                <a:off x="685800" y="2452421"/>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9" name="Google Shape;649;p2"/>
              <p:cNvSpPr/>
              <p:nvPr/>
            </p:nvSpPr>
            <p:spPr>
              <a:xfrm>
                <a:off x="683287" y="3304075"/>
                <a:ext cx="182417" cy="197374"/>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sp>
        <p:nvSpPr>
          <p:cNvPr id="2" name="Google Shape;1436;p46">
            <a:extLst>
              <a:ext uri="{FF2B5EF4-FFF2-40B4-BE49-F238E27FC236}">
                <a16:creationId xmlns:a16="http://schemas.microsoft.com/office/drawing/2014/main" id="{3347514F-5A98-C27C-2535-4D95F69A94AB}"/>
              </a:ext>
            </a:extLst>
          </p:cNvPr>
          <p:cNvSpPr txBox="1"/>
          <p:nvPr/>
        </p:nvSpPr>
        <p:spPr>
          <a:xfrm>
            <a:off x="2508015" y="6362192"/>
            <a:ext cx="7174424" cy="53739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Children’s Funding Project is a nonprofit social impact organization that helps communities, states, and Native nations expand equitable opportunities for children and youth through strategic public financing. </a:t>
            </a:r>
            <a:r>
              <a:rPr kumimoji="0" lang="en-US" sz="11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childrensfundingproject.org</a:t>
            </a:r>
            <a:endParaRPr kumimoji="0" sz="1100" b="0" i="0" u="sng"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 Children’s Funding Project, 2024</a:t>
            </a:r>
            <a:endParaRPr kumimoji="0"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theme/theme1.xml><?xml version="1.0" encoding="utf-8"?>
<a:theme xmlns:a="http://schemas.openxmlformats.org/drawingml/2006/main" name="2_Office Theme">
  <a:themeElements>
    <a:clrScheme name="CFP Theme">
      <a:dk1>
        <a:srgbClr val="000000"/>
      </a:dk1>
      <a:lt1>
        <a:srgbClr val="FFFFFF"/>
      </a:lt1>
      <a:dk2>
        <a:srgbClr val="4E62A3"/>
      </a:dk2>
      <a:lt2>
        <a:srgbClr val="F0F8EF"/>
      </a:lt2>
      <a:accent1>
        <a:srgbClr val="323E6E"/>
      </a:accent1>
      <a:accent2>
        <a:srgbClr val="BE5427"/>
      </a:accent2>
      <a:accent3>
        <a:srgbClr val="4A4A4B"/>
      </a:accent3>
      <a:accent4>
        <a:srgbClr val="F7BE60"/>
      </a:accent4>
      <a:accent5>
        <a:srgbClr val="2D2A44"/>
      </a:accent5>
      <a:accent6>
        <a:srgbClr val="5CBE7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CFP Theme">
      <a:dk1>
        <a:srgbClr val="000000"/>
      </a:dk1>
      <a:lt1>
        <a:srgbClr val="FFFFFF"/>
      </a:lt1>
      <a:dk2>
        <a:srgbClr val="4E62A3"/>
      </a:dk2>
      <a:lt2>
        <a:srgbClr val="F0F8EF"/>
      </a:lt2>
      <a:accent1>
        <a:srgbClr val="323E6E"/>
      </a:accent1>
      <a:accent2>
        <a:srgbClr val="BE5427"/>
      </a:accent2>
      <a:accent3>
        <a:srgbClr val="4A4A4B"/>
      </a:accent3>
      <a:accent4>
        <a:srgbClr val="F7BE60"/>
      </a:accent4>
      <a:accent5>
        <a:srgbClr val="2D2A44"/>
      </a:accent5>
      <a:accent6>
        <a:srgbClr val="5CBE7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CFP Theme">
      <a:dk1>
        <a:srgbClr val="000000"/>
      </a:dk1>
      <a:lt1>
        <a:srgbClr val="FFFFFF"/>
      </a:lt1>
      <a:dk2>
        <a:srgbClr val="4E62A3"/>
      </a:dk2>
      <a:lt2>
        <a:srgbClr val="F0F8EF"/>
      </a:lt2>
      <a:accent1>
        <a:srgbClr val="323E6E"/>
      </a:accent1>
      <a:accent2>
        <a:srgbClr val="BE5427"/>
      </a:accent2>
      <a:accent3>
        <a:srgbClr val="4A4A4B"/>
      </a:accent3>
      <a:accent4>
        <a:srgbClr val="F7BE60"/>
      </a:accent4>
      <a:accent5>
        <a:srgbClr val="2D2A44"/>
      </a:accent5>
      <a:accent6>
        <a:srgbClr val="5CBE7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FP Theme">
      <a:dk1>
        <a:srgbClr val="000000"/>
      </a:dk1>
      <a:lt1>
        <a:srgbClr val="FFFFFF"/>
      </a:lt1>
      <a:dk2>
        <a:srgbClr val="4E62A3"/>
      </a:dk2>
      <a:lt2>
        <a:srgbClr val="F0F8EF"/>
      </a:lt2>
      <a:accent1>
        <a:srgbClr val="323E6E"/>
      </a:accent1>
      <a:accent2>
        <a:srgbClr val="BE5427"/>
      </a:accent2>
      <a:accent3>
        <a:srgbClr val="4A4A4B"/>
      </a:accent3>
      <a:accent4>
        <a:srgbClr val="F7BE60"/>
      </a:accent4>
      <a:accent5>
        <a:srgbClr val="2D2A44"/>
      </a:accent5>
      <a:accent6>
        <a:srgbClr val="5CBE7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FP Theme">
      <a:dk1>
        <a:sysClr val="windowText" lastClr="000000"/>
      </a:dk1>
      <a:lt1>
        <a:sysClr val="window" lastClr="FFFFFF"/>
      </a:lt1>
      <a:dk2>
        <a:srgbClr val="4E62A3"/>
      </a:dk2>
      <a:lt2>
        <a:srgbClr val="F0F8EF"/>
      </a:lt2>
      <a:accent1>
        <a:srgbClr val="323E6E"/>
      </a:accent1>
      <a:accent2>
        <a:srgbClr val="BE5427"/>
      </a:accent2>
      <a:accent3>
        <a:srgbClr val="4A4A4B"/>
      </a:accent3>
      <a:accent4>
        <a:srgbClr val="F7BE60"/>
      </a:accent4>
      <a:accent5>
        <a:srgbClr val="2D2A44"/>
      </a:accent5>
      <a:accent6>
        <a:srgbClr val="5CBE7B"/>
      </a:accent6>
      <a:hlink>
        <a:srgbClr val="0563C1"/>
      </a:hlink>
      <a:folHlink>
        <a:srgbClr val="954F72"/>
      </a:folHlink>
    </a:clrScheme>
    <a:fontScheme name="CFP Font">
      <a:majorFont>
        <a:latin typeface="Century Gothic"/>
        <a:ea typeface="Verdana"/>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P-Template-FINAL" id="{2F2371E3-0C7E-4BF0-96B6-D4DCA736F6F8}" vid="{5D279976-51E8-43B1-89CD-6CFB1199E2D9}"/>
    </a:ext>
  </a:extLst>
</a:theme>
</file>

<file path=ppt/theme/theme4.xml><?xml version="1.0" encoding="utf-8"?>
<a:theme xmlns:a="http://schemas.openxmlformats.org/drawingml/2006/main" name="5_Office Theme">
  <a:themeElements>
    <a:clrScheme name="CFP Theme">
      <a:dk1>
        <a:sysClr val="windowText" lastClr="000000"/>
      </a:dk1>
      <a:lt1>
        <a:sysClr val="window" lastClr="FFFFFF"/>
      </a:lt1>
      <a:dk2>
        <a:srgbClr val="4E62A3"/>
      </a:dk2>
      <a:lt2>
        <a:srgbClr val="F0F8EF"/>
      </a:lt2>
      <a:accent1>
        <a:srgbClr val="323E6E"/>
      </a:accent1>
      <a:accent2>
        <a:srgbClr val="BE5427"/>
      </a:accent2>
      <a:accent3>
        <a:srgbClr val="4A4A4B"/>
      </a:accent3>
      <a:accent4>
        <a:srgbClr val="F7BE60"/>
      </a:accent4>
      <a:accent5>
        <a:srgbClr val="2D2A44"/>
      </a:accent5>
      <a:accent6>
        <a:srgbClr val="5CBE7B"/>
      </a:accent6>
      <a:hlink>
        <a:srgbClr val="0563C1"/>
      </a:hlink>
      <a:folHlink>
        <a:srgbClr val="954F72"/>
      </a:folHlink>
    </a:clrScheme>
    <a:fontScheme name="CFP Font">
      <a:majorFont>
        <a:latin typeface="Century Gothic"/>
        <a:ea typeface="Verdana"/>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C2E278E-19B5-490C-A237-909B68AB5F76}" vid="{A36AE30D-1AE1-4672-ACCA-DC7A6DFD2117}"/>
    </a:ext>
  </a:extLst>
</a:theme>
</file>

<file path=ppt/theme/theme5.xml><?xml version="1.0" encoding="utf-8"?>
<a:theme xmlns:a="http://schemas.openxmlformats.org/drawingml/2006/main" name="6_Office Theme">
  <a:themeElements>
    <a:clrScheme name="CFP Theme">
      <a:dk1>
        <a:srgbClr val="000000"/>
      </a:dk1>
      <a:lt1>
        <a:srgbClr val="FFFFFF"/>
      </a:lt1>
      <a:dk2>
        <a:srgbClr val="4E62A3"/>
      </a:dk2>
      <a:lt2>
        <a:srgbClr val="F0F8EF"/>
      </a:lt2>
      <a:accent1>
        <a:srgbClr val="323E6E"/>
      </a:accent1>
      <a:accent2>
        <a:srgbClr val="BE5427"/>
      </a:accent2>
      <a:accent3>
        <a:srgbClr val="4A4A4B"/>
      </a:accent3>
      <a:accent4>
        <a:srgbClr val="F7BE60"/>
      </a:accent4>
      <a:accent5>
        <a:srgbClr val="2D2A44"/>
      </a:accent5>
      <a:accent6>
        <a:srgbClr val="5CBE7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CFP Theme">
      <a:dk1>
        <a:srgbClr val="000000"/>
      </a:dk1>
      <a:lt1>
        <a:srgbClr val="FFFFFF"/>
      </a:lt1>
      <a:dk2>
        <a:srgbClr val="4E62A3"/>
      </a:dk2>
      <a:lt2>
        <a:srgbClr val="F0F8EF"/>
      </a:lt2>
      <a:accent1>
        <a:srgbClr val="323E6E"/>
      </a:accent1>
      <a:accent2>
        <a:srgbClr val="BE5427"/>
      </a:accent2>
      <a:accent3>
        <a:srgbClr val="4A4A4B"/>
      </a:accent3>
      <a:accent4>
        <a:srgbClr val="F7BE60"/>
      </a:accent4>
      <a:accent5>
        <a:srgbClr val="2D2A44"/>
      </a:accent5>
      <a:accent6>
        <a:srgbClr val="5CBE7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CFP Theme">
      <a:dk1>
        <a:srgbClr val="000000"/>
      </a:dk1>
      <a:lt1>
        <a:srgbClr val="FFFFFF"/>
      </a:lt1>
      <a:dk2>
        <a:srgbClr val="4E62A3"/>
      </a:dk2>
      <a:lt2>
        <a:srgbClr val="F0F8EF"/>
      </a:lt2>
      <a:accent1>
        <a:srgbClr val="323E6E"/>
      </a:accent1>
      <a:accent2>
        <a:srgbClr val="BE5427"/>
      </a:accent2>
      <a:accent3>
        <a:srgbClr val="4A4A4B"/>
      </a:accent3>
      <a:accent4>
        <a:srgbClr val="F7BE60"/>
      </a:accent4>
      <a:accent5>
        <a:srgbClr val="2D2A44"/>
      </a:accent5>
      <a:accent6>
        <a:srgbClr val="5CBE7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CFP Theme">
      <a:dk1>
        <a:srgbClr val="000000"/>
      </a:dk1>
      <a:lt1>
        <a:srgbClr val="FFFFFF"/>
      </a:lt1>
      <a:dk2>
        <a:srgbClr val="4E62A3"/>
      </a:dk2>
      <a:lt2>
        <a:srgbClr val="F0F8EF"/>
      </a:lt2>
      <a:accent1>
        <a:srgbClr val="323E6E"/>
      </a:accent1>
      <a:accent2>
        <a:srgbClr val="BE5427"/>
      </a:accent2>
      <a:accent3>
        <a:srgbClr val="4A4A4B"/>
      </a:accent3>
      <a:accent4>
        <a:srgbClr val="F7BE60"/>
      </a:accent4>
      <a:accent5>
        <a:srgbClr val="2D2A44"/>
      </a:accent5>
      <a:accent6>
        <a:srgbClr val="5CBE7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CFP Theme">
      <a:dk1>
        <a:srgbClr val="000000"/>
      </a:dk1>
      <a:lt1>
        <a:srgbClr val="FFFFFF"/>
      </a:lt1>
      <a:dk2>
        <a:srgbClr val="4E62A3"/>
      </a:dk2>
      <a:lt2>
        <a:srgbClr val="F0F8EF"/>
      </a:lt2>
      <a:accent1>
        <a:srgbClr val="323E6E"/>
      </a:accent1>
      <a:accent2>
        <a:srgbClr val="BE5427"/>
      </a:accent2>
      <a:accent3>
        <a:srgbClr val="4A4A4B"/>
      </a:accent3>
      <a:accent4>
        <a:srgbClr val="F7BE60"/>
      </a:accent4>
      <a:accent5>
        <a:srgbClr val="2D2A44"/>
      </a:accent5>
      <a:accent6>
        <a:srgbClr val="5CBE7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TotalTime>
  <Words>3469</Words>
  <Application>Microsoft Office PowerPoint</Application>
  <PresentationFormat>Widescreen</PresentationFormat>
  <Paragraphs>480</Paragraphs>
  <Slides>24</Slides>
  <Notes>23</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24</vt:i4>
      </vt:variant>
    </vt:vector>
  </HeadingPairs>
  <TitlesOfParts>
    <vt:vector size="42" baseType="lpstr">
      <vt:lpstr>Arial</vt:lpstr>
      <vt:lpstr>Gill Sans</vt:lpstr>
      <vt:lpstr>Century Gothic</vt:lpstr>
      <vt:lpstr>Sofia</vt:lpstr>
      <vt:lpstr>Calibri</vt:lpstr>
      <vt:lpstr>Arial Black</vt:lpstr>
      <vt:lpstr>Noto Sans Symbols</vt:lpstr>
      <vt:lpstr>2_Office Theme</vt:lpstr>
      <vt:lpstr>Office Theme</vt:lpstr>
      <vt:lpstr>4_Office Theme</vt:lpstr>
      <vt:lpstr>5_Office Theme</vt:lpstr>
      <vt:lpstr>6_Office Theme</vt:lpstr>
      <vt:lpstr>1_Office Theme</vt:lpstr>
      <vt:lpstr>3_Office Theme</vt:lpstr>
      <vt:lpstr>7_Office Theme</vt:lpstr>
      <vt:lpstr>8_Office Theme</vt:lpstr>
      <vt:lpstr>9_Office Theme</vt:lpstr>
      <vt:lpstr>10_Office Theme</vt:lpstr>
      <vt:lpstr>Children’s Funding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this phase of the process, children’s funding coordinators learn how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Funding Project</dc:title>
  <dc:creator>Elizabeth Gaines</dc:creator>
  <cp:lastModifiedBy>Kristen Loschert</cp:lastModifiedBy>
  <cp:revision>16</cp:revision>
  <dcterms:modified xsi:type="dcterms:W3CDTF">2024-03-26T15:38:39Z</dcterms:modified>
</cp:coreProperties>
</file>