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6" r:id="rId2"/>
    <p:sldMasterId id="2147483688" r:id="rId3"/>
  </p:sldMasterIdLst>
  <p:notesMasterIdLst>
    <p:notesMasterId r:id="rId35"/>
  </p:notesMasterIdLst>
  <p:handoutMasterIdLst>
    <p:handoutMasterId r:id="rId36"/>
  </p:handoutMasterIdLst>
  <p:sldIdLst>
    <p:sldId id="286" r:id="rId4"/>
    <p:sldId id="449" r:id="rId5"/>
    <p:sldId id="387" r:id="rId6"/>
    <p:sldId id="386" r:id="rId7"/>
    <p:sldId id="448" r:id="rId8"/>
    <p:sldId id="410" r:id="rId9"/>
    <p:sldId id="452" r:id="rId10"/>
    <p:sldId id="453" r:id="rId11"/>
    <p:sldId id="454" r:id="rId12"/>
    <p:sldId id="395" r:id="rId13"/>
    <p:sldId id="455" r:id="rId14"/>
    <p:sldId id="456" r:id="rId15"/>
    <p:sldId id="457" r:id="rId16"/>
    <p:sldId id="462" r:id="rId17"/>
    <p:sldId id="463" r:id="rId18"/>
    <p:sldId id="465" r:id="rId19"/>
    <p:sldId id="466" r:id="rId20"/>
    <p:sldId id="459" r:id="rId21"/>
    <p:sldId id="460" r:id="rId22"/>
    <p:sldId id="401" r:id="rId23"/>
    <p:sldId id="470" r:id="rId24"/>
    <p:sldId id="471" r:id="rId25"/>
    <p:sldId id="472" r:id="rId26"/>
    <p:sldId id="416" r:id="rId27"/>
    <p:sldId id="461" r:id="rId28"/>
    <p:sldId id="403" r:id="rId29"/>
    <p:sldId id="283" r:id="rId30"/>
    <p:sldId id="425" r:id="rId31"/>
    <p:sldId id="426" r:id="rId32"/>
    <p:sldId id="424" r:id="rId33"/>
    <p:sldId id="42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1060E90-5B74-417C-916C-6274B189075C}">
          <p14:sldIdLst>
            <p14:sldId id="286"/>
            <p14:sldId id="449"/>
            <p14:sldId id="387"/>
            <p14:sldId id="386"/>
            <p14:sldId id="448"/>
            <p14:sldId id="410"/>
            <p14:sldId id="452"/>
            <p14:sldId id="453"/>
            <p14:sldId id="454"/>
            <p14:sldId id="395"/>
            <p14:sldId id="455"/>
            <p14:sldId id="456"/>
            <p14:sldId id="457"/>
            <p14:sldId id="462"/>
            <p14:sldId id="463"/>
            <p14:sldId id="465"/>
            <p14:sldId id="466"/>
            <p14:sldId id="459"/>
            <p14:sldId id="460"/>
            <p14:sldId id="401"/>
            <p14:sldId id="470"/>
            <p14:sldId id="471"/>
            <p14:sldId id="472"/>
            <p14:sldId id="416"/>
            <p14:sldId id="461"/>
            <p14:sldId id="403"/>
            <p14:sldId id="283"/>
            <p14:sldId id="425"/>
            <p14:sldId id="426"/>
            <p14:sldId id="424"/>
            <p14:sldId id="42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5A78BD0-C436-2713-5D31-4736A314A0D1}" name="Kristen Loschert" initials="KL" userId="Kristen Loschert" providerId="None"/>
  <p188:author id="{FF0B33E1-EC9D-3456-537A-D438DE052777}" name="Keisha Rivera" initials="KR" userId="Keisha Rivera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elia" initials="A" lastIdx="1" clrIdx="0">
    <p:extLst>
      <p:ext uri="{19B8F6BF-5375-455C-9EA6-DF929625EA0E}">
        <p15:presenceInfo xmlns:p15="http://schemas.microsoft.com/office/powerpoint/2012/main" userId="d86da280ab4df1b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8081"/>
    <a:srgbClr val="5B6DAA"/>
    <a:srgbClr val="000000"/>
    <a:srgbClr val="253B70"/>
    <a:srgbClr val="FE7058"/>
    <a:srgbClr val="05AFD6"/>
    <a:srgbClr val="27CCBC"/>
    <a:srgbClr val="FCD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35" autoAdjust="0"/>
    <p:restoredTop sz="85714" autoAdjust="0"/>
  </p:normalViewPr>
  <p:slideViewPr>
    <p:cSldViewPr snapToGrid="0">
      <p:cViewPr varScale="1">
        <p:scale>
          <a:sx n="95" d="100"/>
          <a:sy n="95" d="100"/>
        </p:scale>
        <p:origin x="142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54" y="2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microsoft.com/office/2018/10/relationships/authors" Target="author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E7A025-701F-824C-8FF7-F59EFA614F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008302-FF14-3448-9ACC-2D626CB70F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BC2BD-5E5A-584E-B642-E7A7B5CF10DB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2EA502-F872-2F40-ADC1-EA0132D2F7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9A06E7-9F43-BA44-B91C-3B0E49AED1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E76F7-D869-E647-A8A2-921508E6A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19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22346-15E3-4B95-8BC1-F52457A7FD7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599C0-C811-4BA3-8855-410492F16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24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599C0-C811-4BA3-8855-410492F16B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09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5" name="Google Shape;1115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116" name="Google Shape;1116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599C0-C811-4BA3-8855-410492F16B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64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599C0-C811-4BA3-8855-410492F16B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13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51C0C-BD78-4ABF-BD7C-3C92C7169C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59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599C0-C811-4BA3-8855-410492F16B7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605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47" name="Google Shape;347;p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39813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73" name="Google Shape;373;p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011684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599C0-C811-4BA3-8855-410492F16B7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316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599C0-C811-4BA3-8855-410492F16B7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00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599C0-C811-4BA3-8855-410492F16B7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89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599C0-C811-4BA3-8855-410492F16B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409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599C0-C811-4BA3-8855-410492F16B7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223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8" name="Google Shape;57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dirty="0"/>
          </a:p>
        </p:txBody>
      </p:sp>
      <p:sp>
        <p:nvSpPr>
          <p:cNvPr id="579" name="Google Shape;57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11834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599C0-C811-4BA3-8855-410492F16B7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142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599C0-C811-4BA3-8855-410492F16B7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848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599C0-C811-4BA3-8855-410492F16B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757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8" name="Google Shape;57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  <p:sp>
        <p:nvSpPr>
          <p:cNvPr id="579" name="Google Shape;57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26981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8" name="Google Shape;57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 fontAlgn="base"/>
            <a:endParaRPr lang="en-US" dirty="0"/>
          </a:p>
        </p:txBody>
      </p:sp>
      <p:sp>
        <p:nvSpPr>
          <p:cNvPr id="579" name="Google Shape;57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80981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599C0-C811-4BA3-8855-410492F16B7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201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599C0-C811-4BA3-8855-410492F16B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809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1" name="Google Shape;4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8" name="Google Shape;43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9" name="Google Shape;43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599C0-C811-4BA3-8855-410492F16B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37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8" name="Google Shape;57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/>
            <a:endParaRPr lang="en-US" dirty="0"/>
          </a:p>
        </p:txBody>
      </p:sp>
      <p:sp>
        <p:nvSpPr>
          <p:cNvPr id="579" name="Google Shape;57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5083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4" name="Google Shape;48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5" name="Google Shape;48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0480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4" name="Google Shape;48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/>
            <a:endParaRPr lang="en-US" dirty="0">
              <a:sym typeface="Calibri"/>
            </a:endParaRPr>
          </a:p>
        </p:txBody>
      </p:sp>
      <p:sp>
        <p:nvSpPr>
          <p:cNvPr id="485" name="Google Shape;48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7104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599C0-C811-4BA3-8855-410492F16B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62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childrensfundingproject.or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hildrensfundingproject.org/" TargetMode="External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childrensfundingproject.or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childrensfundingproject.org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childrensfundingproject.or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childrensfundingproject.or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childrensfundingproject.or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childrensfundingproject.or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childrensfundingproject.or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childrensfundingproject.org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hyperlink" Target="http://childrensfundingproject.org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childrensfundingproject.org/" TargetMode="Externa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://childrensfundingproject.or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childrensfundingproject.or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childrensfundingproject.org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childrensfundingproject.or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childrensfundingproject.or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childrensfundingproject.or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childrensfundingproject.or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childrensfundingproject.or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562FC5F-7CBD-1D4F-8A88-07B8F0603662}"/>
              </a:ext>
            </a:extLst>
          </p:cNvPr>
          <p:cNvSpPr/>
          <p:nvPr userDrawn="1"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AB9A03B-E592-414A-BECA-7AED2CE961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88434" y="1245734"/>
            <a:ext cx="4336978" cy="4366532"/>
          </a:xfrm>
          <a:custGeom>
            <a:avLst/>
            <a:gdLst>
              <a:gd name="connsiteX0" fmla="*/ 2168489 w 4336978"/>
              <a:gd name="connsiteY0" fmla="*/ 0 h 4366532"/>
              <a:gd name="connsiteX1" fmla="*/ 4336978 w 4336978"/>
              <a:gd name="connsiteY1" fmla="*/ 2183266 h 4366532"/>
              <a:gd name="connsiteX2" fmla="*/ 2168489 w 4336978"/>
              <a:gd name="connsiteY2" fmla="*/ 4366532 h 4366532"/>
              <a:gd name="connsiteX3" fmla="*/ 0 w 4336978"/>
              <a:gd name="connsiteY3" fmla="*/ 2183266 h 4366532"/>
              <a:gd name="connsiteX4" fmla="*/ 2168489 w 4336978"/>
              <a:gd name="connsiteY4" fmla="*/ 0 h 436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6978" h="4366532">
                <a:moveTo>
                  <a:pt x="2168489" y="0"/>
                </a:moveTo>
                <a:cubicBezTo>
                  <a:pt x="3366112" y="0"/>
                  <a:pt x="4336978" y="977481"/>
                  <a:pt x="4336978" y="2183266"/>
                </a:cubicBezTo>
                <a:cubicBezTo>
                  <a:pt x="4336978" y="3389051"/>
                  <a:pt x="3366112" y="4366532"/>
                  <a:pt x="2168489" y="4366532"/>
                </a:cubicBezTo>
                <a:cubicBezTo>
                  <a:pt x="970866" y="4366532"/>
                  <a:pt x="0" y="3389051"/>
                  <a:pt x="0" y="2183266"/>
                </a:cubicBezTo>
                <a:cubicBezTo>
                  <a:pt x="0" y="977481"/>
                  <a:pt x="970866" y="0"/>
                  <a:pt x="2168489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F61CA-8B26-28B1-2C79-FB53678B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685A-523B-4AB0-8539-4CA1B7CAF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9F4BA77-1F47-D64C-5450-B624EBDEE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4A4A50AA-C901-68C8-F1E4-640CB8851F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12" y="6275551"/>
            <a:ext cx="1538615" cy="514288"/>
          </a:xfrm>
          <a:prstGeom prst="rect">
            <a:avLst/>
          </a:prstGeom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1BAE29A1-D9F7-44BF-9DB2-D2B36BB0F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9696" y="6331411"/>
            <a:ext cx="7174424" cy="365125"/>
          </a:xfrm>
        </p:spPr>
        <p:txBody>
          <a:bodyPr/>
          <a:lstStyle/>
          <a:p>
            <a:pPr algn="l"/>
            <a:r>
              <a:rPr lang="en-US" dirty="0">
                <a:latin typeface="Calibri" panose="020F0502020204030204" pitchFamily="34" charset="0"/>
              </a:rPr>
              <a:t>Children’s Funding Project is a nonprofit social impact organization that helps communities and states expand equitable opportunities for children and youth through strategic public financing. </a:t>
            </a:r>
            <a:r>
              <a:rPr lang="en-US" u="sng" dirty="0"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childrensfundingproject.org</a:t>
            </a:r>
            <a:r>
              <a:rPr lang="en-US" u="sng" dirty="0"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13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B3AF20AD-CD60-AD42-A327-03E003CC93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37219" y="0"/>
            <a:ext cx="5354782" cy="6858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2DB749-D694-58E7-3373-C68A63BB5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9696" y="6356350"/>
            <a:ext cx="7174424" cy="365125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>
                <a:latin typeface="Calibri" panose="020F0502020204030204" pitchFamily="34" charset="0"/>
              </a:rPr>
              <a:t>Children’s Funding Project is a nonprofit social impact organization that helps communities and states expand equitable opportunities for children and youth through strategic public financing. </a:t>
            </a:r>
            <a:r>
              <a:rPr lang="en-US" u="sng" dirty="0"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childrensfundingproject.org</a:t>
            </a:r>
            <a:r>
              <a:rPr lang="en-US" u="sng" dirty="0"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45BDE-9021-AA0F-B401-78003371C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685A-523B-4AB0-8539-4CA1B7CAFA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7EB9DADC-14EA-DBE6-7832-1CA9325322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40" y="6275551"/>
            <a:ext cx="1531960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257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Vertic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2139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33272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36DB2D6-5DF4-4264-A4A1-7D3EAF38D255}" type="datetime1">
              <a:rPr lang="en-US" smtClean="0">
                <a:solidFill>
                  <a:srgbClr val="000000"/>
                </a:solidFill>
              </a:rPr>
              <a:pPr/>
              <a:t>11/21/2023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Optional Tagline Goes Here </a:t>
            </a:r>
            <a:r>
              <a:rPr lang="en-US">
                <a:solidFill>
                  <a:srgbClr val="003865"/>
                </a:solidFill>
              </a:rPr>
              <a:t>|</a:t>
            </a:r>
            <a:r>
              <a:rPr lang="en-US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3581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 Vertic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36DB2D6-5DF4-4264-A4A1-7D3EAF38D255}" type="datetime1">
              <a:rPr lang="en-US" smtClean="0">
                <a:solidFill>
                  <a:srgbClr val="000000"/>
                </a:solidFill>
              </a:rPr>
              <a:pPr/>
              <a:t>11/21/2023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Optional Tagline Goes Here </a:t>
            </a:r>
            <a:r>
              <a:rPr lang="en-US">
                <a:solidFill>
                  <a:srgbClr val="003865"/>
                </a:solidFill>
              </a:rPr>
              <a:t>|</a:t>
            </a:r>
            <a:r>
              <a:rPr lang="en-US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05397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Horizont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DC79626-CE5A-4834-975C-E7305BA2E281}" type="datetime1">
              <a:rPr lang="en-US" smtClean="0">
                <a:solidFill>
                  <a:srgbClr val="000000"/>
                </a:solidFill>
              </a:rPr>
              <a:pPr/>
              <a:t>11/21/2023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Optional Tagline Goes Here </a:t>
            </a:r>
            <a:r>
              <a:rPr lang="en-US">
                <a:solidFill>
                  <a:srgbClr val="003865"/>
                </a:solidFill>
              </a:rPr>
              <a:t>|</a:t>
            </a:r>
            <a:r>
              <a:rPr lang="en-US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05427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2-Up Horizont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F519661-29C3-4FE0-9FC3-375A85A42C46}" type="datetime1">
              <a:rPr lang="en-US" smtClean="0">
                <a:solidFill>
                  <a:srgbClr val="000000"/>
                </a:solidFill>
              </a:rPr>
              <a:pPr/>
              <a:t>11/21/2023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Optional Tagline Goes Here </a:t>
            </a:r>
            <a:r>
              <a:rPr lang="en-US">
                <a:solidFill>
                  <a:srgbClr val="003865"/>
                </a:solidFill>
              </a:rPr>
              <a:t>|</a:t>
            </a:r>
            <a:r>
              <a:rPr lang="en-US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6325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B4EEDC6-36CA-4209-B482-2ED76AA0BF08}" type="datetime1">
              <a:rPr lang="en-US" smtClean="0">
                <a:solidFill>
                  <a:srgbClr val="000000"/>
                </a:solidFill>
              </a:rPr>
              <a:pPr/>
              <a:t>11/21/2023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Optional Tagline Goes Here </a:t>
            </a:r>
            <a:r>
              <a:rPr lang="en-US">
                <a:solidFill>
                  <a:srgbClr val="003865"/>
                </a:solidFill>
              </a:rPr>
              <a:t>|</a:t>
            </a:r>
            <a:r>
              <a:rPr lang="en-US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19303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3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697855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73242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936052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74249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49636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B4EEDC6-36CA-4209-B482-2ED76AA0BF08}" type="datetime1">
              <a:rPr lang="en-US" smtClean="0">
                <a:solidFill>
                  <a:srgbClr val="000000"/>
                </a:solidFill>
              </a:rPr>
              <a:pPr/>
              <a:t>11/21/2023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Optional Tagline Goes Here </a:t>
            </a:r>
            <a:r>
              <a:rPr lang="en-US">
                <a:solidFill>
                  <a:srgbClr val="003865"/>
                </a:solidFill>
              </a:rPr>
              <a:t>|</a:t>
            </a:r>
            <a:r>
              <a:rPr lang="en-US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38140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815FB38-58F3-410A-8DA4-4B706967601F}" type="datetime1">
              <a:rPr lang="en-US" smtClean="0">
                <a:solidFill>
                  <a:srgbClr val="000000"/>
                </a:solidFill>
              </a:rPr>
              <a:pPr/>
              <a:t>11/21/2023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Optional Tagline Goes Here </a:t>
            </a:r>
            <a:r>
              <a:rPr lang="en-US">
                <a:solidFill>
                  <a:srgbClr val="003865"/>
                </a:solidFill>
              </a:rPr>
              <a:t>|</a:t>
            </a:r>
            <a:r>
              <a:rPr lang="en-US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4673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2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366E0EA-2D80-452F-9963-33FA7A36BC09}" type="datetime1">
              <a:rPr lang="en-US" smtClean="0">
                <a:solidFill>
                  <a:srgbClr val="000000"/>
                </a:solidFill>
              </a:rPr>
              <a:pPr/>
              <a:t>11/21/2023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Optional Tagline Goes Here </a:t>
            </a:r>
            <a:r>
              <a:rPr lang="en-US">
                <a:solidFill>
                  <a:srgbClr val="003865"/>
                </a:solidFill>
              </a:rPr>
              <a:t>|</a:t>
            </a:r>
            <a:r>
              <a:rPr lang="en-US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871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or Objects (10-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301038" y="1600201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35" name="Content Placeholder 4"/>
          <p:cNvSpPr>
            <a:spLocks noGrp="1"/>
          </p:cNvSpPr>
          <p:nvPr>
            <p:ph sz="half" idx="27" hasCustomPrompt="1"/>
          </p:nvPr>
        </p:nvSpPr>
        <p:spPr>
          <a:xfrm>
            <a:off x="2676908" y="1600200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36" name="Content Placeholder 5"/>
          <p:cNvSpPr>
            <a:spLocks noGrp="1"/>
          </p:cNvSpPr>
          <p:nvPr>
            <p:ph sz="half" idx="28" hasCustomPrompt="1"/>
          </p:nvPr>
        </p:nvSpPr>
        <p:spPr>
          <a:xfrm>
            <a:off x="5061185" y="1600202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half" idx="29" hasCustomPrompt="1"/>
          </p:nvPr>
        </p:nvSpPr>
        <p:spPr>
          <a:xfrm>
            <a:off x="7450666" y="1600200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half" idx="30" hasCustomPrompt="1"/>
          </p:nvPr>
        </p:nvSpPr>
        <p:spPr>
          <a:xfrm>
            <a:off x="9809451" y="1600199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half" idx="31" hasCustomPrompt="1"/>
          </p:nvPr>
        </p:nvSpPr>
        <p:spPr>
          <a:xfrm>
            <a:off x="295833" y="4000500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half" idx="32" hasCustomPrompt="1"/>
          </p:nvPr>
        </p:nvSpPr>
        <p:spPr>
          <a:xfrm>
            <a:off x="2671704" y="4000499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half" idx="33" hasCustomPrompt="1"/>
          </p:nvPr>
        </p:nvSpPr>
        <p:spPr>
          <a:xfrm>
            <a:off x="5055980" y="4000501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8" name="Content Placeholder 11"/>
          <p:cNvSpPr>
            <a:spLocks noGrp="1"/>
          </p:cNvSpPr>
          <p:nvPr>
            <p:ph sz="half" idx="34" hasCustomPrompt="1"/>
          </p:nvPr>
        </p:nvSpPr>
        <p:spPr>
          <a:xfrm>
            <a:off x="7445462" y="4000499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half" idx="35" hasCustomPrompt="1"/>
          </p:nvPr>
        </p:nvSpPr>
        <p:spPr>
          <a:xfrm>
            <a:off x="9804246" y="4000498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20" name="Date Placeholder 13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1815FB38-58F3-410A-8DA4-4B706967601F}" type="datetime1">
              <a:rPr lang="en-US" smtClean="0">
                <a:solidFill>
                  <a:srgbClr val="000000"/>
                </a:solidFill>
              </a:rPr>
              <a:pPr/>
              <a:t>11/21/2023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Footer Placeholder 1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Optional Tagline Goes Here </a:t>
            </a:r>
            <a:r>
              <a:rPr lang="en-US">
                <a:solidFill>
                  <a:srgbClr val="003865"/>
                </a:solidFill>
              </a:rPr>
              <a:t>|</a:t>
            </a:r>
            <a:r>
              <a:rPr lang="en-US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22" name="Slide Number Placeholder 1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Rectangle 16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5496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Horizontal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11/21/2023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Optional Tagline Goes Here </a:t>
            </a:r>
            <a:r>
              <a:rPr lang="en-US">
                <a:solidFill>
                  <a:srgbClr val="78BE21"/>
                </a:solidFill>
              </a:rPr>
              <a:t>|</a:t>
            </a:r>
            <a:r>
              <a:rPr lang="en-US">
                <a:solidFill>
                  <a:srgbClr val="FFFFFF"/>
                </a:solidFill>
              </a:rPr>
              <a:t> mn.gov/websiteurl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638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A6B56AE0-F9B3-7646-9AEC-06267092C85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57999" y="0"/>
            <a:ext cx="5334001" cy="6858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64FB0DC-75AE-3CF2-2F0A-2A3FB40B3D81}"/>
              </a:ext>
            </a:extLst>
          </p:cNvPr>
          <p:cNvSpPr/>
          <p:nvPr userDrawn="1"/>
        </p:nvSpPr>
        <p:spPr>
          <a:xfrm>
            <a:off x="11410972" y="6369580"/>
            <a:ext cx="351895" cy="351895"/>
          </a:xfrm>
          <a:prstGeom prst="ellipse">
            <a:avLst/>
          </a:prstGeom>
          <a:solidFill>
            <a:schemeClr val="tx2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C8014F-A3E4-3D64-F0EC-BD40A661DD0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EFF685A-523B-4AB0-8539-4CA1B7CAFA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9095BBA-F8F0-9457-0E79-B819F6824E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12" y="6275551"/>
            <a:ext cx="1538615" cy="514288"/>
          </a:xfrm>
          <a:prstGeom prst="rect">
            <a:avLst/>
          </a:prstGeom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FA6F8F4C-E375-DDB1-8025-2FCCAF46E4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139696" y="6331411"/>
            <a:ext cx="7174424" cy="365125"/>
          </a:xfrm>
        </p:spPr>
        <p:txBody>
          <a:bodyPr/>
          <a:lstStyle/>
          <a:p>
            <a:pPr algn="l"/>
            <a:r>
              <a:rPr lang="en-US" dirty="0">
                <a:latin typeface="Calibri" panose="020F0502020204030204" pitchFamily="34" charset="0"/>
              </a:rPr>
              <a:t>Children’s Funding Project is a nonprofit social impact organization that helps communities and states expand equitable opportunities for children and youth through strategic public financing. </a:t>
            </a:r>
            <a:r>
              <a:rPr lang="en-US" u="sng" dirty="0"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childrensfundingproject.org</a:t>
            </a:r>
            <a:r>
              <a:rPr lang="en-US" u="sng" dirty="0"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64769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Vertical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1365203"/>
            <a:ext cx="105156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32656572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261579059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Horizontal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2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5D76A200-3168-4D33-A718-3974884CE863}" type="datetime1">
              <a:rPr lang="en-US" smtClean="0">
                <a:solidFill>
                  <a:srgbClr val="000000"/>
                </a:solidFill>
              </a:rPr>
              <a:pPr/>
              <a:t>11/21/2023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Optional Tagline Goes Here </a:t>
            </a:r>
            <a:r>
              <a:rPr lang="en-US">
                <a:solidFill>
                  <a:srgbClr val="003865"/>
                </a:solidFill>
              </a:rPr>
              <a:t>|</a:t>
            </a:r>
            <a:r>
              <a:rPr lang="en-US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3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0378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Vertical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38200" y="1365203"/>
            <a:ext cx="10515600" cy="15671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247961045"/>
      </p:ext>
    </p:extLst>
  </p:cSld>
  <p:clrMapOvr>
    <a:masterClrMapping/>
  </p:clrMapOvr>
  <p:hf sldNum="0"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Ligh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560678777"/>
      </p:ext>
    </p:extLst>
  </p:cSld>
  <p:clrMapOvr>
    <a:masterClrMapping/>
  </p:clrMapOvr>
  <p:hf sldNum="0"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Horizontal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>
                <a:solidFill>
                  <a:srgbClr val="FFFFFF"/>
                </a:solidFill>
              </a:rPr>
              <a:pPr/>
              <a:t>11/21/2023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Optional Tagline Goes Here </a:t>
            </a:r>
            <a:r>
              <a:rPr lang="en-US">
                <a:solidFill>
                  <a:srgbClr val="78BE21"/>
                </a:solidFill>
              </a:rPr>
              <a:t>|</a:t>
            </a:r>
            <a:r>
              <a:rPr lang="en-US">
                <a:solidFill>
                  <a:srgbClr val="FFFFFF"/>
                </a:solidFill>
              </a:rPr>
              <a:t> mn.gov/websiteurl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04604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Vertical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1365203"/>
            <a:ext cx="105156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65559477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Blue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35096052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3" descr="Computer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>
                <a:solidFill>
                  <a:srgbClr val="FFFFFF"/>
                </a:solidFill>
              </a:rPr>
              <a:pPr/>
              <a:t>11/21/2023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Optional Tagline Goes Here </a:t>
            </a:r>
            <a:r>
              <a:rPr lang="en-US">
                <a:solidFill>
                  <a:srgbClr val="78BE21"/>
                </a:solidFill>
              </a:rPr>
              <a:t>|</a:t>
            </a:r>
            <a:r>
              <a:rPr lang="en-US">
                <a:solidFill>
                  <a:srgbClr val="FFFFFF"/>
                </a:solidFill>
              </a:rPr>
              <a:t> mn.gov/websiteurl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20867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, Tablet, Phon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17"/>
          <a:stretch/>
        </p:blipFill>
        <p:spPr bwMode="gray">
          <a:xfrm>
            <a:off x="513807" y="300788"/>
            <a:ext cx="11412844" cy="6506515"/>
          </a:xfrm>
          <a:prstGeom prst="rect">
            <a:avLst/>
          </a:prstGeom>
        </p:spPr>
      </p:pic>
      <p:sp>
        <p:nvSpPr>
          <p:cNvPr id="13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8" y="691883"/>
            <a:ext cx="6298572" cy="336913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393577" y="3413074"/>
            <a:ext cx="1848970" cy="2458337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968188" y="4352926"/>
            <a:ext cx="894231" cy="1570503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950"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6FB33B-BCEE-4E25-B97B-A564B0E1024B}" type="datetime1">
              <a:rPr lang="en-US" smtClean="0">
                <a:solidFill>
                  <a:srgbClr val="000000"/>
                </a:solidFill>
              </a:rPr>
              <a:pPr/>
              <a:t>11/21/2023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Optional Tagline Goes Here </a:t>
            </a:r>
            <a:r>
              <a:rPr lang="en-US">
                <a:solidFill>
                  <a:srgbClr val="003865"/>
                </a:solidFill>
              </a:rPr>
              <a:t>|</a:t>
            </a:r>
            <a:r>
              <a:rPr lang="en-US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66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5EED10-A5DC-A9CB-FE76-A4067FBC39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F685A-523B-4AB0-8539-4CA1B7CAFA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1D3F59C6-76F9-60FD-1F6B-53B67618B2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40" y="6275551"/>
            <a:ext cx="1531960" cy="512064"/>
          </a:xfrm>
          <a:prstGeom prst="rect">
            <a:avLst/>
          </a:prstGeom>
        </p:spPr>
      </p:pic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2933E966-2C91-1F39-F7CD-89CAD570505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39696" y="6331411"/>
            <a:ext cx="717442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>
                <a:latin typeface="Calibri" panose="020F0502020204030204" pitchFamily="34" charset="0"/>
              </a:rPr>
              <a:t>Children’s Funding Project is a nonprofit social impact organization that helps communities and states expand equitable opportunities for children and youth through strategic public financing. </a:t>
            </a:r>
            <a:r>
              <a:rPr lang="en-US" u="sng" dirty="0"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childrensfundingproject.org</a:t>
            </a:r>
            <a:r>
              <a:rPr lang="en-US" u="sng" dirty="0"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69604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“Click to edit quote.”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>
                <a:solidFill>
                  <a:srgbClr val="FFFFFF"/>
                </a:solidFill>
              </a:rPr>
              <a:pPr/>
              <a:t>11/21/2023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Optional Tagline Goes Here </a:t>
            </a:r>
            <a:r>
              <a:rPr lang="en-US">
                <a:solidFill>
                  <a:srgbClr val="78BE21"/>
                </a:solidFill>
              </a:rPr>
              <a:t>|</a:t>
            </a:r>
            <a:r>
              <a:rPr lang="en-US">
                <a:solidFill>
                  <a:srgbClr val="FFFFFF"/>
                </a:solidFill>
              </a:rPr>
              <a:t> mn.gov/websiteurl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18487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Dark Background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“Click to edit quote.”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>
                <a:solidFill>
                  <a:srgbClr val="FFFFFF"/>
                </a:solidFill>
              </a:rPr>
              <a:pPr/>
              <a:t>11/21/2023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Optional Tagline Goes Here </a:t>
            </a:r>
            <a:r>
              <a:rPr lang="en-US">
                <a:solidFill>
                  <a:srgbClr val="78BE21"/>
                </a:solidFill>
              </a:rPr>
              <a:t>|</a:t>
            </a:r>
            <a:r>
              <a:rPr lang="en-US">
                <a:solidFill>
                  <a:srgbClr val="FFFFFF"/>
                </a:solidFill>
              </a:rPr>
              <a:t> mn.gov/websiteurl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39751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Blue Title,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8716827"/>
      </p:ext>
    </p:extLst>
  </p:cSld>
  <p:clrMapOvr>
    <a:masterClrMapping/>
  </p:clrMapOvr>
  <p:hf sldNum="0" hdr="0" ftr="0" dt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White Title, Blue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1360988"/>
      </p:ext>
    </p:extLst>
  </p:cSld>
  <p:clrMapOvr>
    <a:masterClrMapping/>
  </p:clrMapOvr>
  <p:hf sldNum="0" hdr="0" ftr="0" dt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Blue Circl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6304108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371514761"/>
      </p:ext>
    </p:extLst>
  </p:cSld>
  <p:clrMapOvr>
    <a:masterClrMapping/>
  </p:clrMapOvr>
  <p:hf sldNum="0" hdr="0" ftr="0" dt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Multiple Circle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7289728" y="901318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054753" y="398666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Second Point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5679058" y="3827626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1041474000"/>
      </p:ext>
    </p:extLst>
  </p:cSld>
  <p:clrMapOvr>
    <a:masterClrMapping/>
  </p:clrMapOvr>
  <p:hf sldNum="0" hdr="0" ft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ox, Photo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Quote or </a:t>
            </a:r>
            <a:br>
              <a:rPr lang="en-US"/>
            </a:br>
            <a:r>
              <a:rPr lang="en-US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2922509217"/>
      </p:ext>
    </p:extLst>
  </p:cSld>
  <p:clrMapOvr>
    <a:masterClrMapping/>
  </p:clrMapOvr>
  <p:hf sldNum="0" hdr="0" ft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/>
              <a:t>Quote or Statement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Make a secondary statement here.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>
                <a:solidFill>
                  <a:srgbClr val="FFFFFF"/>
                </a:solidFill>
              </a:rPr>
              <a:pPr/>
              <a:t>11/21/2023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Optional Tagline Goes Here </a:t>
            </a:r>
            <a:r>
              <a:rPr lang="en-US">
                <a:solidFill>
                  <a:srgbClr val="78BE21"/>
                </a:solidFill>
              </a:rPr>
              <a:t>|</a:t>
            </a:r>
            <a:r>
              <a:rPr lang="en-US">
                <a:solidFill>
                  <a:srgbClr val="FFFFFF"/>
                </a:solidFill>
              </a:rPr>
              <a:t> mn.gov/websiteurl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1555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 (Light Gray Background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/>
          </p:cNvSpPr>
          <p:nvPr userDrawn="1"/>
        </p:nvSpPr>
        <p:spPr bwMode="black">
          <a:xfrm>
            <a:off x="0" y="1389684"/>
            <a:ext cx="12192000" cy="1340989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>
              <a:solidFill>
                <a:srgbClr val="78BE21"/>
              </a:solidFill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389685"/>
            <a:ext cx="11658600" cy="1340989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/>
              <a:t>Quote or Statement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Make a secondary statement here.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66A75E6-E45B-4C5D-981E-7C8ED0C72F5D}" type="datetime1">
              <a:rPr lang="en-US" smtClean="0">
                <a:solidFill>
                  <a:srgbClr val="000000"/>
                </a:solidFill>
              </a:rPr>
              <a:pPr/>
              <a:t>11/21/2023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Optional Tagline Goes Here | mn.gov/websiteurl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82477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Image Background)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edit background picture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/>
              <a:t>Quote or Statement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Make a secondary statement here.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>
                <a:solidFill>
                  <a:srgbClr val="FFFFFF"/>
                </a:solidFill>
              </a:rPr>
              <a:pPr/>
              <a:t>11/21/2023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Optional Tagline Goes Here </a:t>
            </a:r>
            <a:r>
              <a:rPr lang="en-US">
                <a:solidFill>
                  <a:srgbClr val="78BE21"/>
                </a:solidFill>
              </a:rPr>
              <a:t>|</a:t>
            </a:r>
            <a:r>
              <a:rPr lang="en-US">
                <a:solidFill>
                  <a:srgbClr val="FFFFFF"/>
                </a:solidFill>
              </a:rPr>
              <a:t> mn.gov/websiteurl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63174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69BD78-BA3E-7642-B019-22E66EE86E4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9F9BCC5-BC5C-8B4D-AE92-56EAC221D3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65590" y="2330986"/>
            <a:ext cx="2142506" cy="2157106"/>
          </a:xfrm>
          <a:custGeom>
            <a:avLst/>
            <a:gdLst>
              <a:gd name="connsiteX0" fmla="*/ 1071253 w 2142506"/>
              <a:gd name="connsiteY0" fmla="*/ 0 h 2157106"/>
              <a:gd name="connsiteX1" fmla="*/ 2142506 w 2142506"/>
              <a:gd name="connsiteY1" fmla="*/ 1078553 h 2157106"/>
              <a:gd name="connsiteX2" fmla="*/ 1071253 w 2142506"/>
              <a:gd name="connsiteY2" fmla="*/ 2157106 h 2157106"/>
              <a:gd name="connsiteX3" fmla="*/ 0 w 2142506"/>
              <a:gd name="connsiteY3" fmla="*/ 1078553 h 2157106"/>
              <a:gd name="connsiteX4" fmla="*/ 1071253 w 2142506"/>
              <a:gd name="connsiteY4" fmla="*/ 0 h 215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2506" h="2157106">
                <a:moveTo>
                  <a:pt x="1071253" y="0"/>
                </a:moveTo>
                <a:cubicBezTo>
                  <a:pt x="1662890" y="0"/>
                  <a:pt x="2142506" y="482885"/>
                  <a:pt x="2142506" y="1078553"/>
                </a:cubicBezTo>
                <a:cubicBezTo>
                  <a:pt x="2142506" y="1674221"/>
                  <a:pt x="1662890" y="2157106"/>
                  <a:pt x="1071253" y="2157106"/>
                </a:cubicBezTo>
                <a:cubicBezTo>
                  <a:pt x="479616" y="2157106"/>
                  <a:pt x="0" y="1674221"/>
                  <a:pt x="0" y="1078553"/>
                </a:cubicBezTo>
                <a:cubicBezTo>
                  <a:pt x="0" y="482885"/>
                  <a:pt x="479616" y="0"/>
                  <a:pt x="107125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E130A2D-CC43-5147-8F56-F3DDEF1B57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24747" y="2324984"/>
            <a:ext cx="2142506" cy="2157106"/>
          </a:xfrm>
          <a:custGeom>
            <a:avLst/>
            <a:gdLst>
              <a:gd name="connsiteX0" fmla="*/ 1071253 w 2142506"/>
              <a:gd name="connsiteY0" fmla="*/ 0 h 2157106"/>
              <a:gd name="connsiteX1" fmla="*/ 2142506 w 2142506"/>
              <a:gd name="connsiteY1" fmla="*/ 1078553 h 2157106"/>
              <a:gd name="connsiteX2" fmla="*/ 1071253 w 2142506"/>
              <a:gd name="connsiteY2" fmla="*/ 2157106 h 2157106"/>
              <a:gd name="connsiteX3" fmla="*/ 0 w 2142506"/>
              <a:gd name="connsiteY3" fmla="*/ 1078553 h 2157106"/>
              <a:gd name="connsiteX4" fmla="*/ 1071253 w 2142506"/>
              <a:gd name="connsiteY4" fmla="*/ 0 h 215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2506" h="2157106">
                <a:moveTo>
                  <a:pt x="1071253" y="0"/>
                </a:moveTo>
                <a:cubicBezTo>
                  <a:pt x="1662890" y="0"/>
                  <a:pt x="2142506" y="482885"/>
                  <a:pt x="2142506" y="1078553"/>
                </a:cubicBezTo>
                <a:cubicBezTo>
                  <a:pt x="2142506" y="1674221"/>
                  <a:pt x="1662890" y="2157106"/>
                  <a:pt x="1071253" y="2157106"/>
                </a:cubicBezTo>
                <a:cubicBezTo>
                  <a:pt x="479616" y="2157106"/>
                  <a:pt x="0" y="1674221"/>
                  <a:pt x="0" y="1078553"/>
                </a:cubicBezTo>
                <a:cubicBezTo>
                  <a:pt x="0" y="482885"/>
                  <a:pt x="479616" y="0"/>
                  <a:pt x="107125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B214AB6-AAAD-E946-B8D5-CBBD4096F1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83904" y="2324984"/>
            <a:ext cx="2142506" cy="2157106"/>
          </a:xfrm>
          <a:custGeom>
            <a:avLst/>
            <a:gdLst>
              <a:gd name="connsiteX0" fmla="*/ 1071253 w 2142506"/>
              <a:gd name="connsiteY0" fmla="*/ 0 h 2157106"/>
              <a:gd name="connsiteX1" fmla="*/ 2142506 w 2142506"/>
              <a:gd name="connsiteY1" fmla="*/ 1078553 h 2157106"/>
              <a:gd name="connsiteX2" fmla="*/ 1071253 w 2142506"/>
              <a:gd name="connsiteY2" fmla="*/ 2157106 h 2157106"/>
              <a:gd name="connsiteX3" fmla="*/ 0 w 2142506"/>
              <a:gd name="connsiteY3" fmla="*/ 1078553 h 2157106"/>
              <a:gd name="connsiteX4" fmla="*/ 1071253 w 2142506"/>
              <a:gd name="connsiteY4" fmla="*/ 0 h 215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2506" h="2157106">
                <a:moveTo>
                  <a:pt x="1071253" y="0"/>
                </a:moveTo>
                <a:cubicBezTo>
                  <a:pt x="1662890" y="0"/>
                  <a:pt x="2142506" y="482885"/>
                  <a:pt x="2142506" y="1078553"/>
                </a:cubicBezTo>
                <a:cubicBezTo>
                  <a:pt x="2142506" y="1674221"/>
                  <a:pt x="1662890" y="2157106"/>
                  <a:pt x="1071253" y="2157106"/>
                </a:cubicBezTo>
                <a:cubicBezTo>
                  <a:pt x="479616" y="2157106"/>
                  <a:pt x="0" y="1674221"/>
                  <a:pt x="0" y="1078553"/>
                </a:cubicBezTo>
                <a:cubicBezTo>
                  <a:pt x="0" y="482885"/>
                  <a:pt x="479616" y="0"/>
                  <a:pt x="107125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DC43CE-E350-14F0-7BAA-0A5DDBCD405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EFF685A-523B-4AB0-8539-4CA1B7CAFA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6C850FE-3B24-0963-9705-E6C67A3ADE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12" y="6275551"/>
            <a:ext cx="1538615" cy="514288"/>
          </a:xfrm>
          <a:prstGeom prst="rect">
            <a:avLst/>
          </a:prstGeom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060EBA45-6762-37FE-AE0E-22E305657E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139696" y="6331411"/>
            <a:ext cx="7174424" cy="365125"/>
          </a:xfrm>
        </p:spPr>
        <p:txBody>
          <a:bodyPr/>
          <a:lstStyle/>
          <a:p>
            <a:pPr algn="l"/>
            <a:r>
              <a:rPr lang="en-US" dirty="0">
                <a:latin typeface="Calibri" panose="020F0502020204030204" pitchFamily="34" charset="0"/>
              </a:rPr>
              <a:t>Children’s Funding Project is a nonprofit social impact organization that helps communities and states expand equitable opportunities for children and youth through strategic public financing. </a:t>
            </a:r>
            <a:r>
              <a:rPr lang="en-US" u="sng" dirty="0"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childrensfundingproject.org</a:t>
            </a:r>
            <a:r>
              <a:rPr lang="en-US" u="sng" dirty="0"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5933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black">
          <a:xfrm>
            <a:off x="0" y="1651380"/>
            <a:ext cx="12192000" cy="1733266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651380"/>
            <a:ext cx="11658600" cy="1733266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firstname.lastname@state.mn.us</a:t>
            </a:r>
          </a:p>
          <a:p>
            <a:pPr lvl="0"/>
            <a:r>
              <a:rPr lang="en-US"/>
              <a:t>555-555-5555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>
                <a:solidFill>
                  <a:srgbClr val="000000"/>
                </a:solidFill>
              </a:rPr>
              <a:pPr/>
              <a:t>11/21/2023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Optional Tagline Goes Here</a:t>
            </a:r>
            <a:r>
              <a:rPr lang="en-US">
                <a:solidFill>
                  <a:srgbClr val="003865"/>
                </a:solidFill>
              </a:rPr>
              <a:t> | </a:t>
            </a:r>
            <a:r>
              <a:rPr lang="en-US">
                <a:solidFill>
                  <a:srgbClr val="000000"/>
                </a:solidFill>
              </a:rPr>
              <a:t>mn.gov/websiteurl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7" descr="State of Minnesota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8176621" y="329321"/>
            <a:ext cx="3234329" cy="104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5525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firstname.lastname@state.mn.us</a:t>
            </a:r>
          </a:p>
          <a:p>
            <a:pPr lvl="0"/>
            <a:r>
              <a:rPr lang="en-US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>
                <a:solidFill>
                  <a:srgbClr val="FFFFFF"/>
                </a:solidFill>
              </a:rPr>
              <a:pPr/>
              <a:t>11/21/2023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Optional Tagline Goes Here </a:t>
            </a:r>
            <a:r>
              <a:rPr lang="en-US">
                <a:solidFill>
                  <a:srgbClr val="78BE21"/>
                </a:solidFill>
              </a:rPr>
              <a:t>|</a:t>
            </a:r>
            <a:r>
              <a:rPr lang="en-US">
                <a:solidFill>
                  <a:srgbClr val="FFFFFF"/>
                </a:solidFill>
              </a:rPr>
              <a:t> mn.gov/websiteurl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State of Minnesota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0083" y="159784"/>
            <a:ext cx="3272835" cy="137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12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818A96-8314-A74A-8E52-9E22F97701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4819" y="1859067"/>
            <a:ext cx="1815908" cy="1828282"/>
          </a:xfrm>
          <a:custGeom>
            <a:avLst/>
            <a:gdLst>
              <a:gd name="connsiteX0" fmla="*/ 907954 w 1815908"/>
              <a:gd name="connsiteY0" fmla="*/ 0 h 1828282"/>
              <a:gd name="connsiteX1" fmla="*/ 1815908 w 1815908"/>
              <a:gd name="connsiteY1" fmla="*/ 914141 h 1828282"/>
              <a:gd name="connsiteX2" fmla="*/ 907954 w 1815908"/>
              <a:gd name="connsiteY2" fmla="*/ 1828282 h 1828282"/>
              <a:gd name="connsiteX3" fmla="*/ 0 w 1815908"/>
              <a:gd name="connsiteY3" fmla="*/ 914141 h 1828282"/>
              <a:gd name="connsiteX4" fmla="*/ 907954 w 1815908"/>
              <a:gd name="connsiteY4" fmla="*/ 0 h 1828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5908" h="1828282">
                <a:moveTo>
                  <a:pt x="907954" y="0"/>
                </a:moveTo>
                <a:cubicBezTo>
                  <a:pt x="1409403" y="0"/>
                  <a:pt x="1815908" y="409275"/>
                  <a:pt x="1815908" y="914141"/>
                </a:cubicBezTo>
                <a:cubicBezTo>
                  <a:pt x="1815908" y="1419007"/>
                  <a:pt x="1409403" y="1828282"/>
                  <a:pt x="907954" y="1828282"/>
                </a:cubicBezTo>
                <a:cubicBezTo>
                  <a:pt x="406505" y="1828282"/>
                  <a:pt x="0" y="1419007"/>
                  <a:pt x="0" y="914141"/>
                </a:cubicBezTo>
                <a:cubicBezTo>
                  <a:pt x="0" y="409275"/>
                  <a:pt x="406505" y="0"/>
                  <a:pt x="90795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56ACDA6-6365-0C40-BD64-DBABCA5DF64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41031" y="1859067"/>
            <a:ext cx="1815908" cy="1828282"/>
          </a:xfrm>
          <a:custGeom>
            <a:avLst/>
            <a:gdLst>
              <a:gd name="connsiteX0" fmla="*/ 907954 w 1815908"/>
              <a:gd name="connsiteY0" fmla="*/ 0 h 1828282"/>
              <a:gd name="connsiteX1" fmla="*/ 1815908 w 1815908"/>
              <a:gd name="connsiteY1" fmla="*/ 914141 h 1828282"/>
              <a:gd name="connsiteX2" fmla="*/ 907954 w 1815908"/>
              <a:gd name="connsiteY2" fmla="*/ 1828282 h 1828282"/>
              <a:gd name="connsiteX3" fmla="*/ 0 w 1815908"/>
              <a:gd name="connsiteY3" fmla="*/ 914141 h 1828282"/>
              <a:gd name="connsiteX4" fmla="*/ 907954 w 1815908"/>
              <a:gd name="connsiteY4" fmla="*/ 0 h 1828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5908" h="1828282">
                <a:moveTo>
                  <a:pt x="907954" y="0"/>
                </a:moveTo>
                <a:cubicBezTo>
                  <a:pt x="1409403" y="0"/>
                  <a:pt x="1815908" y="409275"/>
                  <a:pt x="1815908" y="914141"/>
                </a:cubicBezTo>
                <a:cubicBezTo>
                  <a:pt x="1815908" y="1419007"/>
                  <a:pt x="1409403" y="1828282"/>
                  <a:pt x="907954" y="1828282"/>
                </a:cubicBezTo>
                <a:cubicBezTo>
                  <a:pt x="406505" y="1828282"/>
                  <a:pt x="0" y="1419007"/>
                  <a:pt x="0" y="914141"/>
                </a:cubicBezTo>
                <a:cubicBezTo>
                  <a:pt x="0" y="409275"/>
                  <a:pt x="406505" y="0"/>
                  <a:pt x="90795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9157CF0-ABE1-E448-B2AF-7A47F74C74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94819" y="4249683"/>
            <a:ext cx="1815908" cy="1828282"/>
          </a:xfrm>
          <a:custGeom>
            <a:avLst/>
            <a:gdLst>
              <a:gd name="connsiteX0" fmla="*/ 907954 w 1815908"/>
              <a:gd name="connsiteY0" fmla="*/ 0 h 1828282"/>
              <a:gd name="connsiteX1" fmla="*/ 1815908 w 1815908"/>
              <a:gd name="connsiteY1" fmla="*/ 914141 h 1828282"/>
              <a:gd name="connsiteX2" fmla="*/ 907954 w 1815908"/>
              <a:gd name="connsiteY2" fmla="*/ 1828282 h 1828282"/>
              <a:gd name="connsiteX3" fmla="*/ 0 w 1815908"/>
              <a:gd name="connsiteY3" fmla="*/ 914141 h 1828282"/>
              <a:gd name="connsiteX4" fmla="*/ 907954 w 1815908"/>
              <a:gd name="connsiteY4" fmla="*/ 0 h 1828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5908" h="1828282">
                <a:moveTo>
                  <a:pt x="907954" y="0"/>
                </a:moveTo>
                <a:cubicBezTo>
                  <a:pt x="1409403" y="0"/>
                  <a:pt x="1815908" y="409275"/>
                  <a:pt x="1815908" y="914141"/>
                </a:cubicBezTo>
                <a:cubicBezTo>
                  <a:pt x="1815908" y="1419007"/>
                  <a:pt x="1409403" y="1828282"/>
                  <a:pt x="907954" y="1828282"/>
                </a:cubicBezTo>
                <a:cubicBezTo>
                  <a:pt x="406505" y="1828282"/>
                  <a:pt x="0" y="1419007"/>
                  <a:pt x="0" y="914141"/>
                </a:cubicBezTo>
                <a:cubicBezTo>
                  <a:pt x="0" y="409275"/>
                  <a:pt x="406505" y="0"/>
                  <a:pt x="90795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D41F24D-942B-0645-AC7E-D47B3E9A81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1031" y="4249683"/>
            <a:ext cx="1815908" cy="1828282"/>
          </a:xfrm>
          <a:custGeom>
            <a:avLst/>
            <a:gdLst>
              <a:gd name="connsiteX0" fmla="*/ 907954 w 1815908"/>
              <a:gd name="connsiteY0" fmla="*/ 0 h 1828282"/>
              <a:gd name="connsiteX1" fmla="*/ 1815908 w 1815908"/>
              <a:gd name="connsiteY1" fmla="*/ 914141 h 1828282"/>
              <a:gd name="connsiteX2" fmla="*/ 907954 w 1815908"/>
              <a:gd name="connsiteY2" fmla="*/ 1828282 h 1828282"/>
              <a:gd name="connsiteX3" fmla="*/ 0 w 1815908"/>
              <a:gd name="connsiteY3" fmla="*/ 914141 h 1828282"/>
              <a:gd name="connsiteX4" fmla="*/ 907954 w 1815908"/>
              <a:gd name="connsiteY4" fmla="*/ 0 h 1828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5908" h="1828282">
                <a:moveTo>
                  <a:pt x="907954" y="0"/>
                </a:moveTo>
                <a:cubicBezTo>
                  <a:pt x="1409403" y="0"/>
                  <a:pt x="1815908" y="409275"/>
                  <a:pt x="1815908" y="914141"/>
                </a:cubicBezTo>
                <a:cubicBezTo>
                  <a:pt x="1815908" y="1419007"/>
                  <a:pt x="1409403" y="1828282"/>
                  <a:pt x="907954" y="1828282"/>
                </a:cubicBezTo>
                <a:cubicBezTo>
                  <a:pt x="406505" y="1828282"/>
                  <a:pt x="0" y="1419007"/>
                  <a:pt x="0" y="914141"/>
                </a:cubicBezTo>
                <a:cubicBezTo>
                  <a:pt x="0" y="409275"/>
                  <a:pt x="406505" y="0"/>
                  <a:pt x="90795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161F681-D1E7-93B1-C235-AAD730E257E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FF685A-523B-4AB0-8539-4CA1B7CAFA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91776FF-4C2E-BCAF-10BE-46267D4FD5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12" y="6275551"/>
            <a:ext cx="1538615" cy="514288"/>
          </a:xfrm>
          <a:prstGeom prst="rect">
            <a:avLst/>
          </a:prstGeom>
        </p:spPr>
      </p:pic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54836C5F-CD72-B796-4BAF-2EFD9AC3947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139696" y="6331411"/>
            <a:ext cx="7174424" cy="365125"/>
          </a:xfrm>
        </p:spPr>
        <p:txBody>
          <a:bodyPr/>
          <a:lstStyle/>
          <a:p>
            <a:pPr algn="l"/>
            <a:r>
              <a:rPr lang="en-US" dirty="0">
                <a:latin typeface="Calibri" panose="020F0502020204030204" pitchFamily="34" charset="0"/>
              </a:rPr>
              <a:t>Children’s Funding Project is a nonprofit social impact organization that helps communities and states expand equitable opportunities for children and youth through strategic public financing. </a:t>
            </a:r>
            <a:r>
              <a:rPr lang="en-US" u="sng" dirty="0"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childrensfundingproject.org</a:t>
            </a:r>
            <a:r>
              <a:rPr lang="en-US" u="sng" dirty="0"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00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BFC2D32-0DA2-4F4C-B79A-09009DA03B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37979" y="2"/>
            <a:ext cx="5654023" cy="5654023"/>
          </a:xfrm>
          <a:custGeom>
            <a:avLst/>
            <a:gdLst>
              <a:gd name="connsiteX0" fmla="*/ 0 w 5654023"/>
              <a:gd name="connsiteY0" fmla="*/ 0 h 5654023"/>
              <a:gd name="connsiteX1" fmla="*/ 5654023 w 5654023"/>
              <a:gd name="connsiteY1" fmla="*/ 0 h 5654023"/>
              <a:gd name="connsiteX2" fmla="*/ 5654023 w 5654023"/>
              <a:gd name="connsiteY2" fmla="*/ 5654023 h 5654023"/>
              <a:gd name="connsiteX3" fmla="*/ 0 w 5654023"/>
              <a:gd name="connsiteY3" fmla="*/ 0 h 565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4023" h="5654023">
                <a:moveTo>
                  <a:pt x="0" y="0"/>
                </a:moveTo>
                <a:lnTo>
                  <a:pt x="5654023" y="0"/>
                </a:lnTo>
                <a:lnTo>
                  <a:pt x="5654023" y="5654023"/>
                </a:lnTo>
                <a:cubicBezTo>
                  <a:pt x="2531392" y="5654023"/>
                  <a:pt x="0" y="3122631"/>
                  <a:pt x="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3EA99A91-D871-3B48-B63D-6F36A4322FC3}"/>
              </a:ext>
            </a:extLst>
          </p:cNvPr>
          <p:cNvSpPr/>
          <p:nvPr userDrawn="1"/>
        </p:nvSpPr>
        <p:spPr>
          <a:xfrm>
            <a:off x="6065522" y="0"/>
            <a:ext cx="6126479" cy="6126480"/>
          </a:xfrm>
          <a:custGeom>
            <a:avLst/>
            <a:gdLst>
              <a:gd name="connsiteX0" fmla="*/ 0 w 6126479"/>
              <a:gd name="connsiteY0" fmla="*/ 0 h 6126480"/>
              <a:gd name="connsiteX1" fmla="*/ 6126479 w 6126479"/>
              <a:gd name="connsiteY1" fmla="*/ 0 h 6126480"/>
              <a:gd name="connsiteX2" fmla="*/ 6126479 w 6126479"/>
              <a:gd name="connsiteY2" fmla="*/ 6126480 h 6126480"/>
              <a:gd name="connsiteX3" fmla="*/ 0 w 6126479"/>
              <a:gd name="connsiteY3" fmla="*/ 0 h 6126480"/>
              <a:gd name="connsiteX0" fmla="*/ 6126479 w 6217919"/>
              <a:gd name="connsiteY0" fmla="*/ 0 h 6126480"/>
              <a:gd name="connsiteX1" fmla="*/ 6126479 w 6217919"/>
              <a:gd name="connsiteY1" fmla="*/ 6126480 h 6126480"/>
              <a:gd name="connsiteX2" fmla="*/ 0 w 6217919"/>
              <a:gd name="connsiteY2" fmla="*/ 0 h 6126480"/>
              <a:gd name="connsiteX3" fmla="*/ 6217919 w 6217919"/>
              <a:gd name="connsiteY3" fmla="*/ 91440 h 6126480"/>
              <a:gd name="connsiteX0" fmla="*/ 6319910 w 6319910"/>
              <a:gd name="connsiteY0" fmla="*/ 2233247 h 6126480"/>
              <a:gd name="connsiteX1" fmla="*/ 6126479 w 6319910"/>
              <a:gd name="connsiteY1" fmla="*/ 6126480 h 6126480"/>
              <a:gd name="connsiteX2" fmla="*/ 0 w 6319910"/>
              <a:gd name="connsiteY2" fmla="*/ 0 h 6126480"/>
              <a:gd name="connsiteX3" fmla="*/ 6217919 w 6319910"/>
              <a:gd name="connsiteY3" fmla="*/ 91440 h 6126480"/>
              <a:gd name="connsiteX0" fmla="*/ 6126479 w 6217919"/>
              <a:gd name="connsiteY0" fmla="*/ 6126480 h 6126480"/>
              <a:gd name="connsiteX1" fmla="*/ 0 w 6217919"/>
              <a:gd name="connsiteY1" fmla="*/ 0 h 6126480"/>
              <a:gd name="connsiteX2" fmla="*/ 6217919 w 6217919"/>
              <a:gd name="connsiteY2" fmla="*/ 91440 h 6126480"/>
              <a:gd name="connsiteX0" fmla="*/ 6126479 w 6126479"/>
              <a:gd name="connsiteY0" fmla="*/ 6126480 h 6126480"/>
              <a:gd name="connsiteX1" fmla="*/ 0 w 6126479"/>
              <a:gd name="connsiteY1" fmla="*/ 0 h 612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26479" h="6126480">
                <a:moveTo>
                  <a:pt x="6126479" y="6126480"/>
                </a:moveTo>
                <a:cubicBezTo>
                  <a:pt x="2742918" y="6126480"/>
                  <a:pt x="0" y="3383561"/>
                  <a:pt x="0" y="0"/>
                </a:cubicBezTo>
              </a:path>
            </a:pathLst>
          </a:custGeom>
          <a:noFill/>
          <a:ln w="50800" cap="rnd">
            <a:solidFill>
              <a:srgbClr val="FE705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C75C1D-8E83-461C-8E20-4934F14E6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685A-523B-4AB0-8539-4CA1B7CAFA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B8CEB12-573F-886A-2A14-3A65D90428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12" y="6275551"/>
            <a:ext cx="1538615" cy="514288"/>
          </a:xfrm>
          <a:prstGeom prst="rect">
            <a:avLst/>
          </a:prstGeom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C733FEE3-1B2E-BEA1-6592-0AEBF2479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9696" y="6331411"/>
            <a:ext cx="7174424" cy="365125"/>
          </a:xfrm>
        </p:spPr>
        <p:txBody>
          <a:bodyPr/>
          <a:lstStyle/>
          <a:p>
            <a:pPr algn="l"/>
            <a:r>
              <a:rPr lang="en-US" dirty="0">
                <a:latin typeface="Calibri" panose="020F0502020204030204" pitchFamily="34" charset="0"/>
              </a:rPr>
              <a:t>Children’s Funding Project is a nonprofit social impact organization that helps communities and states expand equitable opportunities for children and youth through strategic public financing. </a:t>
            </a:r>
            <a:r>
              <a:rPr lang="en-US" u="sng" dirty="0"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childrensfundingproject.org</a:t>
            </a:r>
            <a:r>
              <a:rPr lang="en-US" u="sng" dirty="0"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50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AD2510-A852-0448-9E9F-3CA6352692EA}"/>
              </a:ext>
            </a:extLst>
          </p:cNvPr>
          <p:cNvSpPr/>
          <p:nvPr userDrawn="1"/>
        </p:nvSpPr>
        <p:spPr>
          <a:xfrm>
            <a:off x="0" y="731520"/>
            <a:ext cx="12192000" cy="53949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74719A-3293-9045-6E01-5C7FC46A0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8819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C3442-88A0-62E5-F206-DF8B51DBA7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F685A-523B-4AB0-8539-4CA1B7CAFA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43FA910-12A5-2758-473D-EEB3A17B6F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12" y="6275551"/>
            <a:ext cx="1538615" cy="514288"/>
          </a:xfrm>
          <a:prstGeom prst="rect">
            <a:avLst/>
          </a:prstGeom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C1985B03-3D5F-6A49-0A6E-C762B9566E7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39696" y="6331411"/>
            <a:ext cx="7174424" cy="365125"/>
          </a:xfrm>
        </p:spPr>
        <p:txBody>
          <a:bodyPr/>
          <a:lstStyle/>
          <a:p>
            <a:pPr algn="l"/>
            <a:r>
              <a:rPr lang="en-US" dirty="0">
                <a:latin typeface="Calibri" panose="020F0502020204030204" pitchFamily="34" charset="0"/>
              </a:rPr>
              <a:t>Children’s Funding Project is a nonprofit social impact organization that helps communities and states expand equitable opportunities for children and youth through strategic public financing. </a:t>
            </a:r>
            <a:r>
              <a:rPr lang="en-US" u="sng" dirty="0"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childrensfundingproject.org</a:t>
            </a:r>
            <a:r>
              <a:rPr lang="en-US" u="sng" dirty="0"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48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5B19323-EA84-5547-92E9-C548307C29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1519" y="2772698"/>
            <a:ext cx="3181719" cy="3353782"/>
          </a:xfrm>
          <a:custGeom>
            <a:avLst/>
            <a:gdLst>
              <a:gd name="connsiteX0" fmla="*/ 281455 w 3181719"/>
              <a:gd name="connsiteY0" fmla="*/ 0 h 3353782"/>
              <a:gd name="connsiteX1" fmla="*/ 2900264 w 3181719"/>
              <a:gd name="connsiteY1" fmla="*/ 0 h 3353782"/>
              <a:gd name="connsiteX2" fmla="*/ 3181719 w 3181719"/>
              <a:gd name="connsiteY2" fmla="*/ 281455 h 3353782"/>
              <a:gd name="connsiteX3" fmla="*/ 3181719 w 3181719"/>
              <a:gd name="connsiteY3" fmla="*/ 3072327 h 3353782"/>
              <a:gd name="connsiteX4" fmla="*/ 2900264 w 3181719"/>
              <a:gd name="connsiteY4" fmla="*/ 3353782 h 3353782"/>
              <a:gd name="connsiteX5" fmla="*/ 281455 w 3181719"/>
              <a:gd name="connsiteY5" fmla="*/ 3353782 h 3353782"/>
              <a:gd name="connsiteX6" fmla="*/ 0 w 3181719"/>
              <a:gd name="connsiteY6" fmla="*/ 3072327 h 3353782"/>
              <a:gd name="connsiteX7" fmla="*/ 0 w 3181719"/>
              <a:gd name="connsiteY7" fmla="*/ 281455 h 3353782"/>
              <a:gd name="connsiteX8" fmla="*/ 281455 w 3181719"/>
              <a:gd name="connsiteY8" fmla="*/ 0 h 335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1719" h="3353782">
                <a:moveTo>
                  <a:pt x="281455" y="0"/>
                </a:moveTo>
                <a:lnTo>
                  <a:pt x="2900264" y="0"/>
                </a:lnTo>
                <a:cubicBezTo>
                  <a:pt x="3055707" y="0"/>
                  <a:pt x="3181719" y="126012"/>
                  <a:pt x="3181719" y="281455"/>
                </a:cubicBezTo>
                <a:lnTo>
                  <a:pt x="3181719" y="3072327"/>
                </a:lnTo>
                <a:cubicBezTo>
                  <a:pt x="3181719" y="3227770"/>
                  <a:pt x="3055707" y="3353782"/>
                  <a:pt x="2900264" y="3353782"/>
                </a:cubicBezTo>
                <a:lnTo>
                  <a:pt x="281455" y="3353782"/>
                </a:lnTo>
                <a:cubicBezTo>
                  <a:pt x="126012" y="3353782"/>
                  <a:pt x="0" y="3227770"/>
                  <a:pt x="0" y="3072327"/>
                </a:cubicBezTo>
                <a:lnTo>
                  <a:pt x="0" y="281455"/>
                </a:lnTo>
                <a:cubicBezTo>
                  <a:pt x="0" y="126012"/>
                  <a:pt x="126012" y="0"/>
                  <a:pt x="281455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21BC85C-E112-4A46-A405-AF3D6BCB37F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05140" y="2772698"/>
            <a:ext cx="3181719" cy="3353782"/>
          </a:xfrm>
          <a:custGeom>
            <a:avLst/>
            <a:gdLst>
              <a:gd name="connsiteX0" fmla="*/ 281455 w 3181719"/>
              <a:gd name="connsiteY0" fmla="*/ 0 h 3353782"/>
              <a:gd name="connsiteX1" fmla="*/ 2900264 w 3181719"/>
              <a:gd name="connsiteY1" fmla="*/ 0 h 3353782"/>
              <a:gd name="connsiteX2" fmla="*/ 3181719 w 3181719"/>
              <a:gd name="connsiteY2" fmla="*/ 281455 h 3353782"/>
              <a:gd name="connsiteX3" fmla="*/ 3181719 w 3181719"/>
              <a:gd name="connsiteY3" fmla="*/ 3072327 h 3353782"/>
              <a:gd name="connsiteX4" fmla="*/ 2900264 w 3181719"/>
              <a:gd name="connsiteY4" fmla="*/ 3353782 h 3353782"/>
              <a:gd name="connsiteX5" fmla="*/ 281455 w 3181719"/>
              <a:gd name="connsiteY5" fmla="*/ 3353782 h 3353782"/>
              <a:gd name="connsiteX6" fmla="*/ 0 w 3181719"/>
              <a:gd name="connsiteY6" fmla="*/ 3072327 h 3353782"/>
              <a:gd name="connsiteX7" fmla="*/ 0 w 3181719"/>
              <a:gd name="connsiteY7" fmla="*/ 281455 h 3353782"/>
              <a:gd name="connsiteX8" fmla="*/ 281455 w 3181719"/>
              <a:gd name="connsiteY8" fmla="*/ 0 h 335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1719" h="3353782">
                <a:moveTo>
                  <a:pt x="281455" y="0"/>
                </a:moveTo>
                <a:lnTo>
                  <a:pt x="2900264" y="0"/>
                </a:lnTo>
                <a:cubicBezTo>
                  <a:pt x="3055707" y="0"/>
                  <a:pt x="3181719" y="126012"/>
                  <a:pt x="3181719" y="281455"/>
                </a:cubicBezTo>
                <a:lnTo>
                  <a:pt x="3181719" y="3072327"/>
                </a:lnTo>
                <a:cubicBezTo>
                  <a:pt x="3181719" y="3227770"/>
                  <a:pt x="3055707" y="3353782"/>
                  <a:pt x="2900264" y="3353782"/>
                </a:cubicBezTo>
                <a:lnTo>
                  <a:pt x="281455" y="3353782"/>
                </a:lnTo>
                <a:cubicBezTo>
                  <a:pt x="126012" y="3353782"/>
                  <a:pt x="0" y="3227770"/>
                  <a:pt x="0" y="3072327"/>
                </a:cubicBezTo>
                <a:lnTo>
                  <a:pt x="0" y="281455"/>
                </a:lnTo>
                <a:cubicBezTo>
                  <a:pt x="0" y="126012"/>
                  <a:pt x="126012" y="0"/>
                  <a:pt x="281455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4697E60-8916-F14A-8A5C-C530111DB4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75281" y="2772698"/>
            <a:ext cx="3181719" cy="3353782"/>
          </a:xfrm>
          <a:custGeom>
            <a:avLst/>
            <a:gdLst>
              <a:gd name="connsiteX0" fmla="*/ 281455 w 3181719"/>
              <a:gd name="connsiteY0" fmla="*/ 0 h 3353782"/>
              <a:gd name="connsiteX1" fmla="*/ 2900264 w 3181719"/>
              <a:gd name="connsiteY1" fmla="*/ 0 h 3353782"/>
              <a:gd name="connsiteX2" fmla="*/ 3181719 w 3181719"/>
              <a:gd name="connsiteY2" fmla="*/ 281455 h 3353782"/>
              <a:gd name="connsiteX3" fmla="*/ 3181719 w 3181719"/>
              <a:gd name="connsiteY3" fmla="*/ 3072327 h 3353782"/>
              <a:gd name="connsiteX4" fmla="*/ 2900264 w 3181719"/>
              <a:gd name="connsiteY4" fmla="*/ 3353782 h 3353782"/>
              <a:gd name="connsiteX5" fmla="*/ 281455 w 3181719"/>
              <a:gd name="connsiteY5" fmla="*/ 3353782 h 3353782"/>
              <a:gd name="connsiteX6" fmla="*/ 0 w 3181719"/>
              <a:gd name="connsiteY6" fmla="*/ 3072327 h 3353782"/>
              <a:gd name="connsiteX7" fmla="*/ 0 w 3181719"/>
              <a:gd name="connsiteY7" fmla="*/ 281455 h 3353782"/>
              <a:gd name="connsiteX8" fmla="*/ 281455 w 3181719"/>
              <a:gd name="connsiteY8" fmla="*/ 0 h 335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1719" h="3353782">
                <a:moveTo>
                  <a:pt x="281455" y="0"/>
                </a:moveTo>
                <a:lnTo>
                  <a:pt x="2900264" y="0"/>
                </a:lnTo>
                <a:cubicBezTo>
                  <a:pt x="3055707" y="0"/>
                  <a:pt x="3181719" y="126012"/>
                  <a:pt x="3181719" y="281455"/>
                </a:cubicBezTo>
                <a:lnTo>
                  <a:pt x="3181719" y="3072327"/>
                </a:lnTo>
                <a:cubicBezTo>
                  <a:pt x="3181719" y="3227770"/>
                  <a:pt x="3055707" y="3353782"/>
                  <a:pt x="2900264" y="3353782"/>
                </a:cubicBezTo>
                <a:lnTo>
                  <a:pt x="281455" y="3353782"/>
                </a:lnTo>
                <a:cubicBezTo>
                  <a:pt x="126012" y="3353782"/>
                  <a:pt x="0" y="3227770"/>
                  <a:pt x="0" y="3072327"/>
                </a:cubicBezTo>
                <a:lnTo>
                  <a:pt x="0" y="281455"/>
                </a:lnTo>
                <a:cubicBezTo>
                  <a:pt x="0" y="126012"/>
                  <a:pt x="126012" y="0"/>
                  <a:pt x="281455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715A29-65C1-9569-5143-ED7A1226853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EFF685A-523B-4AB0-8539-4CA1B7CAF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D70D5F-F629-CEF8-953F-12E78CA0C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6383AD7-6DEC-EFB3-C82F-8B3A42546E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12" y="6275551"/>
            <a:ext cx="1538615" cy="514288"/>
          </a:xfrm>
          <a:prstGeom prst="rect">
            <a:avLst/>
          </a:prstGeom>
        </p:spPr>
      </p:pic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6D04A751-CC0D-E139-40B6-803555A202D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139696" y="6331411"/>
            <a:ext cx="7174424" cy="365125"/>
          </a:xfrm>
        </p:spPr>
        <p:txBody>
          <a:bodyPr/>
          <a:lstStyle/>
          <a:p>
            <a:pPr algn="l"/>
            <a:r>
              <a:rPr lang="en-US" dirty="0">
                <a:latin typeface="Calibri" panose="020F0502020204030204" pitchFamily="34" charset="0"/>
              </a:rPr>
              <a:t>Children’s Funding Project is a nonprofit social impact organization that helps communities and states expand equitable opportunities for children and youth through strategic public financing. </a:t>
            </a:r>
            <a:r>
              <a:rPr lang="en-US" u="sng" dirty="0"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childrensfundingproject.org</a:t>
            </a:r>
            <a:r>
              <a:rPr lang="en-US" u="sng" dirty="0"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284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3416DF-1828-6441-9C78-BFA107C676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333999" cy="6858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B004E-BF52-FEB7-B0E1-BCD30FF86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685A-523B-4AB0-8539-4CA1B7CAFA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700CFB5-5349-96EA-FA22-BF4DAE6732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40" y="6275551"/>
            <a:ext cx="1531960" cy="512064"/>
          </a:xfrm>
          <a:prstGeom prst="rect">
            <a:avLst/>
          </a:prstGeom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07039F5E-4371-ABAF-709D-B10EB83B9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9696" y="6331411"/>
            <a:ext cx="7174424" cy="365125"/>
          </a:xfrm>
        </p:spPr>
        <p:txBody>
          <a:bodyPr/>
          <a:lstStyle/>
          <a:p>
            <a:pPr algn="l"/>
            <a:r>
              <a:rPr lang="en-US" dirty="0">
                <a:latin typeface="Calibri" panose="020F0502020204030204" pitchFamily="34" charset="0"/>
              </a:rPr>
              <a:t>Children’s Funding Project is a nonprofit social impact organization that helps communities and states expand equitable opportunities for children and youth through strategic public financing. </a:t>
            </a:r>
            <a:r>
              <a:rPr lang="en-US" u="sng" dirty="0"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childrensfundingproject.org</a:t>
            </a:r>
            <a:r>
              <a:rPr lang="en-US" u="sng" dirty="0"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39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8893A8B-7E32-FA4E-9AB4-83449C7AF811}"/>
              </a:ext>
            </a:extLst>
          </p:cNvPr>
          <p:cNvSpPr/>
          <p:nvPr userDrawn="1"/>
        </p:nvSpPr>
        <p:spPr>
          <a:xfrm flipH="1">
            <a:off x="6858000" y="0"/>
            <a:ext cx="533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900AEB6-3F37-7943-9354-DEFFD2BA5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73943" y="951795"/>
            <a:ext cx="2302113" cy="4954412"/>
          </a:xfrm>
          <a:custGeom>
            <a:avLst/>
            <a:gdLst>
              <a:gd name="connsiteX0" fmla="*/ 279108 w 2302113"/>
              <a:gd name="connsiteY0" fmla="*/ 0 h 4954412"/>
              <a:gd name="connsiteX1" fmla="*/ 509419 w 2302113"/>
              <a:gd name="connsiteY1" fmla="*/ 0 h 4954412"/>
              <a:gd name="connsiteX2" fmla="*/ 540431 w 2302113"/>
              <a:gd name="connsiteY2" fmla="*/ 31012 h 4954412"/>
              <a:gd name="connsiteX3" fmla="*/ 540431 w 2302113"/>
              <a:gd name="connsiteY3" fmla="*/ 31649 h 4954412"/>
              <a:gd name="connsiteX4" fmla="*/ 695490 w 2302113"/>
              <a:gd name="connsiteY4" fmla="*/ 186709 h 4954412"/>
              <a:gd name="connsiteX5" fmla="*/ 1606622 w 2302113"/>
              <a:gd name="connsiteY5" fmla="*/ 186709 h 4954412"/>
              <a:gd name="connsiteX6" fmla="*/ 1761682 w 2302113"/>
              <a:gd name="connsiteY6" fmla="*/ 31649 h 4954412"/>
              <a:gd name="connsiteX7" fmla="*/ 1761682 w 2302113"/>
              <a:gd name="connsiteY7" fmla="*/ 31012 h 4954412"/>
              <a:gd name="connsiteX8" fmla="*/ 1792694 w 2302113"/>
              <a:gd name="connsiteY8" fmla="*/ 0 h 4954412"/>
              <a:gd name="connsiteX9" fmla="*/ 2023005 w 2302113"/>
              <a:gd name="connsiteY9" fmla="*/ 0 h 4954412"/>
              <a:gd name="connsiteX10" fmla="*/ 2302113 w 2302113"/>
              <a:gd name="connsiteY10" fmla="*/ 279108 h 4954412"/>
              <a:gd name="connsiteX11" fmla="*/ 2302113 w 2302113"/>
              <a:gd name="connsiteY11" fmla="*/ 4675304 h 4954412"/>
              <a:gd name="connsiteX12" fmla="*/ 2023005 w 2302113"/>
              <a:gd name="connsiteY12" fmla="*/ 4954412 h 4954412"/>
              <a:gd name="connsiteX13" fmla="*/ 279108 w 2302113"/>
              <a:gd name="connsiteY13" fmla="*/ 4954412 h 4954412"/>
              <a:gd name="connsiteX14" fmla="*/ 0 w 2302113"/>
              <a:gd name="connsiteY14" fmla="*/ 4675304 h 4954412"/>
              <a:gd name="connsiteX15" fmla="*/ 0 w 2302113"/>
              <a:gd name="connsiteY15" fmla="*/ 279108 h 4954412"/>
              <a:gd name="connsiteX16" fmla="*/ 279108 w 2302113"/>
              <a:gd name="connsiteY16" fmla="*/ 0 h 4954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02113" h="4954412">
                <a:moveTo>
                  <a:pt x="279108" y="0"/>
                </a:moveTo>
                <a:lnTo>
                  <a:pt x="509419" y="0"/>
                </a:lnTo>
                <a:cubicBezTo>
                  <a:pt x="526552" y="0"/>
                  <a:pt x="540431" y="13878"/>
                  <a:pt x="540431" y="31012"/>
                </a:cubicBezTo>
                <a:lnTo>
                  <a:pt x="540431" y="31649"/>
                </a:lnTo>
                <a:cubicBezTo>
                  <a:pt x="540431" y="117287"/>
                  <a:pt x="609850" y="186709"/>
                  <a:pt x="695490" y="186709"/>
                </a:cubicBezTo>
                <a:lnTo>
                  <a:pt x="1606622" y="186709"/>
                </a:lnTo>
                <a:cubicBezTo>
                  <a:pt x="1692261" y="186709"/>
                  <a:pt x="1761682" y="117287"/>
                  <a:pt x="1761682" y="31649"/>
                </a:cubicBezTo>
                <a:lnTo>
                  <a:pt x="1761682" y="31012"/>
                </a:lnTo>
                <a:cubicBezTo>
                  <a:pt x="1761682" y="13878"/>
                  <a:pt x="1775560" y="0"/>
                  <a:pt x="1792694" y="0"/>
                </a:cubicBezTo>
                <a:lnTo>
                  <a:pt x="2023005" y="0"/>
                </a:lnTo>
                <a:cubicBezTo>
                  <a:pt x="2177150" y="0"/>
                  <a:pt x="2302113" y="124963"/>
                  <a:pt x="2302113" y="279108"/>
                </a:cubicBezTo>
                <a:lnTo>
                  <a:pt x="2302113" y="4675304"/>
                </a:lnTo>
                <a:cubicBezTo>
                  <a:pt x="2302113" y="4829449"/>
                  <a:pt x="2177150" y="4954412"/>
                  <a:pt x="2023005" y="4954412"/>
                </a:cubicBezTo>
                <a:lnTo>
                  <a:pt x="279108" y="4954412"/>
                </a:lnTo>
                <a:cubicBezTo>
                  <a:pt x="124963" y="4954412"/>
                  <a:pt x="0" y="4829449"/>
                  <a:pt x="0" y="4675304"/>
                </a:cubicBezTo>
                <a:lnTo>
                  <a:pt x="0" y="279108"/>
                </a:lnTo>
                <a:cubicBezTo>
                  <a:pt x="0" y="124963"/>
                  <a:pt x="124963" y="0"/>
                  <a:pt x="279108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AF8CCAC-7D43-7CDB-6AD1-6414DBCA7FAC}"/>
              </a:ext>
            </a:extLst>
          </p:cNvPr>
          <p:cNvSpPr/>
          <p:nvPr userDrawn="1"/>
        </p:nvSpPr>
        <p:spPr>
          <a:xfrm>
            <a:off x="11410972" y="6369580"/>
            <a:ext cx="351895" cy="351895"/>
          </a:xfrm>
          <a:prstGeom prst="ellipse">
            <a:avLst/>
          </a:prstGeom>
          <a:solidFill>
            <a:schemeClr val="tx2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80FE98-36F1-C276-03EB-BE006E19E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480" y="6252441"/>
            <a:ext cx="639070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>
                <a:latin typeface="Calibri" panose="020F0502020204030204" pitchFamily="34" charset="0"/>
              </a:rPr>
              <a:t>Children’s Funding Project is a nonprofit social impact organization that helps communities and states expand equitable opportunities for children and youth through strategic public financing. </a:t>
            </a:r>
            <a:r>
              <a:rPr lang="en-US" u="sng" dirty="0"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childrensfundingproject.org</a:t>
            </a:r>
            <a:r>
              <a:rPr lang="en-US" u="sng" dirty="0"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FA25E-EAD8-6E50-D326-631D2D10E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685A-523B-4AB0-8539-4CA1B7CAF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388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FD82C2D-6E9C-2241-815E-F4B26A2DA0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8" cy="3698240"/>
          </a:xfrm>
          <a:custGeom>
            <a:avLst/>
            <a:gdLst>
              <a:gd name="connsiteX0" fmla="*/ 0 w 12191998"/>
              <a:gd name="connsiteY0" fmla="*/ 0 h 3698240"/>
              <a:gd name="connsiteX1" fmla="*/ 12191998 w 12191998"/>
              <a:gd name="connsiteY1" fmla="*/ 0 h 3698240"/>
              <a:gd name="connsiteX2" fmla="*/ 12191998 w 12191998"/>
              <a:gd name="connsiteY2" fmla="*/ 3698240 h 3698240"/>
              <a:gd name="connsiteX3" fmla="*/ 0 w 12191998"/>
              <a:gd name="connsiteY3" fmla="*/ 3698240 h 369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8" h="3698240">
                <a:moveTo>
                  <a:pt x="0" y="0"/>
                </a:moveTo>
                <a:lnTo>
                  <a:pt x="12191998" y="0"/>
                </a:lnTo>
                <a:lnTo>
                  <a:pt x="12191998" y="3698240"/>
                </a:lnTo>
                <a:lnTo>
                  <a:pt x="0" y="369824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4C5B06-1AFC-906E-8296-CDF1BE17A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9696" y="6331411"/>
            <a:ext cx="7174424" cy="365125"/>
          </a:xfrm>
        </p:spPr>
        <p:txBody>
          <a:bodyPr/>
          <a:lstStyle/>
          <a:p>
            <a:pPr algn="l"/>
            <a:r>
              <a:rPr lang="en-US" dirty="0">
                <a:latin typeface="Calibri" panose="020F0502020204030204" pitchFamily="34" charset="0"/>
              </a:rPr>
              <a:t>Children’s Funding Project is a nonprofit social impact organization that helps communities and states expand equitable opportunities for children and youth through strategic public financing. </a:t>
            </a:r>
            <a:r>
              <a:rPr lang="en-US" u="sng" dirty="0"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childrensfundingproject.org</a:t>
            </a:r>
            <a:r>
              <a:rPr lang="en-US" u="sng" dirty="0"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BFE441-4BD1-758B-49CE-574904577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685A-523B-4AB0-8539-4CA1B7CAFA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7FEE407-4AD5-5280-26CE-0E133F08FA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12" y="6275551"/>
            <a:ext cx="1538615" cy="51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92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11C1CCB-7F6C-104E-904C-4DC5B730D847}"/>
              </a:ext>
            </a:extLst>
          </p:cNvPr>
          <p:cNvSpPr/>
          <p:nvPr userDrawn="1"/>
        </p:nvSpPr>
        <p:spPr>
          <a:xfrm flipH="1">
            <a:off x="0" y="-12271"/>
            <a:ext cx="3054764" cy="69603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ECE5540-5DF1-A34C-BBFE-93EC3724EA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67598" y="2310626"/>
            <a:ext cx="3982050" cy="2570825"/>
          </a:xfrm>
          <a:custGeom>
            <a:avLst/>
            <a:gdLst>
              <a:gd name="connsiteX0" fmla="*/ 0 w 3982050"/>
              <a:gd name="connsiteY0" fmla="*/ 0 h 2570825"/>
              <a:gd name="connsiteX1" fmla="*/ 3982050 w 3982050"/>
              <a:gd name="connsiteY1" fmla="*/ 0 h 2570825"/>
              <a:gd name="connsiteX2" fmla="*/ 3982050 w 3982050"/>
              <a:gd name="connsiteY2" fmla="*/ 2570825 h 2570825"/>
              <a:gd name="connsiteX3" fmla="*/ 0 w 3982050"/>
              <a:gd name="connsiteY3" fmla="*/ 2570825 h 257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2050" h="2570825">
                <a:moveTo>
                  <a:pt x="0" y="0"/>
                </a:moveTo>
                <a:lnTo>
                  <a:pt x="3982050" y="0"/>
                </a:lnTo>
                <a:lnTo>
                  <a:pt x="3982050" y="2570825"/>
                </a:lnTo>
                <a:lnTo>
                  <a:pt x="0" y="2570825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D4C13-E09B-F426-FD0A-19E722B95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685A-523B-4AB0-8539-4CA1B7CAFA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6D3C095-137D-3917-1F05-C3DB51AA2D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12" y="6275551"/>
            <a:ext cx="1538615" cy="514288"/>
          </a:xfrm>
          <a:prstGeom prst="rect">
            <a:avLst/>
          </a:prstGeom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EC39709A-4A2D-2F00-C42F-855EBE781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7070" y="6331411"/>
            <a:ext cx="7174424" cy="365125"/>
          </a:xfrm>
        </p:spPr>
        <p:txBody>
          <a:bodyPr/>
          <a:lstStyle/>
          <a:p>
            <a:pPr algn="l"/>
            <a:r>
              <a:rPr lang="en-US" dirty="0">
                <a:latin typeface="Calibri" panose="020F0502020204030204" pitchFamily="34" charset="0"/>
              </a:rPr>
              <a:t>Children’s Funding Project is a nonprofit social impact organization that helps communities and states expand equitable opportunities for children and youth through strategic public financing. </a:t>
            </a:r>
            <a:r>
              <a:rPr lang="en-US" u="sng" dirty="0"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childrensfundingproject.org</a:t>
            </a:r>
            <a:r>
              <a:rPr lang="en-US" u="sng" dirty="0"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694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AD2510-A852-0448-9E9F-3CA6352692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607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6_Custom Layou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91"/>
          <p:cNvSpPr/>
          <p:nvPr/>
        </p:nvSpPr>
        <p:spPr>
          <a:xfrm>
            <a:off x="-100739" y="731520"/>
            <a:ext cx="6903661" cy="53949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91"/>
          <p:cNvSpPr>
            <a:spLocks noGrp="1"/>
          </p:cNvSpPr>
          <p:nvPr>
            <p:ph type="pic" idx="2"/>
          </p:nvPr>
        </p:nvSpPr>
        <p:spPr>
          <a:xfrm>
            <a:off x="6802922" y="731520"/>
            <a:ext cx="5389077" cy="539496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" name="Google Shape;25;p91"/>
          <p:cNvSpPr txBox="1">
            <a:spLocks noGrp="1"/>
          </p:cNvSpPr>
          <p:nvPr>
            <p:ph type="title"/>
          </p:nvPr>
        </p:nvSpPr>
        <p:spPr>
          <a:xfrm>
            <a:off x="473990" y="1000555"/>
            <a:ext cx="55522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1"/>
          <p:cNvSpPr txBox="1">
            <a:spLocks noGrp="1"/>
          </p:cNvSpPr>
          <p:nvPr>
            <p:ph type="sldNum" idx="12"/>
          </p:nvPr>
        </p:nvSpPr>
        <p:spPr>
          <a:xfrm>
            <a:off x="11353800" y="6356350"/>
            <a:ext cx="466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91" descr="Logo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312" y="6275551"/>
            <a:ext cx="1538615" cy="51428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1"/>
          <p:cNvSpPr txBox="1">
            <a:spLocks noGrp="1"/>
          </p:cNvSpPr>
          <p:nvPr>
            <p:ph type="ftr" idx="11"/>
          </p:nvPr>
        </p:nvSpPr>
        <p:spPr>
          <a:xfrm>
            <a:off x="2139696" y="6331411"/>
            <a:ext cx="71744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3038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B101F-F350-A7FE-D4D8-24BC50F90C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9E116E-10D5-5318-13AA-C67038329A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012FA-5EE0-0EEC-7297-856D44E6D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B290-2761-449C-9249-9015797E5E2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41E00-D60B-3131-ADAA-72AF45821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B74CD-F823-294C-AA67-127A8265E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80AC-C80A-4985-9424-FD883A6AE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58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D2CDA-2D2D-9000-A28B-A36CD5121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AD90C-6518-3168-8440-5EF46320F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5F7C0-905A-5771-A820-BE33B0052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B290-2761-449C-9249-9015797E5E2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2D4FE-D4B2-84CD-8AE1-BFDE77C30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BC9FC-31B8-1C07-1303-42B3CC876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80AC-C80A-4985-9424-FD883A6AE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553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A2264-BEB6-4D8E-1C63-40E2FDEFE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8074F-608C-C834-D408-9A9C53968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21919-CB6C-EFBA-43EB-A86E5F01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B290-2761-449C-9249-9015797E5E2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781C1-3863-4DAC-E3B0-A27A119C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C9466-0C48-4787-7A62-560508C05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80AC-C80A-4985-9424-FD883A6AE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42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73D34-73B1-C9A7-2F2A-12BD37551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1C931-0AF2-F598-7182-CE748DF20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D0C69D-4BFD-91F7-46DA-C1C98CC11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2FEAE2-7339-5D41-D29E-A2B3D9056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B290-2761-449C-9249-9015797E5E2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7D24A-97CD-7B73-CD28-370A08A2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93FD2C-3101-FEF5-1C40-6496D0B9F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80AC-C80A-4985-9424-FD883A6AE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980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F426C-E240-C32B-2A74-B031A1260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D7729-A576-F0B0-DF02-AB0A36E30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20E2FD-F9B1-04B4-8294-3EC700BE3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118A10-5245-6F5F-91F4-7F579584BE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A994BD-A515-4DF0-4E80-3B3981661D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EB172C-8B63-E508-18DB-2EACBFDF5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B290-2761-449C-9249-9015797E5E2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C84E93-6B42-8ED3-40E3-B5906723D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CB2690-6B47-A5C3-9660-C10356D8B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80AC-C80A-4985-9424-FD883A6AE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845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A3A0F-93B5-DD32-AB97-8FEED7FC6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8FBF19-7686-CAC7-0FBE-3275F355E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B290-2761-449C-9249-9015797E5E2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831854-7C54-C15E-5AC3-73730C95F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C0218C-1F5D-47B2-FFA4-974265F1E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80AC-C80A-4985-9424-FD883A6AE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221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0D21F2-FB59-17B7-CF73-FA59FCE42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B290-2761-449C-9249-9015797E5E2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AB4D61-D10F-4106-78EE-481F92CC0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BDED9-E3B6-5ABD-67F7-EEA244D81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80AC-C80A-4985-9424-FD883A6AE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88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2FF4662C-263D-3044-9930-0ADCC004F3B7}"/>
              </a:ext>
            </a:extLst>
          </p:cNvPr>
          <p:cNvSpPr/>
          <p:nvPr userDrawn="1"/>
        </p:nvSpPr>
        <p:spPr>
          <a:xfrm>
            <a:off x="0" y="1"/>
            <a:ext cx="5730238" cy="6075549"/>
          </a:xfrm>
          <a:custGeom>
            <a:avLst/>
            <a:gdLst>
              <a:gd name="connsiteX0" fmla="*/ 0 w 5730238"/>
              <a:gd name="connsiteY0" fmla="*/ 0 h 6075549"/>
              <a:gd name="connsiteX1" fmla="*/ 4863127 w 5730238"/>
              <a:gd name="connsiteY1" fmla="*/ 0 h 6075549"/>
              <a:gd name="connsiteX2" fmla="*/ 4885739 w 5730238"/>
              <a:gd name="connsiteY2" fmla="*/ 24880 h 6075549"/>
              <a:gd name="connsiteX3" fmla="*/ 5730238 w 5730238"/>
              <a:gd name="connsiteY3" fmla="*/ 2377306 h 6075549"/>
              <a:gd name="connsiteX4" fmla="*/ 2031995 w 5730238"/>
              <a:gd name="connsiteY4" fmla="*/ 6075549 h 6075549"/>
              <a:gd name="connsiteX5" fmla="*/ 269193 w 5730238"/>
              <a:gd name="connsiteY5" fmla="*/ 5629191 h 6075549"/>
              <a:gd name="connsiteX6" fmla="*/ 0 w 5730238"/>
              <a:gd name="connsiteY6" fmla="*/ 5465653 h 607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30238" h="6075549">
                <a:moveTo>
                  <a:pt x="0" y="0"/>
                </a:moveTo>
                <a:lnTo>
                  <a:pt x="4863127" y="0"/>
                </a:lnTo>
                <a:lnTo>
                  <a:pt x="4885739" y="24880"/>
                </a:lnTo>
                <a:cubicBezTo>
                  <a:pt x="5413315" y="664155"/>
                  <a:pt x="5730238" y="1483720"/>
                  <a:pt x="5730238" y="2377306"/>
                </a:cubicBezTo>
                <a:cubicBezTo>
                  <a:pt x="5730238" y="4419789"/>
                  <a:pt x="4074478" y="6075549"/>
                  <a:pt x="2031995" y="6075549"/>
                </a:cubicBezTo>
                <a:cubicBezTo>
                  <a:pt x="1393719" y="6075549"/>
                  <a:pt x="793209" y="5913854"/>
                  <a:pt x="269193" y="5629191"/>
                </a:cubicBezTo>
                <a:lnTo>
                  <a:pt x="0" y="5465653"/>
                </a:lnTo>
                <a:close/>
              </a:path>
            </a:pathLst>
          </a:cu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702AEB0-F961-E348-9FE9-34184E5E8C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63038" y="731520"/>
            <a:ext cx="3901440" cy="3901440"/>
          </a:xfrm>
          <a:custGeom>
            <a:avLst/>
            <a:gdLst>
              <a:gd name="connsiteX0" fmla="*/ 1950720 w 3901440"/>
              <a:gd name="connsiteY0" fmla="*/ 0 h 3901440"/>
              <a:gd name="connsiteX1" fmla="*/ 3901440 w 3901440"/>
              <a:gd name="connsiteY1" fmla="*/ 1950720 h 3901440"/>
              <a:gd name="connsiteX2" fmla="*/ 1950720 w 3901440"/>
              <a:gd name="connsiteY2" fmla="*/ 3901440 h 3901440"/>
              <a:gd name="connsiteX3" fmla="*/ 0 w 3901440"/>
              <a:gd name="connsiteY3" fmla="*/ 1950720 h 3901440"/>
              <a:gd name="connsiteX4" fmla="*/ 1950720 w 3901440"/>
              <a:gd name="connsiteY4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1440" h="3901440">
                <a:moveTo>
                  <a:pt x="1950720" y="0"/>
                </a:moveTo>
                <a:cubicBezTo>
                  <a:pt x="3028073" y="0"/>
                  <a:pt x="3901440" y="873367"/>
                  <a:pt x="3901440" y="1950720"/>
                </a:cubicBezTo>
                <a:cubicBezTo>
                  <a:pt x="3901440" y="3028073"/>
                  <a:pt x="3028073" y="3901440"/>
                  <a:pt x="1950720" y="3901440"/>
                </a:cubicBezTo>
                <a:cubicBezTo>
                  <a:pt x="873367" y="3901440"/>
                  <a:pt x="0" y="3028073"/>
                  <a:pt x="0" y="1950720"/>
                </a:cubicBezTo>
                <a:cubicBezTo>
                  <a:pt x="0" y="873367"/>
                  <a:pt x="873367" y="0"/>
                  <a:pt x="195072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23BC091-1204-5042-B9FD-BA675B204D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518" y="2956560"/>
            <a:ext cx="3169920" cy="3169920"/>
          </a:xfrm>
          <a:custGeom>
            <a:avLst/>
            <a:gdLst>
              <a:gd name="connsiteX0" fmla="*/ 1584960 w 3169920"/>
              <a:gd name="connsiteY0" fmla="*/ 0 h 3169920"/>
              <a:gd name="connsiteX1" fmla="*/ 3169920 w 3169920"/>
              <a:gd name="connsiteY1" fmla="*/ 1584960 h 3169920"/>
              <a:gd name="connsiteX2" fmla="*/ 1584960 w 3169920"/>
              <a:gd name="connsiteY2" fmla="*/ 3169920 h 3169920"/>
              <a:gd name="connsiteX3" fmla="*/ 0 w 3169920"/>
              <a:gd name="connsiteY3" fmla="*/ 1584960 h 3169920"/>
              <a:gd name="connsiteX4" fmla="*/ 1584960 w 3169920"/>
              <a:gd name="connsiteY4" fmla="*/ 0 h 316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9920" h="3169920">
                <a:moveTo>
                  <a:pt x="1584960" y="0"/>
                </a:moveTo>
                <a:cubicBezTo>
                  <a:pt x="2460309" y="0"/>
                  <a:pt x="3169920" y="709611"/>
                  <a:pt x="3169920" y="1584960"/>
                </a:cubicBezTo>
                <a:cubicBezTo>
                  <a:pt x="3169920" y="2460309"/>
                  <a:pt x="2460309" y="3169920"/>
                  <a:pt x="1584960" y="3169920"/>
                </a:cubicBezTo>
                <a:cubicBezTo>
                  <a:pt x="709611" y="3169920"/>
                  <a:pt x="0" y="2460309"/>
                  <a:pt x="0" y="1584960"/>
                </a:cubicBezTo>
                <a:cubicBezTo>
                  <a:pt x="0" y="709611"/>
                  <a:pt x="709611" y="0"/>
                  <a:pt x="158496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 w="1016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6629AD-7867-C7F7-7B21-75C9F78ED58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EFF685A-523B-4AB0-8539-4CA1B7CAFA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6889D66-30D6-BE86-28AD-CEB8194CFF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12" y="6275551"/>
            <a:ext cx="1538615" cy="514288"/>
          </a:xfrm>
          <a:prstGeom prst="rect">
            <a:avLst/>
          </a:prstGeom>
        </p:spPr>
      </p:pic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FB58EFD6-F835-AC5A-E8D1-67EBB95BD20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139696" y="6331411"/>
            <a:ext cx="7174424" cy="365125"/>
          </a:xfrm>
        </p:spPr>
        <p:txBody>
          <a:bodyPr/>
          <a:lstStyle/>
          <a:p>
            <a:pPr algn="l"/>
            <a:r>
              <a:rPr lang="en-US" dirty="0">
                <a:latin typeface="Calibri" panose="020F0502020204030204" pitchFamily="34" charset="0"/>
              </a:rPr>
              <a:t>Children’s Funding Project is a nonprofit social impact organization that helps communities and states expand equitable opportunities for children and youth through strategic public financing. </a:t>
            </a:r>
            <a:r>
              <a:rPr lang="en-US" u="sng" dirty="0"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childrensfundingproject.org</a:t>
            </a:r>
            <a:r>
              <a:rPr lang="en-US" u="sng" dirty="0"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3487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92C02-E5A4-3210-C855-AB3251350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3E692-A506-B0CA-3337-C4B277738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D573C-AF56-5B49-0108-E5F98717A9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667213-07BD-A53A-83FB-0D1EDDD23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B290-2761-449C-9249-9015797E5E2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233D17-29B8-74F7-4938-DC5C9A66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BB89DC-6733-E102-AF34-082A923B8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80AC-C80A-4985-9424-FD883A6AE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49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26C6C-52B8-6651-BE59-22DDA5E8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26F66C-4B7D-3CB4-E11A-07C9D91DB6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9D88F0-EA94-B701-D2F3-6BC6DE594D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2C7DA-0CAE-BBE4-A814-29F758D79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B290-2761-449C-9249-9015797E5E2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9D2FA-490E-435D-FDD3-2AF0C2BF7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74AD2-9B24-9C55-B1FA-D7EE6A3E2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80AC-C80A-4985-9424-FD883A6AE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832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71A3A-BCF4-EAB1-D81F-3B0F0499D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54525F-CCE9-891F-FB5D-6A83D3B4C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6AE6A-25BF-9E46-BF76-D26F52A57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B290-2761-449C-9249-9015797E5E2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AF9F6-C083-4367-199F-B8489071C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0264D-FB9D-3065-2332-57804AFF7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80AC-C80A-4985-9424-FD883A6AE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106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7BB740-F356-24BB-10F0-6BEAA955D1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2696A4-5D1B-7C09-4B2B-5D3B4EED80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8A238-B678-163E-07A5-7B52F9126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B290-2761-449C-9249-9015797E5E2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2DDAA-3533-E6D8-1EBF-294961CA5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26F7D-E240-C135-7415-31E90268C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80AC-C80A-4985-9424-FD883A6AE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020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err="1"/>
              <a:t>Firstname</a:t>
            </a:r>
            <a:r>
              <a:rPr lang="en-US" sz="1800"/>
              <a:t> </a:t>
            </a:r>
            <a:r>
              <a:rPr lang="en-US" sz="1800" err="1"/>
              <a:t>Lastname</a:t>
            </a:r>
            <a:r>
              <a:rPr lang="en-US" sz="1800"/>
              <a:t> | Job Title</a:t>
            </a:r>
          </a:p>
          <a:p>
            <a:r>
              <a:rPr lang="en-US" sz="1800"/>
              <a:t>Date</a:t>
            </a:r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>
                <a:solidFill>
                  <a:srgbClr val="000000"/>
                </a:solidFill>
              </a:rPr>
              <a:pPr/>
              <a:t>11/21/2023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Optional Tagline Goes Here </a:t>
            </a:r>
            <a:r>
              <a:rPr lang="en-US">
                <a:solidFill>
                  <a:srgbClr val="003865"/>
                </a:solidFill>
              </a:rPr>
              <a:t>|</a:t>
            </a:r>
            <a:r>
              <a:rPr lang="en-US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391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4188564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err="1"/>
              <a:t>Firstname</a:t>
            </a:r>
            <a:r>
              <a:rPr lang="en-US" sz="1800"/>
              <a:t> </a:t>
            </a:r>
            <a:r>
              <a:rPr lang="en-US" sz="1800" err="1"/>
              <a:t>Lastname</a:t>
            </a:r>
            <a:r>
              <a:rPr lang="en-US" sz="1800"/>
              <a:t> | Job Title</a:t>
            </a:r>
          </a:p>
          <a:p>
            <a:r>
              <a:rPr lang="en-US" sz="1800"/>
              <a:t>Date</a:t>
            </a:r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>
                <a:solidFill>
                  <a:srgbClr val="000000"/>
                </a:solidFill>
              </a:rPr>
              <a:pPr/>
              <a:t>11/21/2023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Optional Tagline Goes Here </a:t>
            </a:r>
            <a:r>
              <a:rPr lang="en-US">
                <a:solidFill>
                  <a:srgbClr val="003865"/>
                </a:solidFill>
              </a:rPr>
              <a:t>|</a:t>
            </a:r>
            <a:r>
              <a:rPr lang="en-US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" name="Picture 9" descr="Minnesota Management and Budget logo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3530342" y="1405148"/>
            <a:ext cx="5131316" cy="141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416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err="1"/>
              <a:t>Firstname</a:t>
            </a:r>
            <a:r>
              <a:rPr lang="en-US" sz="1800"/>
              <a:t> </a:t>
            </a:r>
            <a:r>
              <a:rPr lang="en-US" sz="1800" err="1"/>
              <a:t>Lastname</a:t>
            </a:r>
            <a:r>
              <a:rPr lang="en-US" sz="1800"/>
              <a:t> | Job Title</a:t>
            </a:r>
          </a:p>
          <a:p>
            <a:r>
              <a:rPr lang="en-US" sz="1800"/>
              <a:t>Date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Optional Tagline Goes Here </a:t>
            </a:r>
            <a:r>
              <a:rPr lang="en-US">
                <a:solidFill>
                  <a:srgbClr val="003865"/>
                </a:solidFill>
              </a:rPr>
              <a:t>|</a:t>
            </a:r>
            <a:r>
              <a:rPr lang="en-US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endParaRPr lang="en-US"/>
          </a:p>
        </p:txBody>
      </p:sp>
      <p:pic>
        <p:nvPicPr>
          <p:cNvPr id="11" name="Picture 10" descr="Minnesota Management and Budget logo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543867" y="5921822"/>
            <a:ext cx="3430321" cy="93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923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 bwMode="gray">
          <a:xfrm>
            <a:off x="838200" y="1335088"/>
            <a:ext cx="10515600" cy="48418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A198C9B-0587-4A1E-9E03-E4C9FE222F08}" type="datetime1">
              <a:rPr lang="en-US" smtClean="0">
                <a:solidFill>
                  <a:srgbClr val="000000"/>
                </a:solidFill>
              </a:rPr>
              <a:pPr/>
              <a:t>11/21/2023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Optional Tagline Goes Here </a:t>
            </a:r>
            <a:r>
              <a:rPr lang="en-US">
                <a:solidFill>
                  <a:srgbClr val="003865"/>
                </a:solidFill>
              </a:rPr>
              <a:t>|</a:t>
            </a:r>
            <a:r>
              <a:rPr lang="en-US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8767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err="1"/>
              <a:t>Firstname</a:t>
            </a:r>
            <a:r>
              <a:rPr lang="en-US" sz="1800"/>
              <a:t> </a:t>
            </a:r>
            <a:r>
              <a:rPr lang="en-US" sz="1800" err="1"/>
              <a:t>Lastname</a:t>
            </a:r>
            <a:r>
              <a:rPr lang="en-US" sz="180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89113"/>
            <a:ext cx="12192000" cy="22987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A8CA1A9B-139F-4606-AD0A-F3253110DAE5}" type="datetime1">
              <a:rPr lang="en-US" smtClean="0">
                <a:solidFill>
                  <a:srgbClr val="000000"/>
                </a:solidFill>
              </a:rPr>
              <a:pPr/>
              <a:t>11/21/2023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Optional Tagline Goes Here </a:t>
            </a:r>
            <a:r>
              <a:rPr lang="en-US">
                <a:solidFill>
                  <a:srgbClr val="003865"/>
                </a:solidFill>
              </a:rPr>
              <a:t>|</a:t>
            </a:r>
            <a:r>
              <a:rPr lang="en-US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5" name="Picture 14" descr="Minnesota Management and Budget logo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8322767" y="526948"/>
            <a:ext cx="3430321" cy="93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71987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black"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24D5D47-1752-4D84-8BFB-C2F71A34C932}" type="datetime1">
              <a:rPr lang="en-US" smtClean="0">
                <a:solidFill>
                  <a:srgbClr val="000000"/>
                </a:solidFill>
              </a:rPr>
              <a:pPr/>
              <a:t>11/21/2023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Optional Tagline Goes Here </a:t>
            </a:r>
            <a:r>
              <a:rPr lang="en-US">
                <a:solidFill>
                  <a:srgbClr val="003865"/>
                </a:solidFill>
              </a:rPr>
              <a:t>|</a:t>
            </a:r>
            <a:r>
              <a:rPr lang="en-US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7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E5FFDDC-E3B9-B447-85DD-47D0E5AF5F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310636 w 12192000"/>
              <a:gd name="connsiteY1" fmla="*/ 0 h 6858000"/>
              <a:gd name="connsiteX2" fmla="*/ 6096000 w 12192000"/>
              <a:gd name="connsiteY2" fmla="*/ 4784008 h 6858000"/>
              <a:gd name="connsiteX3" fmla="*/ 10881364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310636" y="0"/>
                </a:lnTo>
                <a:cubicBezTo>
                  <a:pt x="1310636" y="2642135"/>
                  <a:pt x="3453116" y="4784008"/>
                  <a:pt x="6096000" y="4784008"/>
                </a:cubicBezTo>
                <a:cubicBezTo>
                  <a:pt x="8738884" y="4784008"/>
                  <a:pt x="10881364" y="2642135"/>
                  <a:pt x="10881364" y="0"/>
                </a:cubicBez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D51B7FD-8003-271A-2DFC-352A053617A1}"/>
              </a:ext>
            </a:extLst>
          </p:cNvPr>
          <p:cNvSpPr/>
          <p:nvPr userDrawn="1"/>
        </p:nvSpPr>
        <p:spPr>
          <a:xfrm>
            <a:off x="11410972" y="6369580"/>
            <a:ext cx="351895" cy="351895"/>
          </a:xfrm>
          <a:prstGeom prst="ellipse">
            <a:avLst/>
          </a:prstGeom>
          <a:solidFill>
            <a:schemeClr val="tx2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48137D-51E0-95FB-8941-1531ABC70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685A-523B-4AB0-8539-4CA1B7CAFA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D592A20E-EE2D-853E-9EEF-3ACA08EBDF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40" y="6275551"/>
            <a:ext cx="1531960" cy="512064"/>
          </a:xfrm>
          <a:prstGeom prst="rect">
            <a:avLst/>
          </a:prstGeom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C796380F-83FD-C1C1-FE97-F94FCC78C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9696" y="6331411"/>
            <a:ext cx="717442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>
                <a:latin typeface="Calibri" panose="020F0502020204030204" pitchFamily="34" charset="0"/>
              </a:rPr>
              <a:t>Children’s Funding Project is a nonprofit social impact organization that helps communities and states expand equitable opportunities for children and youth through strategic public financing. </a:t>
            </a:r>
            <a:r>
              <a:rPr lang="en-US" u="sng" dirty="0"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childrensfundingproject.org</a:t>
            </a:r>
            <a:r>
              <a:rPr lang="en-US" u="sng" dirty="0"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689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C198DD1-C477-482D-A126-3FBDD1778E48}" type="datetime1">
              <a:rPr lang="en-US" smtClean="0">
                <a:solidFill>
                  <a:srgbClr val="000000"/>
                </a:solidFill>
              </a:rPr>
              <a:pPr/>
              <a:t>11/21/2023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Optional Tagline Goes Here </a:t>
            </a:r>
            <a:r>
              <a:rPr lang="en-US">
                <a:solidFill>
                  <a:srgbClr val="003865"/>
                </a:solidFill>
              </a:rPr>
              <a:t>|</a:t>
            </a:r>
            <a:r>
              <a:rPr lang="en-US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BE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25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A198C9B-0587-4A1E-9E03-E4C9FE222F08}" type="datetime1">
              <a:rPr lang="en-US" smtClean="0">
                <a:solidFill>
                  <a:srgbClr val="000000"/>
                </a:solidFill>
              </a:rPr>
              <a:pPr/>
              <a:t>11/21/2023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Optional Tagline Goes Here </a:t>
            </a:r>
            <a:r>
              <a:rPr lang="en-US">
                <a:solidFill>
                  <a:srgbClr val="003865"/>
                </a:solidFill>
              </a:rPr>
              <a:t>|</a:t>
            </a:r>
            <a:r>
              <a:rPr lang="en-US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602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485A5BA-A5F9-4138-9E4B-FFD626F6437A}" type="datetime1">
              <a:rPr lang="en-US" smtClean="0">
                <a:solidFill>
                  <a:srgbClr val="000000"/>
                </a:solidFill>
              </a:rPr>
              <a:pPr/>
              <a:t>11/21/2023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Optional Tagline Goes Here </a:t>
            </a:r>
            <a:r>
              <a:rPr lang="en-US">
                <a:solidFill>
                  <a:srgbClr val="003865"/>
                </a:solidFill>
              </a:rPr>
              <a:t>|</a:t>
            </a:r>
            <a:r>
              <a:rPr lang="en-US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2953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12192000" cy="1219198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1789308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7746984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>
                <a:solidFill>
                  <a:srgbClr val="000000"/>
                </a:solidFill>
              </a:rPr>
              <a:pPr/>
              <a:t>11/21/2023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Optional Tagline Goes Here </a:t>
            </a:r>
            <a:r>
              <a:rPr lang="en-US">
                <a:solidFill>
                  <a:srgbClr val="003865"/>
                </a:solidFill>
              </a:rPr>
              <a:t>|</a:t>
            </a:r>
            <a:r>
              <a:rPr lang="en-US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8783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11/21/2023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Optional Tagline Goes Here </a:t>
            </a:r>
            <a:r>
              <a:rPr lang="en-US">
                <a:solidFill>
                  <a:srgbClr val="78BE21"/>
                </a:solidFill>
              </a:rPr>
              <a:t>|</a:t>
            </a:r>
            <a:r>
              <a:rPr lang="en-US">
                <a:solidFill>
                  <a:srgbClr val="FFFFFF"/>
                </a:solidFill>
              </a:rPr>
              <a:t> mn.gov/websiteurl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33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11/21/2023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Optional Tagline Goes Here </a:t>
            </a:r>
            <a:r>
              <a:rPr lang="en-US">
                <a:solidFill>
                  <a:srgbClr val="78BE21"/>
                </a:solidFill>
              </a:rPr>
              <a:t>|</a:t>
            </a:r>
            <a:r>
              <a:rPr lang="en-US">
                <a:solidFill>
                  <a:srgbClr val="FFFFFF"/>
                </a:solidFill>
              </a:rPr>
              <a:t> mn.gov/websiteurl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725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>
                <a:solidFill>
                  <a:srgbClr val="000000"/>
                </a:solidFill>
              </a:rPr>
              <a:pPr/>
              <a:t>11/21/2023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Optional Tagline Goes Here </a:t>
            </a:r>
            <a:r>
              <a:rPr lang="en-US">
                <a:solidFill>
                  <a:srgbClr val="003865"/>
                </a:solidFill>
              </a:rPr>
              <a:t>|</a:t>
            </a:r>
            <a:r>
              <a:rPr lang="en-US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5799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11/21/2023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Optional Tagline Goes Here </a:t>
            </a:r>
            <a:r>
              <a:rPr lang="en-US">
                <a:solidFill>
                  <a:srgbClr val="78BE21"/>
                </a:solidFill>
              </a:rPr>
              <a:t>|</a:t>
            </a:r>
            <a:r>
              <a:rPr lang="en-US">
                <a:solidFill>
                  <a:srgbClr val="FFFFFF"/>
                </a:solidFill>
              </a:rPr>
              <a:t> mn.gov/websiteurl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82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67358AD-0A6B-0941-B056-4F90E88F68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3159760"/>
            <a:ext cx="12191205" cy="2966720"/>
          </a:xfrm>
          <a:custGeom>
            <a:avLst/>
            <a:gdLst>
              <a:gd name="connsiteX0" fmla="*/ 0 w 12191205"/>
              <a:gd name="connsiteY0" fmla="*/ 0 h 2966720"/>
              <a:gd name="connsiteX1" fmla="*/ 12191205 w 12191205"/>
              <a:gd name="connsiteY1" fmla="*/ 0 h 2966720"/>
              <a:gd name="connsiteX2" fmla="*/ 12191205 w 12191205"/>
              <a:gd name="connsiteY2" fmla="*/ 2966720 h 2966720"/>
              <a:gd name="connsiteX3" fmla="*/ 0 w 12191205"/>
              <a:gd name="connsiteY3" fmla="*/ 2966720 h 296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205" h="2966720">
                <a:moveTo>
                  <a:pt x="0" y="0"/>
                </a:moveTo>
                <a:lnTo>
                  <a:pt x="12191205" y="0"/>
                </a:lnTo>
                <a:lnTo>
                  <a:pt x="12191205" y="2966720"/>
                </a:lnTo>
                <a:lnTo>
                  <a:pt x="0" y="29667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BFA7B6-61C6-AFFB-176C-40399B21F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685A-523B-4AB0-8539-4CA1B7CAFA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B557797-DBD8-D8C8-A17E-650925F24F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12" y="6275551"/>
            <a:ext cx="1538615" cy="514288"/>
          </a:xfrm>
          <a:prstGeom prst="rect">
            <a:avLst/>
          </a:prstGeom>
        </p:spPr>
      </p:pic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842ACEBC-E28A-DC74-2045-C6974B8EA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9696" y="6331411"/>
            <a:ext cx="7174424" cy="365125"/>
          </a:xfrm>
        </p:spPr>
        <p:txBody>
          <a:bodyPr/>
          <a:lstStyle/>
          <a:p>
            <a:pPr algn="l"/>
            <a:r>
              <a:rPr lang="en-US" dirty="0">
                <a:latin typeface="Calibri" panose="020F0502020204030204" pitchFamily="34" charset="0"/>
              </a:rPr>
              <a:t>Children’s Funding Project is a nonprofit social impact organization that helps communities and states expand equitable opportunities for children and youth through strategic public financing. </a:t>
            </a:r>
            <a:r>
              <a:rPr lang="en-US" u="sng" dirty="0"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childrensfundingproject.org</a:t>
            </a:r>
            <a:r>
              <a:rPr lang="en-US" u="sng" dirty="0"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467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11/21/2023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Optional Tagline Goes Here </a:t>
            </a:r>
            <a:r>
              <a:rPr lang="en-US">
                <a:solidFill>
                  <a:srgbClr val="78BE21"/>
                </a:solidFill>
              </a:rPr>
              <a:t>|</a:t>
            </a:r>
            <a:r>
              <a:rPr lang="en-US">
                <a:solidFill>
                  <a:srgbClr val="FFFFFF"/>
                </a:solidFill>
              </a:rPr>
              <a:t> mn.gov/websiteurl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6133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>
                <a:solidFill>
                  <a:srgbClr val="000000"/>
                </a:solidFill>
              </a:rPr>
              <a:pPr/>
              <a:t>11/21/2023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Optional Tagline Goes Here </a:t>
            </a:r>
            <a:r>
              <a:rPr lang="en-US">
                <a:solidFill>
                  <a:srgbClr val="003865"/>
                </a:solidFill>
              </a:rPr>
              <a:t>|</a:t>
            </a:r>
            <a:r>
              <a:rPr lang="en-US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9928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"/>
            <a:ext cx="12192000" cy="1216022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36DB2D6-5DF4-4264-A4A1-7D3EAF38D255}" type="datetime1">
              <a:rPr lang="en-US" smtClean="0">
                <a:solidFill>
                  <a:srgbClr val="000000"/>
                </a:solidFill>
              </a:rPr>
              <a:pPr/>
              <a:t>11/21/2023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Optional Tagline Goes Here </a:t>
            </a:r>
            <a:r>
              <a:rPr lang="en-US">
                <a:solidFill>
                  <a:srgbClr val="003865"/>
                </a:solidFill>
              </a:rPr>
              <a:t>|</a:t>
            </a:r>
            <a:r>
              <a:rPr lang="en-US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3221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"/>
            <a:ext cx="12192000" cy="1216022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36DB2D6-5DF4-4264-A4A1-7D3EAF38D255}" type="datetime1">
              <a:rPr lang="en-US" smtClean="0">
                <a:solidFill>
                  <a:srgbClr val="000000"/>
                </a:solidFill>
              </a:rPr>
              <a:pPr/>
              <a:t>11/21/2023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Optional Tagline Goes Here </a:t>
            </a:r>
            <a:r>
              <a:rPr lang="en-US">
                <a:solidFill>
                  <a:srgbClr val="003865"/>
                </a:solidFill>
              </a:rPr>
              <a:t>|</a:t>
            </a:r>
            <a:r>
              <a:rPr lang="en-US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334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B4EEDC6-36CA-4209-B482-2ED76AA0BF08}" type="datetime1">
              <a:rPr lang="en-US" smtClean="0">
                <a:solidFill>
                  <a:srgbClr val="000000"/>
                </a:solidFill>
              </a:rPr>
              <a:pPr/>
              <a:t>11/21/2023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Optional Tagline Goes Here </a:t>
            </a:r>
            <a:r>
              <a:rPr lang="en-US">
                <a:solidFill>
                  <a:srgbClr val="003865"/>
                </a:solidFill>
              </a:rPr>
              <a:t>|</a:t>
            </a:r>
            <a:r>
              <a:rPr lang="en-US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5920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3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DC79626-CE5A-4834-975C-E7305BA2E281}" type="datetime1">
              <a:rPr lang="en-US" smtClean="0">
                <a:solidFill>
                  <a:srgbClr val="000000"/>
                </a:solidFill>
              </a:rPr>
              <a:pPr/>
              <a:t>11/21/2023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Optional Tagline Goes Here </a:t>
            </a:r>
            <a:r>
              <a:rPr lang="en-US">
                <a:solidFill>
                  <a:srgbClr val="003865"/>
                </a:solidFill>
              </a:rPr>
              <a:t>|</a:t>
            </a:r>
            <a:r>
              <a:rPr lang="en-US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0215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815FB38-58F3-410A-8DA4-4B706967601F}" type="datetime1">
              <a:rPr lang="en-US" smtClean="0">
                <a:solidFill>
                  <a:srgbClr val="000000"/>
                </a:solidFill>
              </a:rPr>
              <a:pPr/>
              <a:t>11/21/2023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Optional Tagline Goes Here </a:t>
            </a:r>
            <a:r>
              <a:rPr lang="en-US">
                <a:solidFill>
                  <a:srgbClr val="003865"/>
                </a:solidFill>
              </a:rPr>
              <a:t>|</a:t>
            </a:r>
            <a:r>
              <a:rPr lang="en-US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33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20425"/>
            <a:ext cx="12192000" cy="1236448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F519661-29C3-4FE0-9FC3-375A85A42C46}" type="datetime1">
              <a:rPr lang="en-US" smtClean="0">
                <a:solidFill>
                  <a:srgbClr val="000000"/>
                </a:solidFill>
              </a:rPr>
              <a:pPr/>
              <a:t>11/21/2023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Optional Tagline Goes Here </a:t>
            </a:r>
            <a:r>
              <a:rPr lang="en-US">
                <a:solidFill>
                  <a:srgbClr val="003865"/>
                </a:solidFill>
              </a:rPr>
              <a:t>|</a:t>
            </a:r>
            <a:r>
              <a:rPr lang="en-US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961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366E0EA-2D80-452F-9963-33FA7A36BC09}" type="datetime1">
              <a:rPr lang="en-US" smtClean="0">
                <a:solidFill>
                  <a:srgbClr val="000000"/>
                </a:solidFill>
              </a:rPr>
              <a:pPr/>
              <a:t>11/21/2023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Optional Tagline Goes Here </a:t>
            </a:r>
            <a:r>
              <a:rPr lang="en-US">
                <a:solidFill>
                  <a:srgbClr val="003865"/>
                </a:solidFill>
              </a:rPr>
              <a:t>|</a:t>
            </a:r>
            <a:r>
              <a:rPr lang="en-US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2451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56672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2D32F7-042F-524E-B95C-7F4B45CF25B3}"/>
              </a:ext>
            </a:extLst>
          </p:cNvPr>
          <p:cNvSpPr/>
          <p:nvPr userDrawn="1"/>
        </p:nvSpPr>
        <p:spPr>
          <a:xfrm>
            <a:off x="-100739" y="731520"/>
            <a:ext cx="6903661" cy="53949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EB6B305-93F4-614B-9EEF-7361466B3A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02922" y="731520"/>
            <a:ext cx="5389077" cy="5394960"/>
          </a:xfrm>
          <a:custGeom>
            <a:avLst/>
            <a:gdLst>
              <a:gd name="connsiteX0" fmla="*/ 0 w 5394960"/>
              <a:gd name="connsiteY0" fmla="*/ 0 h 5394960"/>
              <a:gd name="connsiteX1" fmla="*/ 5394960 w 5394960"/>
              <a:gd name="connsiteY1" fmla="*/ 0 h 5394960"/>
              <a:gd name="connsiteX2" fmla="*/ 5394960 w 5394960"/>
              <a:gd name="connsiteY2" fmla="*/ 5394960 h 5394960"/>
              <a:gd name="connsiteX3" fmla="*/ 0 w 5394960"/>
              <a:gd name="connsiteY3" fmla="*/ 5394960 h 539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4960" h="5394960">
                <a:moveTo>
                  <a:pt x="0" y="0"/>
                </a:moveTo>
                <a:lnTo>
                  <a:pt x="5394960" y="0"/>
                </a:lnTo>
                <a:lnTo>
                  <a:pt x="5394960" y="5394960"/>
                </a:lnTo>
                <a:lnTo>
                  <a:pt x="0" y="539496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28318B-E915-AC57-89FC-D0DFEA14E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990" y="1000555"/>
            <a:ext cx="5552268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F68C4-E8F6-336A-AF5B-8DAB82271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685A-523B-4AB0-8539-4CA1B7CAFA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C0C4CE-3448-B133-540F-2D34746B98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12" y="6275551"/>
            <a:ext cx="1538615" cy="514288"/>
          </a:xfrm>
          <a:prstGeom prst="rect">
            <a:avLst/>
          </a:prstGeom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FFA98760-6200-9001-7D34-6EF36A852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9696" y="6331411"/>
            <a:ext cx="7174424" cy="365125"/>
          </a:xfrm>
        </p:spPr>
        <p:txBody>
          <a:bodyPr/>
          <a:lstStyle/>
          <a:p>
            <a:pPr algn="l"/>
            <a:r>
              <a:rPr lang="en-US" dirty="0">
                <a:latin typeface="Calibri" panose="020F0502020204030204" pitchFamily="34" charset="0"/>
              </a:rPr>
              <a:t>Children’s Funding Project is a nonprofit social impact organization that helps communities and states expand equitable opportunities for children and youth through strategic public financing. </a:t>
            </a:r>
            <a:r>
              <a:rPr lang="en-US" u="sng" dirty="0"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childrensfundingproject.org</a:t>
            </a:r>
            <a:r>
              <a:rPr lang="en-US" u="sng" dirty="0"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3722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873116378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823454909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white"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 bwMode="gray">
          <a:xfrm>
            <a:off x="2032000" y="2233262"/>
            <a:ext cx="8128000" cy="2966751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06B78D62-7A3F-4136-9CF2-CB03510DA06A}" type="datetime1">
              <a:rPr lang="en-US" smtClean="0">
                <a:solidFill>
                  <a:srgbClr val="000000"/>
                </a:solidFill>
              </a:rPr>
              <a:pPr/>
              <a:t>11/21/2023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Optional Tagline Goes Here </a:t>
            </a:r>
            <a:r>
              <a:rPr lang="en-US">
                <a:solidFill>
                  <a:srgbClr val="003865"/>
                </a:solidFill>
              </a:rPr>
              <a:t>|</a:t>
            </a:r>
            <a:r>
              <a:rPr lang="en-US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9395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white"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 bwMode="gray"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11/21/2023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Optional Tagline Goes Here </a:t>
            </a:r>
            <a:r>
              <a:rPr lang="en-US">
                <a:solidFill>
                  <a:srgbClr val="78BE21"/>
                </a:solidFill>
              </a:rPr>
              <a:t>|</a:t>
            </a:r>
            <a:r>
              <a:rPr lang="en-US">
                <a:solidFill>
                  <a:srgbClr val="FFFFFF"/>
                </a:solidFill>
              </a:rPr>
              <a:t> mn.gov/websiteurl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2275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11/21/2023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Optional Tagline Goes Here </a:t>
            </a:r>
            <a:r>
              <a:rPr lang="en-US">
                <a:solidFill>
                  <a:srgbClr val="78BE21"/>
                </a:solidFill>
              </a:rPr>
              <a:t>|</a:t>
            </a:r>
            <a:r>
              <a:rPr lang="en-US">
                <a:solidFill>
                  <a:srgbClr val="FFFFFF"/>
                </a:solidFill>
              </a:rPr>
              <a:t> mn.gov/websiteurl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724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/>
          <a:p>
            <a:fld id="{5CAE31FF-A086-40D5-909F-A9E138181237}" type="datetime1">
              <a:rPr lang="en-US" smtClean="0">
                <a:solidFill>
                  <a:srgbClr val="000000"/>
                </a:solidFill>
              </a:rPr>
              <a:pPr/>
              <a:t>11/21/2023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Optional Tagline Goes Here </a:t>
            </a:r>
            <a:r>
              <a:rPr lang="en-US">
                <a:solidFill>
                  <a:srgbClr val="003865"/>
                </a:solidFill>
              </a:rPr>
              <a:t>|</a:t>
            </a:r>
            <a:r>
              <a:rPr lang="en-US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1516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 bwMode="black"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5D76A200-3168-4D33-A718-3974884CE863}" type="datetime1">
              <a:rPr lang="en-US" smtClean="0">
                <a:solidFill>
                  <a:srgbClr val="000000"/>
                </a:solidFill>
              </a:rPr>
              <a:pPr/>
              <a:t>11/21/2023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Optional Tagline Goes Here </a:t>
            </a:r>
            <a:r>
              <a:rPr lang="en-US">
                <a:solidFill>
                  <a:srgbClr val="003865"/>
                </a:solidFill>
              </a:rPr>
              <a:t>|</a:t>
            </a:r>
            <a:r>
              <a:rPr lang="en-US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696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 bwMode="black"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2387970036"/>
      </p:ext>
    </p:extLst>
  </p:cSld>
  <p:clrMapOvr>
    <a:masterClrMapping/>
  </p:clrMapOvr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>
                <a:solidFill>
                  <a:srgbClr val="FFFFFF"/>
                </a:solidFill>
              </a:rPr>
              <a:pPr/>
              <a:t>11/21/2023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Optional Tagline Goes Here </a:t>
            </a:r>
            <a:r>
              <a:rPr lang="en-US">
                <a:solidFill>
                  <a:srgbClr val="78BE21"/>
                </a:solidFill>
              </a:rPr>
              <a:t>|</a:t>
            </a:r>
            <a:r>
              <a:rPr lang="en-US">
                <a:solidFill>
                  <a:srgbClr val="FFFFFF"/>
                </a:solidFill>
              </a:rPr>
              <a:t> mn.gov/websiteurl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9908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>
                <a:solidFill>
                  <a:srgbClr val="FFFFFF"/>
                </a:solidFill>
              </a:rPr>
              <a:pPr/>
              <a:t>11/21/2023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Optional Tagline Goes Here </a:t>
            </a:r>
            <a:r>
              <a:rPr lang="en-US">
                <a:solidFill>
                  <a:srgbClr val="78BE21"/>
                </a:solidFill>
              </a:rPr>
              <a:t>|</a:t>
            </a:r>
            <a:r>
              <a:rPr lang="en-US">
                <a:solidFill>
                  <a:srgbClr val="FFFFFF"/>
                </a:solidFill>
              </a:rPr>
              <a:t> mn.gov/websiteurl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17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EB6B305-93F4-614B-9EEF-7361466B3A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02922" y="731520"/>
            <a:ext cx="5389077" cy="5394960"/>
          </a:xfrm>
          <a:custGeom>
            <a:avLst/>
            <a:gdLst>
              <a:gd name="connsiteX0" fmla="*/ 0 w 5394960"/>
              <a:gd name="connsiteY0" fmla="*/ 0 h 5394960"/>
              <a:gd name="connsiteX1" fmla="*/ 5394960 w 5394960"/>
              <a:gd name="connsiteY1" fmla="*/ 0 h 5394960"/>
              <a:gd name="connsiteX2" fmla="*/ 5394960 w 5394960"/>
              <a:gd name="connsiteY2" fmla="*/ 5394960 h 5394960"/>
              <a:gd name="connsiteX3" fmla="*/ 0 w 5394960"/>
              <a:gd name="connsiteY3" fmla="*/ 5394960 h 539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4960" h="5394960">
                <a:moveTo>
                  <a:pt x="0" y="0"/>
                </a:moveTo>
                <a:lnTo>
                  <a:pt x="5394960" y="0"/>
                </a:lnTo>
                <a:lnTo>
                  <a:pt x="5394960" y="5394960"/>
                </a:lnTo>
                <a:lnTo>
                  <a:pt x="0" y="539496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7673B8-D07E-0F0B-7318-EE5BC35E2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685A-523B-4AB0-8539-4CA1B7CAFA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B471049-27F6-9C2C-B219-BED1C6DF43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12" y="6275551"/>
            <a:ext cx="1538615" cy="514288"/>
          </a:xfrm>
          <a:prstGeom prst="rect">
            <a:avLst/>
          </a:prstGeom>
        </p:spPr>
      </p:pic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657AC38F-CECC-B637-C369-8FDEA1118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9696" y="6331411"/>
            <a:ext cx="7174424" cy="365125"/>
          </a:xfrm>
        </p:spPr>
        <p:txBody>
          <a:bodyPr/>
          <a:lstStyle/>
          <a:p>
            <a:pPr algn="l"/>
            <a:r>
              <a:rPr lang="en-US" dirty="0">
                <a:latin typeface="Calibri" panose="020F0502020204030204" pitchFamily="34" charset="0"/>
              </a:rPr>
              <a:t>Children’s Funding Project is a nonprofit social impact organization that helps communities and states expand equitable opportunities for children and youth through strategic public financing. </a:t>
            </a:r>
            <a:r>
              <a:rPr lang="en-US" u="sng" dirty="0"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childrensfundingproject.org</a:t>
            </a:r>
            <a:r>
              <a:rPr lang="en-US" u="sng" dirty="0"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5017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1358199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>
                <a:solidFill>
                  <a:srgbClr val="FFFFFF"/>
                </a:solidFill>
              </a:rPr>
              <a:pPr/>
              <a:t>11/21/2023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Optional Tagline Goes Here </a:t>
            </a:r>
            <a:r>
              <a:rPr lang="en-US">
                <a:solidFill>
                  <a:srgbClr val="78BE21"/>
                </a:solidFill>
              </a:rPr>
              <a:t>|</a:t>
            </a:r>
            <a:r>
              <a:rPr lang="en-US">
                <a:solidFill>
                  <a:srgbClr val="FFFFFF"/>
                </a:solidFill>
              </a:rPr>
              <a:t> mn.gov/websiteurl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166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>
                <a:solidFill>
                  <a:srgbClr val="FFFFFF"/>
                </a:solidFill>
              </a:rPr>
              <a:pPr/>
              <a:t>11/21/2023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Optional Tagline Goes Here </a:t>
            </a:r>
            <a:r>
              <a:rPr lang="en-US">
                <a:solidFill>
                  <a:srgbClr val="78BE21"/>
                </a:solidFill>
              </a:rPr>
              <a:t>|</a:t>
            </a:r>
            <a:r>
              <a:rPr lang="en-US">
                <a:solidFill>
                  <a:srgbClr val="FFFFFF"/>
                </a:solidFill>
              </a:rPr>
              <a:t> mn.gov/websiteurl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007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87399685"/>
      </p:ext>
    </p:extLst>
  </p:cSld>
  <p:clrMapOvr>
    <a:masterClrMapping/>
  </p:clrMapOvr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1842413499"/>
      </p:ext>
    </p:extLst>
  </p:cSld>
  <p:clrMapOvr>
    <a:masterClrMapping/>
  </p:clrMapOvr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Quote or </a:t>
            </a:r>
            <a:br>
              <a:rPr lang="en-US"/>
            </a:br>
            <a:r>
              <a:rPr lang="en-US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2935747289"/>
      </p:ext>
    </p:extLst>
  </p:cSld>
  <p:clrMapOvr>
    <a:masterClrMapping/>
  </p:clrMapOvr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>
                <a:solidFill>
                  <a:srgbClr val="FFFFFF"/>
                </a:solidFill>
              </a:rPr>
              <a:pPr/>
              <a:t>11/21/2023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Optional Tagline Goes Here </a:t>
            </a:r>
            <a:r>
              <a:rPr lang="en-US">
                <a:solidFill>
                  <a:srgbClr val="78BE21"/>
                </a:solidFill>
              </a:rPr>
              <a:t>|</a:t>
            </a:r>
            <a:r>
              <a:rPr lang="en-US">
                <a:solidFill>
                  <a:srgbClr val="FFFFFF"/>
                </a:solidFill>
              </a:rPr>
              <a:t> mn.gov/websiteurl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712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66A75E6-E45B-4C5D-981E-7C8ED0C72F5D}" type="datetime1">
              <a:rPr lang="en-US" smtClean="0">
                <a:solidFill>
                  <a:srgbClr val="000000"/>
                </a:solidFill>
              </a:rPr>
              <a:pPr/>
              <a:t>11/21/2023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Optional Tagline Goes Here | mn.gov/websiteurl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46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>
                <a:solidFill>
                  <a:srgbClr val="FFFFFF"/>
                </a:solidFill>
              </a:rPr>
              <a:pPr/>
              <a:t>11/21/2023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Optional Tagline Goes Here </a:t>
            </a:r>
            <a:r>
              <a:rPr lang="en-US">
                <a:solidFill>
                  <a:srgbClr val="78BE21"/>
                </a:solidFill>
              </a:rPr>
              <a:t>|</a:t>
            </a:r>
            <a:r>
              <a:rPr lang="en-US">
                <a:solidFill>
                  <a:srgbClr val="FFFFFF"/>
                </a:solidFill>
              </a:rPr>
              <a:t> mn.gov/websiteurl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302378"/>
      </p:ext>
    </p:extLst>
  </p:cSld>
  <p:clrMapOvr>
    <a:masterClrMapping/>
  </p:clrMapOvr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5788966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C234FABC-FCB7-584F-9EE0-051B8E8C3F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795" y="1575550"/>
            <a:ext cx="2425925" cy="2263864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955DAB22-6281-9242-9CE6-F16A29840E5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765279" y="1575550"/>
            <a:ext cx="2425925" cy="2263864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3FDE12B5-9036-4F4B-8219-EEC79B6335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38956" y="1575550"/>
            <a:ext cx="2425925" cy="2263864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66573F96-0AA5-174F-8502-BA25055CAF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25130" y="1575550"/>
            <a:ext cx="4913030" cy="2263864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C92CBB-F65C-7B6D-5F5D-ADF5E8CC0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987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141BA-5181-5CBD-E13B-9C1199C9A8E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FF685A-523B-4AB0-8539-4CA1B7CAFA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0DC509C1-857C-A594-82AC-35F13B03BB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12" y="6275551"/>
            <a:ext cx="1538615" cy="514288"/>
          </a:xfrm>
          <a:prstGeom prst="rect">
            <a:avLst/>
          </a:prstGeom>
        </p:spPr>
      </p:pic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BB0D85D9-31F6-E918-9E1E-B37BA06C7C3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139696" y="6331411"/>
            <a:ext cx="7174424" cy="365125"/>
          </a:xfrm>
        </p:spPr>
        <p:txBody>
          <a:bodyPr/>
          <a:lstStyle/>
          <a:p>
            <a:pPr algn="l"/>
            <a:r>
              <a:rPr lang="en-US" dirty="0">
                <a:latin typeface="Calibri" panose="020F0502020204030204" pitchFamily="34" charset="0"/>
              </a:rPr>
              <a:t>Children’s Funding Project is a nonprofit social impact organization that helps communities and states expand equitable opportunities for children and youth through strategic public financing. </a:t>
            </a:r>
            <a:r>
              <a:rPr lang="en-US" u="sng" dirty="0"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childrensfundingproject.org</a:t>
            </a:r>
            <a:r>
              <a:rPr lang="en-US" u="sng" dirty="0"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8318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 bwMode="gray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8DBCF0-11C3-4F19-90D9-2EE7F00784FE}" type="datetime1">
              <a:rPr lang="en-US" smtClean="0">
                <a:solidFill>
                  <a:srgbClr val="FFFFFF"/>
                </a:solidFill>
              </a:rPr>
              <a:pPr/>
              <a:t>11/21/2023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Optional Tagline Goes Here </a:t>
            </a:r>
            <a:r>
              <a:rPr lang="en-US">
                <a:solidFill>
                  <a:srgbClr val="78BE21"/>
                </a:solidFill>
              </a:rPr>
              <a:t>|</a:t>
            </a:r>
            <a:r>
              <a:rPr lang="en-US">
                <a:solidFill>
                  <a:srgbClr val="FFFFFF"/>
                </a:solidFill>
              </a:rPr>
              <a:t> mn.gov/websiteurl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8590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firstname.lastname@state.mn.us</a:t>
            </a:r>
          </a:p>
          <a:p>
            <a:pPr lvl="0"/>
            <a:r>
              <a:rPr lang="en-US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>
                <a:solidFill>
                  <a:srgbClr val="FFFFFF"/>
                </a:solidFill>
              </a:rPr>
              <a:pPr/>
              <a:t>11/21/2023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Optional Tagline Goes Here </a:t>
            </a:r>
            <a:r>
              <a:rPr lang="en-US">
                <a:solidFill>
                  <a:srgbClr val="78BE21"/>
                </a:solidFill>
              </a:rPr>
              <a:t>|</a:t>
            </a:r>
            <a:r>
              <a:rPr lang="en-US">
                <a:solidFill>
                  <a:srgbClr val="FFFFFF"/>
                </a:solidFill>
              </a:rPr>
              <a:t> mn.gov/websiteurl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Minnesota Management and Budget logo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8322767" y="526948"/>
            <a:ext cx="3430321" cy="93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050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firstname.lastname@state.mn.us</a:t>
            </a:r>
          </a:p>
          <a:p>
            <a:pPr lvl="0"/>
            <a:r>
              <a:rPr lang="en-US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>
                <a:solidFill>
                  <a:srgbClr val="000000"/>
                </a:solidFill>
              </a:rPr>
              <a:pPr/>
              <a:t>11/21/2023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Optional Tagline Goes Here</a:t>
            </a:r>
            <a:r>
              <a:rPr lang="en-US">
                <a:solidFill>
                  <a:srgbClr val="003865"/>
                </a:solidFill>
              </a:rPr>
              <a:t> | </a:t>
            </a:r>
            <a:r>
              <a:rPr lang="en-US">
                <a:solidFill>
                  <a:srgbClr val="000000"/>
                </a:solidFill>
              </a:rPr>
              <a:t>mn.gov/websiteurl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3865"/>
                </a:solidFill>
              </a:rPr>
              <a:pPr/>
              <a:t>‹#›</a:t>
            </a:fld>
            <a:endParaRPr lang="en-US">
              <a:solidFill>
                <a:srgbClr val="003865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Minnesota Management and Budget logo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8322767" y="526948"/>
            <a:ext cx="3430321" cy="93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305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(Reversed Logo)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 txBox="1">
            <a:spLocks/>
          </p:cNvSpPr>
          <p:nvPr userDrawn="1"/>
        </p:nvSpPr>
        <p:spPr bwMode="ltGray">
          <a:xfrm>
            <a:off x="0" y="4092604"/>
            <a:ext cx="12192000" cy="1295182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Title 2"/>
          <p:cNvSpPr>
            <a:spLocks noGrp="1"/>
          </p:cNvSpPr>
          <p:nvPr>
            <p:ph type="ctrTitle" hasCustomPrompt="1"/>
          </p:nvPr>
        </p:nvSpPr>
        <p:spPr bwMode="black">
          <a:xfrm>
            <a:off x="266700" y="4092602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>
                <a:solidFill>
                  <a:srgbClr val="000000"/>
                </a:solidFill>
              </a:rPr>
              <a:pPr/>
              <a:t>11/21/2023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Optional Tagline Goes Here </a:t>
            </a:r>
            <a:r>
              <a:rPr lang="en-US">
                <a:solidFill>
                  <a:srgbClr val="003865"/>
                </a:solidFill>
              </a:rPr>
              <a:t>|</a:t>
            </a:r>
            <a:r>
              <a:rPr lang="en-US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" name="Picture 8" descr="State of Minnesota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114898" y="1188374"/>
            <a:ext cx="5962204" cy="19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008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Solid Blue, Image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11/21/2023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Optional Tagline Goes Here </a:t>
            </a:r>
            <a:r>
              <a:rPr lang="en-US">
                <a:solidFill>
                  <a:srgbClr val="78BE21"/>
                </a:solidFill>
              </a:rPr>
              <a:t>|</a:t>
            </a:r>
            <a:r>
              <a:rPr lang="en-US">
                <a:solidFill>
                  <a:srgbClr val="FFFFFF"/>
                </a:solidFill>
              </a:rPr>
              <a:t> mn.gov/websiteurl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9174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FSG Layout - 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43904" y="0"/>
            <a:ext cx="11064024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l">
              <a:defRPr sz="2400" b="1">
                <a:solidFill>
                  <a:schemeClr val="bg2">
                    <a:lumMod val="7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11798728" y="6629401"/>
            <a:ext cx="333426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090EB062-F74A-48E3-949C-AE146B96ACCE}" type="slidenum">
              <a:rPr lang="en-US" sz="1000">
                <a:solidFill>
                  <a:srgbClr val="4F4C25">
                    <a:lumMod val="75000"/>
                  </a:srgbClr>
                </a:solidFill>
                <a:cs typeface="Arial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>
              <a:solidFill>
                <a:srgbClr val="4F4C25">
                  <a:lumMod val="75000"/>
                </a:srgbClr>
              </a:solidFill>
              <a:cs typeface="Arial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990600"/>
            <a:ext cx="12192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514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black">
          <a:xfrm>
            <a:off x="0" y="4092602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4092602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>
                <a:solidFill>
                  <a:srgbClr val="000000"/>
                </a:solidFill>
              </a:rPr>
              <a:pPr/>
              <a:t>11/21/2023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Optional Tagline Goes Here </a:t>
            </a:r>
            <a:r>
              <a:rPr lang="en-US">
                <a:solidFill>
                  <a:srgbClr val="003865"/>
                </a:solidFill>
              </a:rPr>
              <a:t>|</a:t>
            </a:r>
            <a:r>
              <a:rPr lang="en-US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" name="Picture 8" descr="State of Minnesota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114897" y="1188374"/>
            <a:ext cx="5962206" cy="19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7627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/>
          </p:cNvSpPr>
          <p:nvPr userDrawn="1"/>
        </p:nvSpPr>
        <p:spPr bwMode="black">
          <a:xfrm>
            <a:off x="0" y="3477837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3477837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041204"/>
            <a:ext cx="10515600" cy="109712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pic>
        <p:nvPicPr>
          <p:cNvPr id="10" name="Picture 5" descr="State of Minnesota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57806" y="5731228"/>
            <a:ext cx="3234329" cy="1045349"/>
          </a:xfrm>
          <a:prstGeom prst="rect">
            <a:avLst/>
          </a:prstGeom>
        </p:spPr>
      </p:pic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5766153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Optional Tagline Goes Here </a:t>
            </a:r>
            <a:r>
              <a:rPr lang="en-US">
                <a:solidFill>
                  <a:srgbClr val="003865"/>
                </a:solidFill>
              </a:rPr>
              <a:t>|</a:t>
            </a:r>
            <a:r>
              <a:rPr lang="en-US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484700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45720" rIns="4572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able Placeholder 3"/>
          <p:cNvSpPr>
            <a:spLocks noGrp="1"/>
          </p:cNvSpPr>
          <p:nvPr>
            <p:ph type="tbl" sz="quarter" idx="13"/>
          </p:nvPr>
        </p:nvSpPr>
        <p:spPr bwMode="gray">
          <a:xfrm>
            <a:off x="838200" y="1335088"/>
            <a:ext cx="10515600" cy="48418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A198C9B-0587-4A1E-9E03-E4C9FE222F08}" type="datetime1">
              <a:rPr lang="en-US" smtClean="0">
                <a:solidFill>
                  <a:srgbClr val="000000"/>
                </a:solidFill>
              </a:rPr>
              <a:pPr/>
              <a:t>11/21/2023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Optional Tagline Goes Here </a:t>
            </a:r>
            <a:r>
              <a:rPr lang="en-US">
                <a:solidFill>
                  <a:srgbClr val="003865"/>
                </a:solidFill>
              </a:rPr>
              <a:t>|</a:t>
            </a:r>
            <a:r>
              <a:rPr lang="en-US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6514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 txBox="1">
            <a:spLocks/>
          </p:cNvSpPr>
          <p:nvPr userDrawn="1"/>
        </p:nvSpPr>
        <p:spPr bwMode="black">
          <a:xfrm>
            <a:off x="0" y="4188561"/>
            <a:ext cx="12192000" cy="119922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4188564"/>
            <a:ext cx="11658600" cy="1199223"/>
          </a:xfrm>
          <a:noFill/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644884"/>
            <a:ext cx="10515600" cy="711464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A8CA1A9B-139F-4606-AD0A-F3253110DAE5}" type="datetime1">
              <a:rPr lang="en-US" smtClean="0">
                <a:solidFill>
                  <a:srgbClr val="000000"/>
                </a:solidFill>
              </a:rPr>
              <a:pPr/>
              <a:t>11/21/2023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Optional Tagline Goes Here </a:t>
            </a:r>
            <a:r>
              <a:rPr lang="en-US">
                <a:solidFill>
                  <a:srgbClr val="003865"/>
                </a:solidFill>
              </a:rPr>
              <a:t>|</a:t>
            </a:r>
            <a:r>
              <a:rPr lang="en-US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" name="Picture 8" descr="State of Minnesota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176621" y="357602"/>
            <a:ext cx="3234329" cy="1045349"/>
          </a:xfrm>
          <a:prstGeom prst="rect">
            <a:avLst/>
          </a:prstGeom>
        </p:spPr>
      </p:pic>
      <p:sp>
        <p:nvSpPr>
          <p:cNvPr id="11" name="Picture Placeholder 9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89113"/>
            <a:ext cx="12192000" cy="22987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6183293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D968FA-612D-E7A2-5B7D-076056890A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F685A-523B-4AB0-8539-4CA1B7CAFA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530EB45-254D-2BD4-9325-B2A7ECC936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12" y="6275551"/>
            <a:ext cx="1538615" cy="514288"/>
          </a:xfrm>
          <a:prstGeom prst="rect">
            <a:avLst/>
          </a:prstGeom>
        </p:spPr>
      </p:pic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DF8D0004-DA0A-7995-8AE9-9D76012A0C7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39696" y="6331411"/>
            <a:ext cx="7174424" cy="365125"/>
          </a:xfrm>
        </p:spPr>
        <p:txBody>
          <a:bodyPr/>
          <a:lstStyle/>
          <a:p>
            <a:pPr algn="l"/>
            <a:r>
              <a:rPr lang="en-US" dirty="0">
                <a:latin typeface="Calibri" panose="020F0502020204030204" pitchFamily="34" charset="0"/>
              </a:rPr>
              <a:t>Children’s Funding Project is a nonprofit social impact organization that helps communities and states expand equitable opportunities for children and youth through strategic public financing. </a:t>
            </a:r>
            <a:r>
              <a:rPr lang="en-US" u="sng" dirty="0"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childrensfundingproject.org</a:t>
            </a:r>
            <a:r>
              <a:rPr lang="en-US" u="sng" dirty="0"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23610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Whit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594624"/>
            <a:ext cx="10515600" cy="4582339"/>
          </a:xfrm>
          <a:noFill/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24D5D47-1752-4D84-8BFB-C2F71A34C932}" type="datetime1">
              <a:rPr lang="en-US" smtClean="0">
                <a:solidFill>
                  <a:srgbClr val="000000"/>
                </a:solidFill>
              </a:rPr>
              <a:pPr/>
              <a:t>11/21/2023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Optional Tagline Goes Here </a:t>
            </a:r>
            <a:r>
              <a:rPr lang="en-US">
                <a:solidFill>
                  <a:srgbClr val="003865"/>
                </a:solidFill>
              </a:rPr>
              <a:t>|</a:t>
            </a:r>
            <a:r>
              <a:rPr lang="en-US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1108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plit White BG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C198DD1-C477-482D-A126-3FBDD1778E48}" type="datetime1">
              <a:rPr lang="en-US" smtClean="0">
                <a:solidFill>
                  <a:srgbClr val="000000"/>
                </a:solidFill>
              </a:rPr>
              <a:pPr/>
              <a:t>11/21/2023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Optional Tagline Goes Here </a:t>
            </a:r>
            <a:r>
              <a:rPr lang="en-US">
                <a:solidFill>
                  <a:srgbClr val="003865"/>
                </a:solidFill>
              </a:rPr>
              <a:t>|</a:t>
            </a:r>
            <a:r>
              <a:rPr lang="en-US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BE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6412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838200" y="1335281"/>
            <a:ext cx="10515600" cy="4841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335281"/>
            <a:ext cx="10515600" cy="4841683"/>
          </a:xfrm>
          <a:noFill/>
        </p:spPr>
        <p:txBody>
          <a:bodyPr lIns="182880" tIns="301752" rIns="18288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A198C9B-0587-4A1E-9E03-E4C9FE222F08}" type="datetime1">
              <a:rPr lang="en-US" smtClean="0">
                <a:solidFill>
                  <a:srgbClr val="000000"/>
                </a:solidFill>
              </a:rPr>
              <a:pPr/>
              <a:t>11/21/2023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Optional Tagline Goes Here </a:t>
            </a:r>
            <a:r>
              <a:rPr lang="en-US">
                <a:solidFill>
                  <a:srgbClr val="003865"/>
                </a:solidFill>
              </a:rPr>
              <a:t>|</a:t>
            </a:r>
            <a:r>
              <a:rPr lang="en-US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2887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plit 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38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 lIns="182880" tIns="182880" r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172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 lIns="182880" tIns="182880" r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485A5BA-A5F9-4138-9E4B-FFD626F6437A}" type="datetime1">
              <a:rPr lang="en-US" smtClean="0">
                <a:solidFill>
                  <a:srgbClr val="000000"/>
                </a:solidFill>
              </a:rPr>
              <a:pPr/>
              <a:t>11/21/2023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Optional Tagline Goes Here </a:t>
            </a:r>
            <a:r>
              <a:rPr lang="en-US">
                <a:solidFill>
                  <a:srgbClr val="003865"/>
                </a:solidFill>
              </a:rPr>
              <a:t>|</a:t>
            </a:r>
            <a:r>
              <a:rPr lang="en-US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463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>
                <a:solidFill>
                  <a:srgbClr val="000000"/>
                </a:solidFill>
              </a:rPr>
              <a:pPr/>
              <a:t>11/21/2023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Optional Tagline Goes Here </a:t>
            </a:r>
            <a:r>
              <a:rPr lang="en-US">
                <a:solidFill>
                  <a:srgbClr val="003865"/>
                </a:solidFill>
              </a:rPr>
              <a:t>|</a:t>
            </a:r>
            <a:r>
              <a:rPr lang="en-US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9541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11/21/2023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Optional Tagline Goes Here </a:t>
            </a:r>
            <a:r>
              <a:rPr lang="en-US">
                <a:solidFill>
                  <a:srgbClr val="78BE21"/>
                </a:solidFill>
              </a:rPr>
              <a:t>|</a:t>
            </a:r>
            <a:r>
              <a:rPr lang="en-US">
                <a:solidFill>
                  <a:srgbClr val="FFFFFF"/>
                </a:solidFill>
              </a:rPr>
              <a:t> mn.gov/websiteurl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81430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>
                <a:solidFill>
                  <a:srgbClr val="000000"/>
                </a:solidFill>
              </a:rPr>
              <a:pPr/>
              <a:t>11/21/2023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Optional Tagline Goes Here </a:t>
            </a:r>
            <a:r>
              <a:rPr lang="en-US">
                <a:solidFill>
                  <a:srgbClr val="003865"/>
                </a:solidFill>
              </a:rPr>
              <a:t>|</a:t>
            </a:r>
            <a:r>
              <a:rPr lang="en-US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044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, Imag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000000"/>
                </a:solidFill>
              </a:rPr>
              <a:pPr/>
              <a:t>11/21/2023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Optional Tagline Goes Here </a:t>
            </a:r>
            <a:r>
              <a:rPr lang="en-US">
                <a:solidFill>
                  <a:srgbClr val="003865"/>
                </a:solidFill>
              </a:rPr>
              <a:t>|</a:t>
            </a:r>
            <a:r>
              <a:rPr lang="en-US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2570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, Image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11/21/2023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Optional Tagline Goes Here </a:t>
            </a:r>
            <a:r>
              <a:rPr lang="en-US">
                <a:solidFill>
                  <a:srgbClr val="78BE21"/>
                </a:solidFill>
              </a:rPr>
              <a:t>|</a:t>
            </a:r>
            <a:r>
              <a:rPr lang="en-US">
                <a:solidFill>
                  <a:srgbClr val="FFFFFF"/>
                </a:solidFill>
              </a:rPr>
              <a:t> mn.gov/websiteurl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1951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, Image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>
                <a:solidFill>
                  <a:srgbClr val="000000"/>
                </a:solidFill>
              </a:rPr>
              <a:pPr/>
              <a:t>11/21/2023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Optional Tagline Goes Here </a:t>
            </a:r>
            <a:r>
              <a:rPr lang="en-US">
                <a:solidFill>
                  <a:srgbClr val="003865"/>
                </a:solidFill>
              </a:rPr>
              <a:t>|</a:t>
            </a:r>
            <a:r>
              <a:rPr lang="en-US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28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hyperlink" Target="http://childrensfundingproject.org/" TargetMode="Externa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54.xml"/><Relationship Id="rId42" Type="http://schemas.openxmlformats.org/officeDocument/2006/relationships/slideLayout" Target="../slideLayouts/slideLayout75.xml"/><Relationship Id="rId47" Type="http://schemas.openxmlformats.org/officeDocument/2006/relationships/slideLayout" Target="../slideLayouts/slideLayout80.xml"/><Relationship Id="rId63" Type="http://schemas.openxmlformats.org/officeDocument/2006/relationships/slideLayout" Target="../slideLayouts/slideLayout96.xml"/><Relationship Id="rId68" Type="http://schemas.openxmlformats.org/officeDocument/2006/relationships/slideLayout" Target="../slideLayouts/slideLayout101.xml"/><Relationship Id="rId84" Type="http://schemas.openxmlformats.org/officeDocument/2006/relationships/slideLayout" Target="../slideLayouts/slideLayout117.xml"/><Relationship Id="rId89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65.xml"/><Relationship Id="rId37" Type="http://schemas.openxmlformats.org/officeDocument/2006/relationships/slideLayout" Target="../slideLayouts/slideLayout70.xml"/><Relationship Id="rId53" Type="http://schemas.openxmlformats.org/officeDocument/2006/relationships/slideLayout" Target="../slideLayouts/slideLayout86.xml"/><Relationship Id="rId58" Type="http://schemas.openxmlformats.org/officeDocument/2006/relationships/slideLayout" Target="../slideLayouts/slideLayout91.xml"/><Relationship Id="rId74" Type="http://schemas.openxmlformats.org/officeDocument/2006/relationships/slideLayout" Target="../slideLayouts/slideLayout107.xml"/><Relationship Id="rId79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38.xml"/><Relationship Id="rId90" Type="http://schemas.openxmlformats.org/officeDocument/2006/relationships/slideLayout" Target="../slideLayouts/slideLayout123.xml"/><Relationship Id="rId95" Type="http://schemas.openxmlformats.org/officeDocument/2006/relationships/slideLayout" Target="../slideLayouts/slideLayout128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43" Type="http://schemas.openxmlformats.org/officeDocument/2006/relationships/slideLayout" Target="../slideLayouts/slideLayout76.xml"/><Relationship Id="rId48" Type="http://schemas.openxmlformats.org/officeDocument/2006/relationships/slideLayout" Target="../slideLayouts/slideLayout81.xml"/><Relationship Id="rId64" Type="http://schemas.openxmlformats.org/officeDocument/2006/relationships/slideLayout" Target="../slideLayouts/slideLayout97.xml"/><Relationship Id="rId69" Type="http://schemas.openxmlformats.org/officeDocument/2006/relationships/slideLayout" Target="../slideLayouts/slideLayout102.xml"/><Relationship Id="rId80" Type="http://schemas.openxmlformats.org/officeDocument/2006/relationships/slideLayout" Target="../slideLayouts/slideLayout113.xml"/><Relationship Id="rId85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38" Type="http://schemas.openxmlformats.org/officeDocument/2006/relationships/slideLayout" Target="../slideLayouts/slideLayout71.xml"/><Relationship Id="rId46" Type="http://schemas.openxmlformats.org/officeDocument/2006/relationships/slideLayout" Target="../slideLayouts/slideLayout79.xml"/><Relationship Id="rId59" Type="http://schemas.openxmlformats.org/officeDocument/2006/relationships/slideLayout" Target="../slideLayouts/slideLayout92.xml"/><Relationship Id="rId67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74.xml"/><Relationship Id="rId54" Type="http://schemas.openxmlformats.org/officeDocument/2006/relationships/slideLayout" Target="../slideLayouts/slideLayout87.xml"/><Relationship Id="rId62" Type="http://schemas.openxmlformats.org/officeDocument/2006/relationships/slideLayout" Target="../slideLayouts/slideLayout95.xml"/><Relationship Id="rId70" Type="http://schemas.openxmlformats.org/officeDocument/2006/relationships/slideLayout" Target="../slideLayouts/slideLayout103.xml"/><Relationship Id="rId75" Type="http://schemas.openxmlformats.org/officeDocument/2006/relationships/slideLayout" Target="../slideLayouts/slideLayout108.xml"/><Relationship Id="rId83" Type="http://schemas.openxmlformats.org/officeDocument/2006/relationships/slideLayout" Target="../slideLayouts/slideLayout116.xml"/><Relationship Id="rId88" Type="http://schemas.openxmlformats.org/officeDocument/2006/relationships/slideLayout" Target="../slideLayouts/slideLayout121.xml"/><Relationship Id="rId91" Type="http://schemas.openxmlformats.org/officeDocument/2006/relationships/slideLayout" Target="../slideLayouts/slideLayout124.xml"/><Relationship Id="rId96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slideLayout" Target="../slideLayouts/slideLayout69.xml"/><Relationship Id="rId49" Type="http://schemas.openxmlformats.org/officeDocument/2006/relationships/slideLayout" Target="../slideLayouts/slideLayout82.xml"/><Relationship Id="rId57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64.xml"/><Relationship Id="rId44" Type="http://schemas.openxmlformats.org/officeDocument/2006/relationships/slideLayout" Target="../slideLayouts/slideLayout77.xml"/><Relationship Id="rId52" Type="http://schemas.openxmlformats.org/officeDocument/2006/relationships/slideLayout" Target="../slideLayouts/slideLayout85.xml"/><Relationship Id="rId60" Type="http://schemas.openxmlformats.org/officeDocument/2006/relationships/slideLayout" Target="../slideLayouts/slideLayout93.xml"/><Relationship Id="rId65" Type="http://schemas.openxmlformats.org/officeDocument/2006/relationships/slideLayout" Target="../slideLayouts/slideLayout98.xml"/><Relationship Id="rId73" Type="http://schemas.openxmlformats.org/officeDocument/2006/relationships/slideLayout" Target="../slideLayouts/slideLayout106.xml"/><Relationship Id="rId78" Type="http://schemas.openxmlformats.org/officeDocument/2006/relationships/slideLayout" Target="../slideLayouts/slideLayout111.xml"/><Relationship Id="rId81" Type="http://schemas.openxmlformats.org/officeDocument/2006/relationships/slideLayout" Target="../slideLayouts/slideLayout114.xml"/><Relationship Id="rId86" Type="http://schemas.openxmlformats.org/officeDocument/2006/relationships/slideLayout" Target="../slideLayouts/slideLayout119.xml"/><Relationship Id="rId94" Type="http://schemas.openxmlformats.org/officeDocument/2006/relationships/slideLayout" Target="../slideLayouts/slideLayout127.xml"/><Relationship Id="rId99" Type="http://schemas.openxmlformats.org/officeDocument/2006/relationships/theme" Target="../theme/theme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9" Type="http://schemas.openxmlformats.org/officeDocument/2006/relationships/slideLayout" Target="../slideLayouts/slideLayout72.xml"/><Relationship Id="rId34" Type="http://schemas.openxmlformats.org/officeDocument/2006/relationships/slideLayout" Target="../slideLayouts/slideLayout67.xml"/><Relationship Id="rId50" Type="http://schemas.openxmlformats.org/officeDocument/2006/relationships/slideLayout" Target="../slideLayouts/slideLayout83.xml"/><Relationship Id="rId55" Type="http://schemas.openxmlformats.org/officeDocument/2006/relationships/slideLayout" Target="../slideLayouts/slideLayout88.xml"/><Relationship Id="rId76" Type="http://schemas.openxmlformats.org/officeDocument/2006/relationships/slideLayout" Target="../slideLayouts/slideLayout109.xml"/><Relationship Id="rId97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40.xml"/><Relationship Id="rId71" Type="http://schemas.openxmlformats.org/officeDocument/2006/relationships/slideLayout" Target="../slideLayouts/slideLayout104.xml"/><Relationship Id="rId9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57.xml"/><Relationship Id="rId40" Type="http://schemas.openxmlformats.org/officeDocument/2006/relationships/slideLayout" Target="../slideLayouts/slideLayout73.xml"/><Relationship Id="rId45" Type="http://schemas.openxmlformats.org/officeDocument/2006/relationships/slideLayout" Target="../slideLayouts/slideLayout78.xml"/><Relationship Id="rId66" Type="http://schemas.openxmlformats.org/officeDocument/2006/relationships/slideLayout" Target="../slideLayouts/slideLayout99.xml"/><Relationship Id="rId87" Type="http://schemas.openxmlformats.org/officeDocument/2006/relationships/slideLayout" Target="../slideLayouts/slideLayout120.xml"/><Relationship Id="rId61" Type="http://schemas.openxmlformats.org/officeDocument/2006/relationships/slideLayout" Target="../slideLayouts/slideLayout94.xml"/><Relationship Id="rId82" Type="http://schemas.openxmlformats.org/officeDocument/2006/relationships/slideLayout" Target="../slideLayouts/slideLayout115.xml"/><Relationship Id="rId1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47.xml"/><Relationship Id="rId30" Type="http://schemas.openxmlformats.org/officeDocument/2006/relationships/slideLayout" Target="../slideLayouts/slideLayout63.xml"/><Relationship Id="rId35" Type="http://schemas.openxmlformats.org/officeDocument/2006/relationships/slideLayout" Target="../slideLayouts/slideLayout68.xml"/><Relationship Id="rId56" Type="http://schemas.openxmlformats.org/officeDocument/2006/relationships/slideLayout" Target="../slideLayouts/slideLayout89.xml"/><Relationship Id="rId77" Type="http://schemas.openxmlformats.org/officeDocument/2006/relationships/slideLayout" Target="../slideLayouts/slideLayout110.xml"/><Relationship Id="rId8" Type="http://schemas.openxmlformats.org/officeDocument/2006/relationships/slideLayout" Target="../slideLayouts/slideLayout41.xml"/><Relationship Id="rId51" Type="http://schemas.openxmlformats.org/officeDocument/2006/relationships/slideLayout" Target="../slideLayouts/slideLayout84.xml"/><Relationship Id="rId72" Type="http://schemas.openxmlformats.org/officeDocument/2006/relationships/slideLayout" Target="../slideLayouts/slideLayout105.xml"/><Relationship Id="rId93" Type="http://schemas.openxmlformats.org/officeDocument/2006/relationships/slideLayout" Target="../slideLayouts/slideLayout126.xml"/><Relationship Id="rId98" Type="http://schemas.openxmlformats.org/officeDocument/2006/relationships/slideLayout" Target="../slideLayouts/slideLayout1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0ABDAF-5E1B-45B3-B0BD-3A9E0111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3D49A-208D-441E-A3BA-F5C396B63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1D35B-20CC-4D54-9DA6-C43503B601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80661" y="6356350"/>
            <a:ext cx="7174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dirty="0">
                <a:latin typeface="Calibri" panose="020F0502020204030204" pitchFamily="34" charset="0"/>
              </a:rPr>
              <a:t>Children’s Funding Project is a nonprofit social impact organization that helps communities and states expand equitable opportunities for children and youth through strategic public financing. </a:t>
            </a:r>
            <a:r>
              <a:rPr lang="en-US" u="sng" dirty="0">
                <a:latin typeface="Calibri" panose="020F0502020204030204" pitchFamily="34" charset="0"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childrensfundingproject.org</a:t>
            </a:r>
            <a:r>
              <a:rPr lang="en-US" u="sng" dirty="0"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F685973-CFA3-59D1-C638-737787A16AC3}"/>
              </a:ext>
            </a:extLst>
          </p:cNvPr>
          <p:cNvSpPr/>
          <p:nvPr userDrawn="1"/>
        </p:nvSpPr>
        <p:spPr>
          <a:xfrm>
            <a:off x="11410972" y="6369580"/>
            <a:ext cx="351895" cy="351895"/>
          </a:xfrm>
          <a:prstGeom prst="ellipse">
            <a:avLst/>
          </a:prstGeom>
          <a:solidFill>
            <a:schemeClr val="tx2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EFE9B-71B3-4E16-AA05-4BC38FF8AC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4662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0EFF685A-523B-4AB0-8539-4CA1B7CAF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39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6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53" r:id="rId17"/>
    <p:sldLayoutId id="2147483670" r:id="rId18"/>
    <p:sldLayoutId id="2147483667" r:id="rId19"/>
    <p:sldLayoutId id="2147483668" r:id="rId20"/>
    <p:sldLayoutId id="2147483669" r:id="rId21"/>
    <p:sldLayoutId id="2147483671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entury Gothic" panose="020B0502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4DDC80-0987-18D3-A000-32614DBC2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BEFFF-1B00-1785-DF30-6A1B77407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ED1C7-A684-9108-08C0-552DAEE44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BB290-2761-449C-9249-9015797E5E2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8934B-22ED-4831-F389-50B703F57D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A4ED4-18BF-6800-0BA5-2EAF0E63C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D80AC-C80A-4985-9424-FD883A6AE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7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>
                <a:solidFill>
                  <a:srgbClr val="000000"/>
                </a:solidFill>
              </a:rPr>
              <a:pPr/>
              <a:t>11/21/2023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Optional Tagline Goes Here </a:t>
            </a:r>
            <a:r>
              <a:rPr lang="en-US">
                <a:solidFill>
                  <a:srgbClr val="003865"/>
                </a:solidFill>
              </a:rPr>
              <a:t>|</a:t>
            </a:r>
            <a:r>
              <a:rPr lang="en-US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15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  <p:sldLayoutId id="2147483717" r:id="rId29"/>
    <p:sldLayoutId id="2147483718" r:id="rId30"/>
    <p:sldLayoutId id="2147483719" r:id="rId31"/>
    <p:sldLayoutId id="2147483720" r:id="rId32"/>
    <p:sldLayoutId id="2147483721" r:id="rId33"/>
    <p:sldLayoutId id="2147483722" r:id="rId34"/>
    <p:sldLayoutId id="2147483723" r:id="rId35"/>
    <p:sldLayoutId id="2147483724" r:id="rId36"/>
    <p:sldLayoutId id="2147483725" r:id="rId37"/>
    <p:sldLayoutId id="2147483726" r:id="rId38"/>
    <p:sldLayoutId id="2147483727" r:id="rId39"/>
    <p:sldLayoutId id="2147483728" r:id="rId40"/>
    <p:sldLayoutId id="2147483729" r:id="rId41"/>
    <p:sldLayoutId id="2147483730" r:id="rId42"/>
    <p:sldLayoutId id="2147483731" r:id="rId43"/>
    <p:sldLayoutId id="2147483732" r:id="rId44"/>
    <p:sldLayoutId id="2147483733" r:id="rId45"/>
    <p:sldLayoutId id="2147483734" r:id="rId46"/>
    <p:sldLayoutId id="2147483735" r:id="rId47"/>
    <p:sldLayoutId id="2147483736" r:id="rId48"/>
    <p:sldLayoutId id="2147483737" r:id="rId49"/>
    <p:sldLayoutId id="2147483738" r:id="rId50"/>
    <p:sldLayoutId id="2147483739" r:id="rId51"/>
    <p:sldLayoutId id="2147483740" r:id="rId52"/>
    <p:sldLayoutId id="2147483741" r:id="rId53"/>
    <p:sldLayoutId id="2147483742" r:id="rId54"/>
    <p:sldLayoutId id="2147483743" r:id="rId55"/>
    <p:sldLayoutId id="2147483744" r:id="rId56"/>
    <p:sldLayoutId id="2147483745" r:id="rId57"/>
    <p:sldLayoutId id="2147483746" r:id="rId58"/>
    <p:sldLayoutId id="2147483747" r:id="rId59"/>
    <p:sldLayoutId id="2147483748" r:id="rId60"/>
    <p:sldLayoutId id="2147483749" r:id="rId61"/>
    <p:sldLayoutId id="2147483750" r:id="rId62"/>
    <p:sldLayoutId id="2147483751" r:id="rId63"/>
    <p:sldLayoutId id="2147483752" r:id="rId64"/>
    <p:sldLayoutId id="2147483753" r:id="rId65"/>
    <p:sldLayoutId id="2147483754" r:id="rId66"/>
    <p:sldLayoutId id="2147483755" r:id="rId67"/>
    <p:sldLayoutId id="2147483756" r:id="rId68"/>
    <p:sldLayoutId id="2147483757" r:id="rId69"/>
    <p:sldLayoutId id="2147483758" r:id="rId70"/>
    <p:sldLayoutId id="2147483759" r:id="rId71"/>
    <p:sldLayoutId id="2147483760" r:id="rId72"/>
    <p:sldLayoutId id="2147483761" r:id="rId73"/>
    <p:sldLayoutId id="2147483762" r:id="rId74"/>
    <p:sldLayoutId id="2147483763" r:id="rId75"/>
    <p:sldLayoutId id="2147483764" r:id="rId76"/>
    <p:sldLayoutId id="2147483765" r:id="rId77"/>
    <p:sldLayoutId id="2147483766" r:id="rId78"/>
    <p:sldLayoutId id="2147483767" r:id="rId79"/>
    <p:sldLayoutId id="2147483768" r:id="rId80"/>
    <p:sldLayoutId id="2147483769" r:id="rId81"/>
    <p:sldLayoutId id="2147483770" r:id="rId82"/>
    <p:sldLayoutId id="2147483771" r:id="rId83"/>
    <p:sldLayoutId id="2147483772" r:id="rId84"/>
    <p:sldLayoutId id="2147483773" r:id="rId85"/>
    <p:sldLayoutId id="2147483774" r:id="rId86"/>
    <p:sldLayoutId id="2147483775" r:id="rId87"/>
    <p:sldLayoutId id="2147483776" r:id="rId88"/>
    <p:sldLayoutId id="2147483777" r:id="rId89"/>
    <p:sldLayoutId id="2147483778" r:id="rId90"/>
    <p:sldLayoutId id="2147483779" r:id="rId91"/>
    <p:sldLayoutId id="2147483780" r:id="rId92"/>
    <p:sldLayoutId id="2147483781" r:id="rId93"/>
    <p:sldLayoutId id="2147483782" r:id="rId94"/>
    <p:sldLayoutId id="2147483783" r:id="rId95"/>
    <p:sldLayoutId id="2147483784" r:id="rId96"/>
    <p:sldLayoutId id="2147483785" r:id="rId97"/>
    <p:sldLayoutId id="2147483786" r:id="rId9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hildrensfundingproject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6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hyperlink" Target="https://mn.gov/mmb-stat/childrens-cabinet/Childrens-Fiscal-Map-Glossary.pdf" TargetMode="External"/><Relationship Id="rId1" Type="http://schemas.openxmlformats.org/officeDocument/2006/relationships/slideLayout" Target="../slideLayouts/slideLayout92.xml"/><Relationship Id="rId4" Type="http://schemas.openxmlformats.org/officeDocument/2006/relationships/hyperlink" Target="https://mn.gov/mmb/childrens-cabinet/childrens-fiscal-map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n.gov/mmb-stat/childrens-cabinet/summary-of-2023-legislative-wins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hildrensfundingproject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hildrensfundingproject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hildrensfundingproject.org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hildrensfundingproject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hildrensfundingproject.or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hildrensfundingproject.or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hildrensfundingproject.or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hildrensfundingproject.org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hildrensfundingproject.org/" TargetMode="External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hildrensfundingproject.org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2.png"/><Relationship Id="rId4" Type="http://schemas.openxmlformats.org/officeDocument/2006/relationships/hyperlink" Target="https://economicsecurityproject.org/resource/momentum-grows-for-state-tax-credit-programs-with-key-legislative-wins/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svg"/><Relationship Id="rId3" Type="http://schemas.openxmlformats.org/officeDocument/2006/relationships/hyperlink" Target="http://childrensfundingproject.org/" TargetMode="External"/><Relationship Id="rId7" Type="http://schemas.openxmlformats.org/officeDocument/2006/relationships/image" Target="../media/image86.svg"/><Relationship Id="rId12" Type="http://schemas.openxmlformats.org/officeDocument/2006/relationships/image" Target="../media/image9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5.png"/><Relationship Id="rId11" Type="http://schemas.openxmlformats.org/officeDocument/2006/relationships/image" Target="../media/image90.svg"/><Relationship Id="rId5" Type="http://schemas.openxmlformats.org/officeDocument/2006/relationships/image" Target="../media/image84.sv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95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94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9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96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95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94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9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96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hildrensfundingproject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hildrensfundingproject.org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://childrensfundingproject.org/" TargetMode="Externa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://childrensfundingproject.org/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hyperlink" Target="https://ciac.umsl.edu/" TargetMode="External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png"/><Relationship Id="rId9" Type="http://schemas.openxmlformats.org/officeDocument/2006/relationships/image" Target="../media/image5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Box 199">
            <a:extLst>
              <a:ext uri="{FF2B5EF4-FFF2-40B4-BE49-F238E27FC236}">
                <a16:creationId xmlns:a16="http://schemas.microsoft.com/office/drawing/2014/main" id="{D38A5E30-B96A-424E-8C8B-177E6B9195EC}"/>
              </a:ext>
            </a:extLst>
          </p:cNvPr>
          <p:cNvSpPr txBox="1"/>
          <p:nvPr/>
        </p:nvSpPr>
        <p:spPr>
          <a:xfrm>
            <a:off x="429643" y="2646846"/>
            <a:ext cx="5918325" cy="1128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cs typeface="Mitr Light" panose="00000400000000000000" pitchFamily="2" charset="-34"/>
              </a:rPr>
              <a:t>Data and Initial Findings from 14 State Cradle-to-Career Fiscal Maps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BDEDDAE7-0B31-4173-A5E1-D45BAAFB0B9B}"/>
              </a:ext>
            </a:extLst>
          </p:cNvPr>
          <p:cNvSpPr txBox="1"/>
          <p:nvPr/>
        </p:nvSpPr>
        <p:spPr>
          <a:xfrm>
            <a:off x="362027" y="4736978"/>
            <a:ext cx="5062604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2"/>
                </a:solidFill>
              </a:rPr>
              <a:t>November 16, 2023, 2:00pm ET </a:t>
            </a: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7EEE881C-19AE-FB4B-A770-BD4A51DA37D3}"/>
              </a:ext>
            </a:extLst>
          </p:cNvPr>
          <p:cNvSpPr/>
          <p:nvPr/>
        </p:nvSpPr>
        <p:spPr>
          <a:xfrm>
            <a:off x="6881158" y="1110062"/>
            <a:ext cx="4699792" cy="4731817"/>
          </a:xfrm>
          <a:prstGeom prst="ellipse">
            <a:avLst/>
          </a:prstGeom>
          <a:noFill/>
          <a:ln w="76200" cap="rnd" cmpd="sng">
            <a:solidFill>
              <a:srgbClr val="FCD462"/>
            </a:solidFill>
            <a:prstDash val="solid"/>
            <a:beve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95E57E-53D4-3AF1-BB8A-8D7B77C1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027" y="1333594"/>
            <a:ext cx="661750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Public Funding for Children and Youth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6BFC6E-5835-4B6E-9521-F5CD16EE0742}"/>
              </a:ext>
            </a:extLst>
          </p:cNvPr>
          <p:cNvSpPr/>
          <p:nvPr/>
        </p:nvSpPr>
        <p:spPr>
          <a:xfrm>
            <a:off x="9434656" y="6621492"/>
            <a:ext cx="27573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800" dirty="0"/>
              <a:t>Photo by Allison Shelley/The Verbatim Agency for </a:t>
            </a:r>
            <a:r>
              <a:rPr lang="en-US" sz="800" dirty="0" err="1"/>
              <a:t>EDUimages</a:t>
            </a:r>
            <a:endParaRPr lang="en-US" sz="800" dirty="0"/>
          </a:p>
        </p:txBody>
      </p:sp>
      <p:pic>
        <p:nvPicPr>
          <p:cNvPr id="10" name="Picture Placeholder 9" descr="A group of people lying in bed with a dog&#10;&#10;Description automatically generated">
            <a:extLst>
              <a:ext uri="{FF2B5EF4-FFF2-40B4-BE49-F238E27FC236}">
                <a16:creationId xmlns:a16="http://schemas.microsoft.com/office/drawing/2014/main" id="{5F626505-D119-5BB6-D3BA-93707FB6C26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62565" y="1245734"/>
            <a:ext cx="4336978" cy="4366532"/>
          </a:xfrm>
        </p:spPr>
      </p:pic>
    </p:spTree>
    <p:extLst>
      <p:ext uri="{BB962C8B-B14F-4D97-AF65-F5344CB8AC3E}">
        <p14:creationId xmlns:p14="http://schemas.microsoft.com/office/powerpoint/2010/main" val="3151569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31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bg1"/>
                </a:solidFill>
              </a:rPr>
              <a:t>10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1119" name="Google Shape;1119;p31"/>
          <p:cNvSpPr txBox="1"/>
          <p:nvPr/>
        </p:nvSpPr>
        <p:spPr>
          <a:xfrm>
            <a:off x="894080" y="0"/>
            <a:ext cx="8012430" cy="115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solidFill>
                <a:srgbClr val="253B7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581;p10"/>
          <p:cNvSpPr txBox="1">
            <a:spLocks/>
          </p:cNvSpPr>
          <p:nvPr/>
        </p:nvSpPr>
        <p:spPr>
          <a:xfrm>
            <a:off x="75496" y="61067"/>
            <a:ext cx="11673591" cy="7175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4400"/>
              <a:buFont typeface="Century Gothic"/>
              <a:buNone/>
            </a:pPr>
            <a:r>
              <a:rPr lang="en-US" dirty="0">
                <a:solidFill>
                  <a:schemeClr val="bg1"/>
                </a:solidFill>
              </a:rPr>
              <a:t>Walkthrough of a state fiscal map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219CD702-654A-0979-0313-F1B0F040000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39696" y="6331411"/>
            <a:ext cx="7174424" cy="365125"/>
          </a:xfrm>
        </p:spPr>
        <p:txBody>
          <a:bodyPr/>
          <a:lstStyle/>
          <a:p>
            <a:pPr algn="l"/>
            <a:r>
              <a:rPr lang="en-US" dirty="0">
                <a:latin typeface="Calibri" panose="020F0502020204030204" pitchFamily="34" charset="0"/>
              </a:rPr>
              <a:t>Children’s Funding Project is a nonprofit social impact organization that helps communities and states expand equitable opportunities for children and youth through strategic public financing. </a:t>
            </a:r>
            <a:r>
              <a:rPr lang="en-US" u="sng" dirty="0"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childrensfundingproject.org</a:t>
            </a:r>
            <a:r>
              <a:rPr lang="en-US" u="sng" dirty="0"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196" y="702099"/>
            <a:ext cx="9920451" cy="552195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24DAAF-279A-9A83-385E-8DF12FCA008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19213" y="471488"/>
            <a:ext cx="9639300" cy="5722938"/>
            <a:chOff x="1319213" y="471488"/>
            <a:chExt cx="9639300" cy="5722938"/>
          </a:xfrm>
        </p:grpSpPr>
        <p:pic>
          <p:nvPicPr>
            <p:cNvPr id="4" name="Picture 3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76516DBE-D4C5-1D24-944D-E237BA30F75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19213" y="471488"/>
              <a:ext cx="2590800" cy="2646363"/>
            </a:xfrm>
            <a:prstGeom prst="rect">
              <a:avLst/>
            </a:prstGeom>
          </p:spPr>
        </p:pic>
        <p:pic>
          <p:nvPicPr>
            <p:cNvPr id="5" name="Picture 4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CF96E75A-5B63-AF80-F9A9-7B0AEA2588A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19213" y="3357563"/>
              <a:ext cx="2590800" cy="2836863"/>
            </a:xfrm>
            <a:prstGeom prst="rect">
              <a:avLst/>
            </a:prstGeom>
          </p:spPr>
        </p:pic>
        <p:pic>
          <p:nvPicPr>
            <p:cNvPr id="6" name="Picture 5" descr="Logo&#10;&#10;Description automatically generated">
              <a:extLst>
                <a:ext uri="{FF2B5EF4-FFF2-40B4-BE49-F238E27FC236}">
                  <a16:creationId xmlns:a16="http://schemas.microsoft.com/office/drawing/2014/main" id="{BD42C9B6-F40A-91F5-C0B0-75261B522F2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76713" y="471488"/>
              <a:ext cx="3257550" cy="3328988"/>
            </a:xfrm>
            <a:prstGeom prst="rect">
              <a:avLst/>
            </a:prstGeom>
          </p:spPr>
        </p:pic>
        <p:pic>
          <p:nvPicPr>
            <p:cNvPr id="7" name="Picture 6" descr="Shape&#10;&#10;Description automatically generated">
              <a:extLst>
                <a:ext uri="{FF2B5EF4-FFF2-40B4-BE49-F238E27FC236}">
                  <a16:creationId xmlns:a16="http://schemas.microsoft.com/office/drawing/2014/main" id="{2D73CE29-40E0-70FF-931D-A646534AEBD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0963" y="471488"/>
              <a:ext cx="3257550" cy="3328988"/>
            </a:xfrm>
            <a:prstGeom prst="rect">
              <a:avLst/>
            </a:prstGeom>
          </p:spPr>
        </p:pic>
        <p:pic>
          <p:nvPicPr>
            <p:cNvPr id="8" name="Picture 7" descr="Shape&#10;&#10;Description automatically generated">
              <a:extLst>
                <a:ext uri="{FF2B5EF4-FFF2-40B4-BE49-F238E27FC236}">
                  <a16:creationId xmlns:a16="http://schemas.microsoft.com/office/drawing/2014/main" id="{3579D1EB-08D3-76E3-0137-10F6119263C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76713" y="4040188"/>
              <a:ext cx="2106613" cy="2152650"/>
            </a:xfrm>
            <a:prstGeom prst="rect">
              <a:avLst/>
            </a:prstGeom>
          </p:spPr>
        </p:pic>
        <p:pic>
          <p:nvPicPr>
            <p:cNvPr id="9" name="Picture 8" descr="Logo, icon&#10;&#10;Description automatically generated">
              <a:extLst>
                <a:ext uri="{FF2B5EF4-FFF2-40B4-BE49-F238E27FC236}">
                  <a16:creationId xmlns:a16="http://schemas.microsoft.com/office/drawing/2014/main" id="{2D075889-81C7-994F-FF46-99E9401E1F6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3981" y="4040188"/>
              <a:ext cx="2227263" cy="2152650"/>
            </a:xfrm>
            <a:prstGeom prst="rect">
              <a:avLst/>
            </a:prstGeom>
          </p:spPr>
        </p:pic>
        <p:pic>
          <p:nvPicPr>
            <p:cNvPr id="10" name="Picture 9" descr="Shape&#10;&#10;Description automatically generated">
              <a:extLst>
                <a:ext uri="{FF2B5EF4-FFF2-40B4-BE49-F238E27FC236}">
                  <a16:creationId xmlns:a16="http://schemas.microsoft.com/office/drawing/2014/main" id="{EE4B191D-4EDA-01CE-6036-65F8B92236A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51900" y="4040188"/>
              <a:ext cx="2106613" cy="2152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8423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rect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A1F4FD6-8D7E-9418-7F8A-B045FAE02C2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19439" y="3676850"/>
            <a:ext cx="12230878" cy="3181147"/>
          </a:xfrm>
          <a:prstGeom prst="rect">
            <a:avLst/>
          </a:prstGeom>
          <a:solidFill>
            <a:srgbClr val="319B6B"/>
          </a:solidFill>
          <a:ln>
            <a:noFill/>
          </a:ln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1FAD3E35-4EA3-D587-1492-C33929863CC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10" y="5701244"/>
            <a:ext cx="1136906" cy="105765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6E99FB2-9484-005E-D29D-420EF2522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CFP/NCFF Partnership Experience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08ADCF-F6BC-C3DB-D6F0-EC70B5567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Children's Funding Project staff were accessible, flexible, and great thought partners.</a:t>
            </a:r>
          </a:p>
          <a:p>
            <a:r>
              <a:rPr lang="en-US" dirty="0"/>
              <a:t>Balanced individual needs with cohort process</a:t>
            </a:r>
          </a:p>
          <a:p>
            <a:r>
              <a:rPr lang="en-US" dirty="0"/>
              <a:t>Public Agencies were great partners</a:t>
            </a:r>
          </a:p>
          <a:p>
            <a:pPr lvl="1"/>
            <a:r>
              <a:rPr lang="en-US" dirty="0"/>
              <a:t>How can we make this process easier for our state agency partners?</a:t>
            </a:r>
          </a:p>
          <a:p>
            <a:r>
              <a:rPr lang="en-US" dirty="0"/>
              <a:t>Sustainability of this work?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976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rect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A1F4FD6-8D7E-9418-7F8A-B045FAE02C2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19439" y="3676850"/>
            <a:ext cx="12230878" cy="3181147"/>
          </a:xfrm>
          <a:prstGeom prst="rect">
            <a:avLst/>
          </a:prstGeom>
          <a:solidFill>
            <a:srgbClr val="319B6B"/>
          </a:solidFill>
          <a:ln>
            <a:noFill/>
          </a:ln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1FAD3E35-4EA3-D587-1492-C33929863CCA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10" y="5701244"/>
            <a:ext cx="1136906" cy="105765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00FBC2F-9612-A207-775B-9D7696C1A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our Fiscal Map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70BA05-03D7-B162-8B9A-CD12E1A9F6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Contextualizing the Numbers</a:t>
            </a:r>
          </a:p>
          <a:p>
            <a:pPr lvl="1"/>
            <a:r>
              <a:rPr lang="en-US" dirty="0"/>
              <a:t>Federal Fiscal Cliff</a:t>
            </a:r>
          </a:p>
          <a:p>
            <a:pPr lvl="1"/>
            <a:r>
              <a:rPr lang="en-US" dirty="0"/>
              <a:t>What does all this mean?</a:t>
            </a:r>
          </a:p>
          <a:p>
            <a:pPr lvl="1"/>
            <a:r>
              <a:rPr lang="en-US" dirty="0"/>
              <a:t>Non-comparison to other states</a:t>
            </a:r>
          </a:p>
          <a:p>
            <a:pPr lvl="1"/>
            <a:r>
              <a:rPr lang="en-US" dirty="0"/>
              <a:t>Policymakers Toolkit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A4CF72-2D69-8FAD-A93D-DDC3FFEFEB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Community Driven Action</a:t>
            </a:r>
          </a:p>
          <a:p>
            <a:pPr lvl="1"/>
            <a:r>
              <a:rPr lang="en-US" dirty="0"/>
              <a:t>How can we encourage communities to use the map to strengthen services for youth and families? </a:t>
            </a:r>
          </a:p>
        </p:txBody>
      </p:sp>
    </p:spTree>
    <p:extLst>
      <p:ext uri="{BB962C8B-B14F-4D97-AF65-F5344CB8AC3E}">
        <p14:creationId xmlns:p14="http://schemas.microsoft.com/office/powerpoint/2010/main" val="2896148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0FC83-2301-4441-9AF7-BC43BE739C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Minnesota Children’s Fiscal Map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5228C-A6D0-4CDE-B633-997AB363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Stephanie Hogenson, Children’s Cabinet Policy Director</a:t>
            </a:r>
          </a:p>
          <a:p>
            <a:r>
              <a:rPr lang="en-US" dirty="0"/>
              <a:t>stephanie.hogenson@state.mn.us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758BD-910D-4BAB-ABD6-F33DC67AD29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ED242C-24FB-43A0-BCB6-43756FC812F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7A242-9ABC-45C7-9FB9-15CF6CE4FA6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483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Minnesota’s Children’s Cabinet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282" y="1564461"/>
            <a:ext cx="6256564" cy="512965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000" b="1"/>
              <a:t>Align people, data, money and policy around children</a:t>
            </a:r>
            <a:endParaRPr lang="en-US" sz="2000" b="1">
              <a:ea typeface="Calibri"/>
              <a:cs typeface="Calibri"/>
            </a:endParaRPr>
          </a:p>
          <a:p>
            <a:r>
              <a:rPr lang="en-US" sz="2000"/>
              <a:t>Children’s Cabinet = Shared  Governance </a:t>
            </a:r>
            <a:endParaRPr lang="en-US" sz="2000">
              <a:ea typeface="Calibri"/>
              <a:cs typeface="Calibri"/>
            </a:endParaRPr>
          </a:p>
          <a:p>
            <a:pPr lvl="1"/>
            <a:r>
              <a:rPr lang="en-US" sz="1600"/>
              <a:t>Commissioners , Gov/Lt. Gov Co-chairs</a:t>
            </a:r>
            <a:endParaRPr lang="en-US" sz="1600">
              <a:ea typeface="Calibri"/>
              <a:cs typeface="Calibri"/>
            </a:endParaRPr>
          </a:p>
          <a:p>
            <a:pPr lvl="1"/>
            <a:r>
              <a:rPr lang="en-US" sz="1600"/>
              <a:t>Senior Leadership </a:t>
            </a:r>
            <a:endParaRPr lang="en-US" sz="1600">
              <a:ea typeface="Calibri"/>
              <a:cs typeface="Calibri"/>
            </a:endParaRPr>
          </a:p>
          <a:p>
            <a:pPr lvl="1"/>
            <a:r>
              <a:rPr lang="en-US" sz="1600"/>
              <a:t>Advisory Councils </a:t>
            </a:r>
            <a:endParaRPr lang="en-US" sz="1600">
              <a:ea typeface="Calibri"/>
              <a:cs typeface="Calibri"/>
            </a:endParaRPr>
          </a:p>
          <a:p>
            <a:r>
              <a:rPr lang="en-US" sz="2000"/>
              <a:t>Guiding Principles</a:t>
            </a:r>
            <a:endParaRPr lang="en-US" sz="2000">
              <a:ea typeface="Calibri"/>
              <a:cs typeface="Calibri"/>
            </a:endParaRPr>
          </a:p>
          <a:p>
            <a:pPr lvl="1"/>
            <a:r>
              <a:rPr lang="en-US" sz="1600"/>
              <a:t>Equity for Minnesota’s children</a:t>
            </a:r>
            <a:endParaRPr lang="en-US" sz="1600">
              <a:ea typeface="Calibri"/>
              <a:cs typeface="Calibri"/>
            </a:endParaRPr>
          </a:p>
          <a:p>
            <a:pPr lvl="1"/>
            <a:r>
              <a:rPr lang="en-US" sz="1600"/>
              <a:t>Leadership engagement</a:t>
            </a:r>
            <a:endParaRPr lang="en-US" sz="1600">
              <a:ea typeface="Calibri"/>
              <a:cs typeface="Calibri"/>
            </a:endParaRPr>
          </a:p>
          <a:p>
            <a:pPr lvl="1"/>
            <a:r>
              <a:rPr lang="en-US" sz="1600"/>
              <a:t>State has a responsibility and cross-agency coordination is necessary</a:t>
            </a:r>
            <a:endParaRPr lang="en-US" sz="1600">
              <a:ea typeface="Calibri"/>
              <a:cs typeface="Calibri"/>
            </a:endParaRPr>
          </a:p>
          <a:p>
            <a:pPr lvl="1"/>
            <a:r>
              <a:rPr lang="en-US" sz="1600"/>
              <a:t>Use data to improve outcomes</a:t>
            </a:r>
            <a:endParaRPr lang="en-US" sz="1600">
              <a:ea typeface="Calibri"/>
              <a:cs typeface="Calibri"/>
            </a:endParaRPr>
          </a:p>
          <a:p>
            <a:pPr lvl="1"/>
            <a:r>
              <a:rPr lang="en-US" sz="1600"/>
              <a:t>Strong partnerships make a positive impact </a:t>
            </a:r>
            <a:endParaRPr lang="en-US" sz="1600">
              <a:ea typeface="Calibri"/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277F521-85AF-75EA-F668-83AF4AA3C1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9449" y="1422711"/>
            <a:ext cx="2743200" cy="30382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3358" y="4095928"/>
            <a:ext cx="3842843" cy="2563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48263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57E45-0286-42E9-9B3A-180D8AA22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Institutionalizing our fiscal map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58D10-0C8A-4AE0-B5E0-1ED75D183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82880" tIns="301752" rIns="182880" bIns="45720" rtlCol="0" anchor="t">
            <a:normAutofit/>
          </a:bodyPr>
          <a:lstStyle/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9A37D-42E0-4C7D-9A73-D7C5DE731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47E533-66C7-4C67-B5EF-25A153CB55C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C55F7-E9C0-44AE-8D65-D26ACFF67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MN Children's Cabinet | mn.gov/childrenscabinet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DD28D-8D1B-4F48-B957-1A8F8909A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A6C44E-B96B-CF62-8970-180CF00E2DE2}"/>
              </a:ext>
            </a:extLst>
          </p:cNvPr>
          <p:cNvSpPr txBox="1">
            <a:spLocks/>
          </p:cNvSpPr>
          <p:nvPr/>
        </p:nvSpPr>
        <p:spPr bwMode="gray">
          <a:xfrm>
            <a:off x="5946562" y="1395409"/>
            <a:ext cx="5587647" cy="4781555"/>
          </a:xfrm>
          <a:prstGeom prst="rect">
            <a:avLst/>
          </a:prstGeom>
          <a:noFill/>
        </p:spPr>
        <p:txBody>
          <a:bodyPr vert="horz" lIns="182880" tIns="301752" rIns="18288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386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Steps in the Process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3865"/>
              </a:buClr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Leadership and Budget Division buy-in and collaboration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3865"/>
              </a:buClr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Develop instruction manual, </a:t>
            </a:r>
            <a:r>
              <a:rPr kumimoji="0" lang="en-US" sz="2500" b="0" i="1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Calibri"/>
                <a:cs typeface="Calibri"/>
                <a:hlinkClick r:id="rId2"/>
              </a:rPr>
              <a:t>Fiscal Map Glossary</a:t>
            </a:r>
            <a:r>
              <a:rPr kumimoji="0" lang="en-US" sz="2500" b="0" i="1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,</a:t>
            </a: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and process for tracking decisions on scope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rgbClr val="0038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Seek input from fiscal leaders, external partners early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rgbClr val="0038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Support from Children’s Funding Project and other states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386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3)    Integrate tagging expenditures in our state’s budget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386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4)    Update biennially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rgbClr val="0038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Simply pull fiscal data on included program and identify any new expenditures in scope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386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5)    Share and provide support to use the map ongoing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3865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38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36A8E9-44DF-A25B-B8C4-67301E89E6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609" y="1515151"/>
            <a:ext cx="4567136" cy="40075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61A063E-9037-0F30-9435-D3136ED4FA22}"/>
              </a:ext>
            </a:extLst>
          </p:cNvPr>
          <p:cNvSpPr txBox="1">
            <a:spLocks/>
          </p:cNvSpPr>
          <p:nvPr/>
        </p:nvSpPr>
        <p:spPr bwMode="black">
          <a:xfrm>
            <a:off x="1433995" y="5697395"/>
            <a:ext cx="3940796" cy="30489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Children's Fiscal Map / Minnesota Management and Budget (MMB) (mn.gov)</a:t>
            </a: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78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41D7D-45E8-ADAF-C262-01D5BDD07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000"/>
            </a:br>
            <a:r>
              <a:rPr lang="en-US" sz="3000" b="1"/>
              <a:t>Increasing and improving children, youth and families funding </a:t>
            </a:r>
            <a:br>
              <a:rPr lang="en-US" sz="3000"/>
            </a:br>
            <a:r>
              <a:rPr lang="en-US" sz="3000" i="1"/>
              <a:t>Examples of fiscal maps uses</a:t>
            </a:r>
            <a:br>
              <a:rPr lang="en-US" sz="3000"/>
            </a:b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09F79-1FFE-16E8-35F6-0C6E3D405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251" y="1684223"/>
            <a:ext cx="11310152" cy="4351338"/>
          </a:xfrm>
        </p:spPr>
        <p:txBody>
          <a:bodyPr>
            <a:noAutofit/>
          </a:bodyPr>
          <a:lstStyle/>
          <a:p>
            <a:pPr lvl="1"/>
            <a:r>
              <a:rPr lang="en-US" sz="2200" dirty="0"/>
              <a:t>Invested more than $16 billion in children and family programs and services last legislative session. To invest best, you have to know what you’re currently spending.</a:t>
            </a:r>
          </a:p>
          <a:p>
            <a:pPr lvl="2"/>
            <a:r>
              <a:rPr lang="en-US" sz="1800" b="0" i="0" u="sng" dirty="0">
                <a:solidFill>
                  <a:srgbClr val="022345"/>
                </a:solidFill>
                <a:effectLst/>
                <a:latin typeface="Open Sans" panose="020B0606030504020204" pitchFamily="34" charset="0"/>
                <a:hlinkClick r:id="rId3"/>
              </a:rPr>
              <a:t>Summary of 2023 Legislative Wins for Minnesota Children and Families</a:t>
            </a:r>
            <a:endParaRPr lang="en-US" sz="1800" dirty="0"/>
          </a:p>
          <a:p>
            <a:pPr lvl="1"/>
            <a:r>
              <a:rPr lang="en-US" sz="2200"/>
              <a:t>Identified gaps and opportunities to guide governance shift centered on children &amp; families</a:t>
            </a:r>
          </a:p>
          <a:p>
            <a:pPr lvl="2"/>
            <a:r>
              <a:rPr lang="en-US" sz="1800" dirty="0"/>
              <a:t>New Minnesota Department of Children, Youth and Families established July 1, 2024; transition underway</a:t>
            </a:r>
          </a:p>
          <a:p>
            <a:pPr lvl="1"/>
            <a:r>
              <a:rPr lang="en-US" sz="2200" dirty="0"/>
              <a:t>Reviewed map data to inform flexible and new funding related to COVID</a:t>
            </a:r>
          </a:p>
          <a:p>
            <a:pPr lvl="1"/>
            <a:r>
              <a:rPr lang="en-US" sz="2200" dirty="0"/>
              <a:t>Expanded early childhood expenditure analysis for better understanding, coordination</a:t>
            </a:r>
          </a:p>
          <a:p>
            <a:pPr lvl="1"/>
            <a:r>
              <a:rPr lang="en-US" sz="2200" dirty="0"/>
              <a:t>Used the map to identify program areas to convene to better coordinate and support youth prevention, mental wellbeing supports</a:t>
            </a:r>
          </a:p>
          <a:p>
            <a:pPr lvl="1"/>
            <a:endParaRPr lang="en-US" sz="2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AC560-4E5B-7AB4-37BC-6BA2C2B18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D5D47-1752-4D84-8BFB-C2F71A34C93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6ADDE-C583-B44C-7935-6FE4EF7AA6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Minnesota Children’s Cabinet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 mn.gov/childrenscabinet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B6AA2-F2E4-76A0-639D-77D390371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260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57"/>
          <p:cNvSpPr txBox="1">
            <a:spLocks noGrp="1"/>
          </p:cNvSpPr>
          <p:nvPr>
            <p:ph type="sldNum" idx="12"/>
          </p:nvPr>
        </p:nvSpPr>
        <p:spPr>
          <a:xfrm>
            <a:off x="11353800" y="6356350"/>
            <a:ext cx="466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  <a:tabLst/>
                <a:defRPr/>
              </a:pPr>
              <a:t>18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57"/>
          <p:cNvSpPr txBox="1"/>
          <p:nvPr/>
        </p:nvSpPr>
        <p:spPr>
          <a:xfrm>
            <a:off x="0" y="-43631"/>
            <a:ext cx="10912063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Federal Funding Catalog 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1" name="Google Shape;351;p157"/>
          <p:cNvSpPr txBox="1"/>
          <p:nvPr/>
        </p:nvSpPr>
        <p:spPr>
          <a:xfrm>
            <a:off x="2139696" y="6300550"/>
            <a:ext cx="7174424" cy="537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Children’s Funding Project is a nonprofit social impact organization that helps communities and states expand equitable opportunities for children and youth through strategic public financing. </a:t>
            </a:r>
            <a:r>
              <a:rPr kumimoji="0" lang="en-US" sz="1200" b="0" i="0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childrensfundingproject.org</a:t>
            </a:r>
            <a:endParaRPr kumimoji="0" sz="1200" b="0" i="0" u="sng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© Children’s Funding Project, 2023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2" name="Google Shape;352;p15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0615" y="1064324"/>
            <a:ext cx="9150769" cy="50871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3540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59"/>
          <p:cNvSpPr txBox="1">
            <a:spLocks noGrp="1"/>
          </p:cNvSpPr>
          <p:nvPr>
            <p:ph type="sldNum" idx="12"/>
          </p:nvPr>
        </p:nvSpPr>
        <p:spPr>
          <a:xfrm>
            <a:off x="11353800" y="6356350"/>
            <a:ext cx="466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  <a:tabLst/>
                <a:defRPr/>
              </a:pPr>
              <a:t>19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59"/>
          <p:cNvSpPr txBox="1"/>
          <p:nvPr/>
        </p:nvSpPr>
        <p:spPr>
          <a:xfrm>
            <a:off x="656018" y="325701"/>
            <a:ext cx="10912063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Example: MIECHV Program 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7" name="Google Shape;377;p159"/>
          <p:cNvSpPr txBox="1"/>
          <p:nvPr/>
        </p:nvSpPr>
        <p:spPr>
          <a:xfrm>
            <a:off x="2139696" y="6300550"/>
            <a:ext cx="7174424" cy="537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Children’s Funding Project is a nonprofit social impact organization that helps communities and states expand equitable opportunities for children and youth through strategic public financing. </a:t>
            </a:r>
            <a:r>
              <a:rPr kumimoji="0" lang="en-US" sz="1200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childrensfundingproject.org</a:t>
            </a:r>
            <a:endParaRPr kumimoji="0" sz="1200" b="0" i="0" u="sng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© Children’s Funding Project, 2023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4A49B3-50E2-6820-0AD2-3279668C83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027" y="1152664"/>
            <a:ext cx="9608044" cy="492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08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 descr="A picture containing person, child, child, young&#10;&#10;Description automatically generated">
            <a:extLst>
              <a:ext uri="{FF2B5EF4-FFF2-40B4-BE49-F238E27FC236}">
                <a16:creationId xmlns:a16="http://schemas.microsoft.com/office/drawing/2014/main" id="{1DD81B79-D7D2-A9AE-0B47-3307998372A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7684"/>
            <a:ext cx="12947432" cy="394740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0F8AB9-364C-452E-9801-421467B5D431}"/>
              </a:ext>
            </a:extLst>
          </p:cNvPr>
          <p:cNvSpPr txBox="1"/>
          <p:nvPr/>
        </p:nvSpPr>
        <p:spPr>
          <a:xfrm>
            <a:off x="297860" y="2848889"/>
            <a:ext cx="4907280" cy="81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+mj-lt"/>
                <a:cs typeface="Mitr Light" panose="00000400000000000000" pitchFamily="2" charset="-34"/>
              </a:rPr>
              <a:t>Webinar Agenda</a:t>
            </a: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5C3392C3-A365-4740-A901-3D6158D56C7C}"/>
              </a:ext>
            </a:extLst>
          </p:cNvPr>
          <p:cNvSpPr/>
          <p:nvPr/>
        </p:nvSpPr>
        <p:spPr>
          <a:xfrm>
            <a:off x="984885" y="3909545"/>
            <a:ext cx="740369" cy="7403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8BF2AD54-88FE-4592-8E52-A8D14189F8A5}"/>
              </a:ext>
            </a:extLst>
          </p:cNvPr>
          <p:cNvSpPr txBox="1"/>
          <p:nvPr/>
        </p:nvSpPr>
        <p:spPr>
          <a:xfrm>
            <a:off x="1725253" y="3939330"/>
            <a:ext cx="2238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53B70"/>
                </a:solidFill>
                <a:latin typeface="Century Gothic" panose="020B0502020202020204" pitchFamily="34" charset="0"/>
                <a:cs typeface="Mitr Medium" panose="00000600000000000000" pitchFamily="2" charset="-34"/>
              </a:rPr>
              <a:t>State Child and Youth Fiscal Map Cohort Overview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C547E693-D502-4F0D-A94D-A12D5AC94669}"/>
              </a:ext>
            </a:extLst>
          </p:cNvPr>
          <p:cNvSpPr/>
          <p:nvPr/>
        </p:nvSpPr>
        <p:spPr>
          <a:xfrm rot="5400000">
            <a:off x="4741767" y="3909545"/>
            <a:ext cx="740369" cy="740369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C0BA258D-681B-4B01-BF0D-025AD6DD886A}"/>
              </a:ext>
            </a:extLst>
          </p:cNvPr>
          <p:cNvSpPr txBox="1"/>
          <p:nvPr/>
        </p:nvSpPr>
        <p:spPr>
          <a:xfrm>
            <a:off x="5482135" y="3939330"/>
            <a:ext cx="2439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53B70"/>
                </a:solidFill>
                <a:latin typeface="Century Gothic" panose="020B0502020202020204" pitchFamily="34" charset="0"/>
                <a:cs typeface="Mitr Medium" panose="00000600000000000000" pitchFamily="2" charset="-34"/>
              </a:rPr>
              <a:t>Walk through of a state fiscal map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2D4C78CB-B6D5-4B63-9995-18312EAB2060}"/>
              </a:ext>
            </a:extLst>
          </p:cNvPr>
          <p:cNvSpPr/>
          <p:nvPr/>
        </p:nvSpPr>
        <p:spPr>
          <a:xfrm rot="10800000">
            <a:off x="8498649" y="3909545"/>
            <a:ext cx="740369" cy="740369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3D83400-AE24-4B36-A143-9EF2BF19EBF2}"/>
              </a:ext>
            </a:extLst>
          </p:cNvPr>
          <p:cNvSpPr txBox="1"/>
          <p:nvPr/>
        </p:nvSpPr>
        <p:spPr>
          <a:xfrm>
            <a:off x="9246910" y="3938477"/>
            <a:ext cx="2238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53B70"/>
                </a:solidFill>
                <a:latin typeface="Century Gothic" panose="020B0502020202020204" pitchFamily="34" charset="0"/>
                <a:cs typeface="Mitr Medium" panose="00000600000000000000" pitchFamily="2" charset="-34"/>
              </a:rPr>
              <a:t>Hear from cohort participants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1878EB72-B33C-4A88-BB9C-E77CE7187B34}"/>
              </a:ext>
            </a:extLst>
          </p:cNvPr>
          <p:cNvSpPr/>
          <p:nvPr/>
        </p:nvSpPr>
        <p:spPr>
          <a:xfrm>
            <a:off x="984885" y="5173962"/>
            <a:ext cx="740369" cy="740369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26311548-5A8D-43A2-BAF1-4DC4697C0AF9}"/>
              </a:ext>
            </a:extLst>
          </p:cNvPr>
          <p:cNvSpPr txBox="1"/>
          <p:nvPr/>
        </p:nvSpPr>
        <p:spPr>
          <a:xfrm>
            <a:off x="1725253" y="5203747"/>
            <a:ext cx="2238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53B70"/>
                </a:solidFill>
                <a:latin typeface="Century Gothic" panose="020B0502020202020204" pitchFamily="34" charset="0"/>
                <a:cs typeface="Mitr Medium" panose="00000600000000000000" pitchFamily="2" charset="-34"/>
              </a:rPr>
              <a:t>National trends in state funding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4F592CF7-1698-41E2-8E1F-D18BAAA69BED}"/>
              </a:ext>
            </a:extLst>
          </p:cNvPr>
          <p:cNvSpPr/>
          <p:nvPr/>
        </p:nvSpPr>
        <p:spPr>
          <a:xfrm rot="5400000">
            <a:off x="4741767" y="5173962"/>
            <a:ext cx="740369" cy="740369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F6CE5491-943A-4066-B974-D29765719985}"/>
              </a:ext>
            </a:extLst>
          </p:cNvPr>
          <p:cNvSpPr txBox="1"/>
          <p:nvPr/>
        </p:nvSpPr>
        <p:spPr>
          <a:xfrm>
            <a:off x="5460402" y="5203747"/>
            <a:ext cx="2238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53B70"/>
                </a:solidFill>
                <a:latin typeface="Century Gothic" panose="020B0502020202020204" pitchFamily="34" charset="0"/>
                <a:cs typeface="Mitr Medium" panose="00000600000000000000" pitchFamily="2" charset="-34"/>
              </a:rPr>
              <a:t>Opportunities for states</a:t>
            </a: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4969CD1C-6146-4332-915B-425C9B183A67}"/>
              </a:ext>
            </a:extLst>
          </p:cNvPr>
          <p:cNvSpPr/>
          <p:nvPr/>
        </p:nvSpPr>
        <p:spPr>
          <a:xfrm rot="10800000">
            <a:off x="8498649" y="5173962"/>
            <a:ext cx="740369" cy="74036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FE693941-92D9-4268-B911-1FD59A47028B}"/>
              </a:ext>
            </a:extLst>
          </p:cNvPr>
          <p:cNvSpPr txBox="1"/>
          <p:nvPr/>
        </p:nvSpPr>
        <p:spPr>
          <a:xfrm>
            <a:off x="9200472" y="5202894"/>
            <a:ext cx="2238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53B70"/>
                </a:solidFill>
                <a:latin typeface="Century Gothic" panose="020B0502020202020204" pitchFamily="34" charset="0"/>
                <a:cs typeface="Mitr Medium" panose="00000600000000000000" pitchFamily="2" charset="-34"/>
              </a:rPr>
              <a:t>Sustaining the database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B11860E6-15B2-42FC-A8E8-5AF5DCCBF829}"/>
              </a:ext>
            </a:extLst>
          </p:cNvPr>
          <p:cNvSpPr txBox="1"/>
          <p:nvPr/>
        </p:nvSpPr>
        <p:spPr>
          <a:xfrm>
            <a:off x="984882" y="4030810"/>
            <a:ext cx="740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cs typeface="Mitr Medium" panose="00000600000000000000" pitchFamily="2" charset="-34"/>
              </a:rPr>
              <a:t>1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E8790354-CA81-4F8F-9596-81F7E3CB192F}"/>
              </a:ext>
            </a:extLst>
          </p:cNvPr>
          <p:cNvSpPr txBox="1"/>
          <p:nvPr/>
        </p:nvSpPr>
        <p:spPr>
          <a:xfrm>
            <a:off x="984882" y="5295227"/>
            <a:ext cx="740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cs typeface="Mitr Medium" panose="00000600000000000000" pitchFamily="2" charset="-34"/>
              </a:rPr>
              <a:t>4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FC628775-B7D4-4F08-9EA0-78DB752681E9}"/>
              </a:ext>
            </a:extLst>
          </p:cNvPr>
          <p:cNvSpPr txBox="1"/>
          <p:nvPr/>
        </p:nvSpPr>
        <p:spPr>
          <a:xfrm>
            <a:off x="4739304" y="5295227"/>
            <a:ext cx="740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cs typeface="Mitr Medium" panose="00000600000000000000" pitchFamily="2" charset="-34"/>
              </a:rPr>
              <a:t>5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C283294A-3461-4708-86FF-D8F91584EF28}"/>
              </a:ext>
            </a:extLst>
          </p:cNvPr>
          <p:cNvSpPr txBox="1"/>
          <p:nvPr/>
        </p:nvSpPr>
        <p:spPr>
          <a:xfrm>
            <a:off x="4747194" y="4030810"/>
            <a:ext cx="740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cs typeface="Mitr Medium" panose="00000600000000000000" pitchFamily="2" charset="-34"/>
              </a:rPr>
              <a:t>2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A2E1865-DC10-4D63-9F86-EC6E7B512C87}"/>
              </a:ext>
            </a:extLst>
          </p:cNvPr>
          <p:cNvSpPr txBox="1"/>
          <p:nvPr/>
        </p:nvSpPr>
        <p:spPr>
          <a:xfrm>
            <a:off x="8490757" y="5295227"/>
            <a:ext cx="740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cs typeface="Mitr Medium" panose="00000600000000000000" pitchFamily="2" charset="-34"/>
              </a:rPr>
              <a:t>6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36CE4EF6-D6E3-493A-9837-7E1161179955}"/>
              </a:ext>
            </a:extLst>
          </p:cNvPr>
          <p:cNvSpPr txBox="1"/>
          <p:nvPr/>
        </p:nvSpPr>
        <p:spPr>
          <a:xfrm>
            <a:off x="8498647" y="4030810"/>
            <a:ext cx="740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cs typeface="Mitr Medium" panose="00000600000000000000" pitchFamily="2" charset="-34"/>
              </a:rPr>
              <a:t>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3D8A6-E5D0-C2F4-8D27-7F50843C3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>
                <a:latin typeface="Calibri" panose="020F0502020204030204" pitchFamily="34" charset="0"/>
              </a:rPr>
              <a:t>Children’s Funding Project is a nonprofit social impact organization that helps communities and states expand equitable opportunities for children and youth through strategic public financing. </a:t>
            </a:r>
            <a:r>
              <a:rPr lang="en-US" u="sng" dirty="0"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childrensfundingproject.org</a:t>
            </a:r>
            <a:r>
              <a:rPr lang="en-US" u="sng" dirty="0"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4620FE-21C3-9720-847D-2308D275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685A-523B-4AB0-8539-4CA1B7CAFAD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915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510D67-2D52-BB31-F697-24244E1A15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F685A-523B-4AB0-8539-4CA1B7CAFAD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BF70F9-7D43-FFD0-255E-F8A20BBAFE7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>
                <a:latin typeface="Calibri" panose="020F0502020204030204" pitchFamily="34" charset="0"/>
              </a:rPr>
              <a:t>Children’s Funding Project is a nonprofit social impact organization that helps communities and states expand equitable opportunities for children and youth through strategic public financing. </a:t>
            </a:r>
            <a:r>
              <a:rPr lang="en-US" u="sng"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childrensfundingproject.org</a:t>
            </a:r>
            <a:r>
              <a:rPr lang="en-US" u="sng"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5" name="Google Shape;581;p10"/>
          <p:cNvSpPr txBox="1">
            <a:spLocks/>
          </p:cNvSpPr>
          <p:nvPr/>
        </p:nvSpPr>
        <p:spPr>
          <a:xfrm>
            <a:off x="75497" y="199563"/>
            <a:ext cx="11673591" cy="7175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spcBef>
                <a:spcPts val="0"/>
              </a:spcBef>
              <a:buClr>
                <a:schemeClr val="accent1"/>
              </a:buClr>
              <a:buSzPts val="4400"/>
              <a:buFont typeface="Century Gothic"/>
              <a:buNone/>
            </a:pPr>
            <a:r>
              <a:rPr lang="en-US" dirty="0">
                <a:solidFill>
                  <a:schemeClr val="bg1"/>
                </a:solidFill>
              </a:rPr>
              <a:t>National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Trends – Share of Funding Across Levels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49" y="767233"/>
            <a:ext cx="9999189" cy="549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02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510D67-2D52-BB31-F697-24244E1A15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F685A-523B-4AB0-8539-4CA1B7CAFAD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BF70F9-7D43-FFD0-255E-F8A20BBAFE7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>
                <a:latin typeface="Calibri" panose="020F0502020204030204" pitchFamily="34" charset="0"/>
              </a:rPr>
              <a:t>Children’s Funding Project is a nonprofit social impact organization that helps communities and states expand equitable opportunities for children and youth through strategic public financing. </a:t>
            </a:r>
            <a:r>
              <a:rPr lang="en-US" u="sng"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childrensfundingproject.org</a:t>
            </a:r>
            <a:r>
              <a:rPr lang="en-US" u="sng"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5" name="Google Shape;581;p10"/>
          <p:cNvSpPr txBox="1">
            <a:spLocks/>
          </p:cNvSpPr>
          <p:nvPr/>
        </p:nvSpPr>
        <p:spPr>
          <a:xfrm>
            <a:off x="75497" y="199563"/>
            <a:ext cx="11673591" cy="7175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spcBef>
                <a:spcPts val="0"/>
              </a:spcBef>
              <a:buClr>
                <a:schemeClr val="accent1"/>
              </a:buClr>
              <a:buSzPts val="4400"/>
              <a:buFont typeface="Century Gothic"/>
              <a:buNone/>
            </a:pPr>
            <a:r>
              <a:rPr lang="en-US" dirty="0">
                <a:solidFill>
                  <a:schemeClr val="bg1"/>
                </a:solidFill>
              </a:rPr>
              <a:t>State Funding Beyond the School Day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85" y="883169"/>
            <a:ext cx="9514257" cy="531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45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510D67-2D52-BB31-F697-24244E1A15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F685A-523B-4AB0-8539-4CA1B7CAFAD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BF70F9-7D43-FFD0-255E-F8A20BBAFE7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>
                <a:latin typeface="Calibri" panose="020F0502020204030204" pitchFamily="34" charset="0"/>
              </a:rPr>
              <a:t>Children’s Funding Project is a nonprofit social impact organization that helps communities and states expand equitable opportunities for children and youth through strategic public financing. </a:t>
            </a:r>
            <a:r>
              <a:rPr lang="en-US" u="sng"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childrensfundingproject.org</a:t>
            </a:r>
            <a:r>
              <a:rPr lang="en-US" u="sng"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5" name="Google Shape;581;p10"/>
          <p:cNvSpPr txBox="1">
            <a:spLocks/>
          </p:cNvSpPr>
          <p:nvPr/>
        </p:nvSpPr>
        <p:spPr>
          <a:xfrm>
            <a:off x="75497" y="199563"/>
            <a:ext cx="11673591" cy="7175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spcBef>
                <a:spcPts val="0"/>
              </a:spcBef>
              <a:buClr>
                <a:schemeClr val="accent1"/>
              </a:buClr>
              <a:buSzPts val="4400"/>
              <a:buFont typeface="Century Gothic"/>
              <a:buNone/>
            </a:pPr>
            <a:r>
              <a:rPr lang="en-US" dirty="0">
                <a:solidFill>
                  <a:schemeClr val="bg1"/>
                </a:solidFill>
              </a:rPr>
              <a:t>What are states investing in? By “Outcome”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431" y="857459"/>
            <a:ext cx="9585622" cy="538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176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510D67-2D52-BB31-F697-24244E1A15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F685A-523B-4AB0-8539-4CA1B7CAFAD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BF70F9-7D43-FFD0-255E-F8A20BBAFE7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>
                <a:latin typeface="Calibri" panose="020F0502020204030204" pitchFamily="34" charset="0"/>
              </a:rPr>
              <a:t>Children’s Funding Project is a nonprofit social impact organization that helps communities and states expand equitable opportunities for children and youth through strategic public financing. </a:t>
            </a:r>
            <a:r>
              <a:rPr lang="en-US" u="sng"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childrensfundingproject.org</a:t>
            </a:r>
            <a:r>
              <a:rPr lang="en-US" u="sng"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5" name="Google Shape;581;p10"/>
          <p:cNvSpPr txBox="1">
            <a:spLocks/>
          </p:cNvSpPr>
          <p:nvPr/>
        </p:nvSpPr>
        <p:spPr>
          <a:xfrm>
            <a:off x="75497" y="199563"/>
            <a:ext cx="11673591" cy="7175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spcBef>
                <a:spcPts val="0"/>
              </a:spcBef>
              <a:buClr>
                <a:schemeClr val="accent1"/>
              </a:buClr>
              <a:buSzPts val="4400"/>
              <a:buFont typeface="Century Gothic"/>
              <a:buNone/>
            </a:pPr>
            <a:r>
              <a:rPr lang="en-US" dirty="0">
                <a:solidFill>
                  <a:schemeClr val="bg1"/>
                </a:solidFill>
              </a:rPr>
              <a:t>What are states investing in? By “Level of Intervention”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633" y="792002"/>
            <a:ext cx="10072550" cy="550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15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62;p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Children’s Funding Project is a nonprofit social impact organization that helps communities and states expand equitable opportunities for children and youth through strategic public financing. </a:t>
            </a:r>
            <a:r>
              <a:rPr lang="en-US" sz="1200" b="0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childrensfundingproject.org</a:t>
            </a:r>
            <a:r>
              <a:rPr lang="en-US" sz="1200" b="0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10"/>
          <p:cNvSpPr txBox="1">
            <a:spLocks noGrp="1"/>
          </p:cNvSpPr>
          <p:nvPr>
            <p:ph type="title" idx="4294967295"/>
          </p:nvPr>
        </p:nvSpPr>
        <p:spPr>
          <a:xfrm>
            <a:off x="71968" y="142875"/>
            <a:ext cx="6028795" cy="71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entury Gothic"/>
              <a:buNone/>
            </a:pPr>
            <a:r>
              <a:rPr lang="en-US" dirty="0">
                <a:solidFill>
                  <a:schemeClr val="accent1"/>
                </a:solidFill>
              </a:rPr>
              <a:t>Why this matters</a:t>
            </a:r>
            <a:endParaRPr dirty="0">
              <a:solidFill>
                <a:schemeClr val="accent1"/>
              </a:solidFill>
            </a:endParaRPr>
          </a:p>
        </p:txBody>
      </p:sp>
      <p:pic>
        <p:nvPicPr>
          <p:cNvPr id="59" name="Picture Placeholder 58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9"/>
          <a:stretch/>
        </p:blipFill>
        <p:spPr/>
      </p:pic>
      <p:sp>
        <p:nvSpPr>
          <p:cNvPr id="60" name="TextBox 59"/>
          <p:cNvSpPr txBox="1"/>
          <p:nvPr/>
        </p:nvSpPr>
        <p:spPr>
          <a:xfrm>
            <a:off x="71968" y="1279525"/>
            <a:ext cx="656166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Create a publicly available database of user friendly tools that visualize budget data</a:t>
            </a:r>
          </a:p>
          <a:p>
            <a:endParaRPr lang="en-US" sz="2400" dirty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“Standardize” how investments for children and youth are talked about across the country </a:t>
            </a:r>
          </a:p>
          <a:p>
            <a:endParaRPr lang="en-US" sz="2400" dirty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Document funding for children and youth to increase transparency and accountability, especially in the wake of COVID-19 Federal Relief Funding </a:t>
            </a:r>
          </a:p>
          <a:p>
            <a:endParaRPr lang="en-US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1768D1DE-0F52-2C20-BEDF-22DE812E43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800" y="6356350"/>
            <a:ext cx="466241" cy="365125"/>
          </a:xfrm>
        </p:spPr>
        <p:txBody>
          <a:bodyPr/>
          <a:lstStyle/>
          <a:p>
            <a:fld id="{0EFF685A-523B-4AB0-8539-4CA1B7CAFAD7}" type="slidenum">
              <a:rPr lang="en-US" smtClean="0">
                <a:solidFill>
                  <a:schemeClr val="bg1"/>
                </a:solidFill>
                <a:latin typeface="+mn-lt"/>
              </a:rPr>
              <a:pPr/>
              <a:t>24</a:t>
            </a:fld>
            <a:endParaRPr lang="en-U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2940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F685A-523B-4AB0-8539-4CA1B7CAFAD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>
                <a:latin typeface="Calibri" panose="020F0502020204030204" pitchFamily="34" charset="0"/>
              </a:rPr>
              <a:t>Children’s Funding Project is a nonprofit social impact organization that helps communities and states expand equitable opportunities for children and youth through strategic public financing. </a:t>
            </a:r>
            <a:r>
              <a:rPr lang="en-US" u="sng"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childrensfundingproject.org</a:t>
            </a:r>
            <a:r>
              <a:rPr lang="en-US" u="sng"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5" name="Google Shape;581;p10"/>
          <p:cNvSpPr txBox="1">
            <a:spLocks/>
          </p:cNvSpPr>
          <p:nvPr/>
        </p:nvSpPr>
        <p:spPr>
          <a:xfrm>
            <a:off x="75496" y="142224"/>
            <a:ext cx="12034498" cy="87827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ts val="4400"/>
              <a:buFont typeface="Century Gothic"/>
              <a:buNone/>
            </a:pPr>
            <a:r>
              <a:rPr lang="en-US" sz="4000" dirty="0">
                <a:solidFill>
                  <a:schemeClr val="accent1"/>
                </a:solidFill>
              </a:rPr>
              <a:t>From Issues </a:t>
            </a:r>
            <a:r>
              <a:rPr lang="en-US" sz="4000" dirty="0">
                <a:solidFill>
                  <a:schemeClr val="accent1"/>
                </a:solidFill>
                <a:sym typeface="Wingdings" panose="05000000000000000000" pitchFamily="2" charset="2"/>
              </a:rPr>
              <a:t> Opportunities</a:t>
            </a:r>
            <a:endParaRPr lang="en-US" sz="4000" dirty="0">
              <a:solidFill>
                <a:schemeClr val="accent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66913" y="1939167"/>
            <a:ext cx="5659325" cy="2675885"/>
            <a:chOff x="7089603" y="3317628"/>
            <a:chExt cx="4730438" cy="243361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9603" y="3317628"/>
              <a:ext cx="4730438" cy="165262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9603" y="4941570"/>
              <a:ext cx="4724615" cy="809668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260082" y="2449937"/>
            <a:ext cx="5606258" cy="1592657"/>
            <a:chOff x="7282420" y="5883662"/>
            <a:chExt cx="4002800" cy="84042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8243" y="5889650"/>
              <a:ext cx="3996977" cy="83443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2420" y="5883662"/>
              <a:ext cx="589040" cy="2714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0790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B01C85-A783-00D1-F597-E8145A7F8C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F685A-523B-4AB0-8539-4CA1B7CAFAD7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FB1673-77B7-2D1F-92D3-521F9351CEF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>
                <a:latin typeface="Calibri" panose="020F0502020204030204" pitchFamily="34" charset="0"/>
              </a:rPr>
              <a:t>Children’s Funding Project is a nonprofit social impact organization that helps communities and states expand equitable opportunities for children and youth through strategic public financing. </a:t>
            </a:r>
            <a:r>
              <a:rPr lang="en-US" u="sng"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childrensfundingproject.org</a:t>
            </a:r>
            <a:r>
              <a:rPr lang="en-US" u="sng"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D01D32-7D89-5688-23BC-4D26A1308B20}"/>
              </a:ext>
            </a:extLst>
          </p:cNvPr>
          <p:cNvSpPr txBox="1"/>
          <p:nvPr/>
        </p:nvSpPr>
        <p:spPr>
          <a:xfrm>
            <a:off x="334432" y="1710267"/>
            <a:ext cx="4581425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Tax Credits: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An additional $2 billion </a:t>
            </a:r>
            <a:r>
              <a:rPr lang="en-US" dirty="0"/>
              <a:t>will be invested in more than </a:t>
            </a:r>
            <a:r>
              <a:rPr lang="en-US" b="1" dirty="0"/>
              <a:t>4 million households</a:t>
            </a:r>
            <a:r>
              <a:rPr lang="en-US" dirty="0"/>
              <a:t> across </a:t>
            </a:r>
            <a:r>
              <a:rPr lang="en-US" b="1" dirty="0"/>
              <a:t>18 states </a:t>
            </a:r>
            <a:r>
              <a:rPr lang="en-US" dirty="0"/>
              <a:t>when people file their taxes in 2024 due to expansions passed in 2023 alone. </a:t>
            </a:r>
            <a:endParaRPr lang="en-US" sz="2400" b="1" dirty="0">
              <a:solidFill>
                <a:schemeClr val="accent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/>
              <a:t>In 2021, </a:t>
            </a:r>
            <a:r>
              <a:rPr lang="en-US" b="1" dirty="0"/>
              <a:t>7 states</a:t>
            </a:r>
            <a:r>
              <a:rPr lang="en-US" dirty="0"/>
              <a:t> had a </a:t>
            </a:r>
            <a:r>
              <a:rPr lang="en-US" b="1" dirty="0"/>
              <a:t>permanent state-level Child Tax Credit;</a:t>
            </a:r>
            <a:r>
              <a:rPr lang="en-US" dirty="0"/>
              <a:t> now, </a:t>
            </a:r>
            <a:r>
              <a:rPr lang="en-US" b="1" dirty="0"/>
              <a:t>14 states </a:t>
            </a:r>
            <a:r>
              <a:rPr lang="en-US" dirty="0"/>
              <a:t>do: CA, CO, ID, ME, MD, MA, MN, NJ, NM, NY, OK, OR, UT, VT.</a:t>
            </a:r>
          </a:p>
          <a:p>
            <a:pPr algn="r"/>
            <a:r>
              <a:rPr lang="en-US" sz="1100" dirty="0">
                <a:hlinkClick r:id="rId4"/>
              </a:rPr>
              <a:t>Data from Economic Security Project</a:t>
            </a:r>
            <a:endParaRPr lang="en-US" sz="1100" dirty="0"/>
          </a:p>
        </p:txBody>
      </p:sp>
      <p:sp>
        <p:nvSpPr>
          <p:cNvPr id="5" name="Google Shape;581;p10"/>
          <p:cNvSpPr txBox="1">
            <a:spLocks/>
          </p:cNvSpPr>
          <p:nvPr/>
        </p:nvSpPr>
        <p:spPr>
          <a:xfrm>
            <a:off x="54330" y="362357"/>
            <a:ext cx="12034498" cy="87827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ts val="4400"/>
              <a:buFont typeface="Century Gothic"/>
              <a:buNone/>
            </a:pPr>
            <a:r>
              <a:rPr lang="en-US" sz="3600" dirty="0">
                <a:solidFill>
                  <a:schemeClr val="accent1"/>
                </a:solidFill>
              </a:rPr>
              <a:t>Early state efforts to support children post-COVID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4716" y="1689343"/>
            <a:ext cx="6270756" cy="34968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D01D32-7D89-5688-23BC-4D26A1308B20}"/>
              </a:ext>
            </a:extLst>
          </p:cNvPr>
          <p:cNvSpPr txBox="1"/>
          <p:nvPr/>
        </p:nvSpPr>
        <p:spPr>
          <a:xfrm>
            <a:off x="334432" y="5419735"/>
            <a:ext cx="7553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State Dedicated Funding: </a:t>
            </a:r>
            <a:r>
              <a:rPr lang="en-US" sz="2400" dirty="0">
                <a:solidFill>
                  <a:schemeClr val="accent1"/>
                </a:solidFill>
              </a:rPr>
              <a:t>Minnesota, Vermont and others</a:t>
            </a:r>
          </a:p>
        </p:txBody>
      </p:sp>
    </p:spTree>
    <p:extLst>
      <p:ext uri="{BB962C8B-B14F-4D97-AF65-F5344CB8AC3E}">
        <p14:creationId xmlns:p14="http://schemas.microsoft.com/office/powerpoint/2010/main" val="3378758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B29DC8-688E-93C8-F0BA-64B332EB11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F685A-523B-4AB0-8539-4CA1B7CAFA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游ゴシック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游ゴシック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6ABFEC-760C-F8C8-31C4-57270D5A54F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游ゴシック"/>
                <a:cs typeface="Arial" panose="020B0604020202020204" pitchFamily="34" charset="0"/>
              </a:rPr>
              <a:t>Children’s Funding Project is a nonprofit social impact organization that helps communities and states expand equitable opportunities for children and youth through strategic public financing. </a:t>
            </a:r>
            <a:r>
              <a:rPr kumimoji="0" lang="en-US" sz="1200" b="0" i="0" u="sng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游ゴシック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childrensfundingproject.org</a:t>
            </a:r>
            <a:r>
              <a:rPr kumimoji="0" lang="en-US" sz="1200" b="0" i="0" u="sng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游ゴシック"/>
                <a:cs typeface="Arial" panose="020B0604020202020204" pitchFamily="34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游ゴシック"/>
              <a:cs typeface="Arial" panose="020B0604020202020204" pitchFamily="34" charset="0"/>
            </a:endParaRPr>
          </a:p>
        </p:txBody>
      </p:sp>
      <p:pic>
        <p:nvPicPr>
          <p:cNvPr id="5" name="Graphic 4" descr="Continuous Improvement with solid fill">
            <a:extLst>
              <a:ext uri="{FF2B5EF4-FFF2-40B4-BE49-F238E27FC236}">
                <a16:creationId xmlns:a16="http://schemas.microsoft.com/office/drawing/2014/main" id="{4A2528BC-58C5-FDDF-035D-E05517CC28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66540" y="1493853"/>
            <a:ext cx="524106" cy="5241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AAB4C9-E9D5-FB37-4058-F77BA6415D23}"/>
              </a:ext>
            </a:extLst>
          </p:cNvPr>
          <p:cNvSpPr txBox="1"/>
          <p:nvPr/>
        </p:nvSpPr>
        <p:spPr>
          <a:xfrm>
            <a:off x="2184687" y="1537517"/>
            <a:ext cx="6272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游ゴシック"/>
                <a:cs typeface="+mn-cs"/>
              </a:rPr>
              <a:t>Institutionalize the fiscal mapping process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4BBB12-B9D7-B0DA-B660-0CBFC9667C3D}"/>
              </a:ext>
            </a:extLst>
          </p:cNvPr>
          <p:cNvSpPr txBox="1"/>
          <p:nvPr/>
        </p:nvSpPr>
        <p:spPr>
          <a:xfrm>
            <a:off x="0" y="46953"/>
            <a:ext cx="119045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323E6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/>
                <a:cs typeface="Mitr Light" panose="00000400000000000000" pitchFamily="2" charset="-34"/>
              </a:rPr>
              <a:t>Continued Fiscal Map Cohort Engagement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4D5386-90C4-7E7A-9E02-FEAAFB599960}"/>
              </a:ext>
            </a:extLst>
          </p:cNvPr>
          <p:cNvSpPr txBox="1"/>
          <p:nvPr/>
        </p:nvSpPr>
        <p:spPr>
          <a:xfrm>
            <a:off x="2184687" y="2240545"/>
            <a:ext cx="3639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游ゴシック"/>
                <a:cs typeface="+mn-cs"/>
              </a:rPr>
              <a:t>Support localized maps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2EE0D4-AFB3-C58D-E661-352FCF240B6F}"/>
              </a:ext>
            </a:extLst>
          </p:cNvPr>
          <p:cNvSpPr txBox="1"/>
          <p:nvPr/>
        </p:nvSpPr>
        <p:spPr>
          <a:xfrm>
            <a:off x="2184687" y="2943573"/>
            <a:ext cx="6332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游ゴシック"/>
                <a:cs typeface="+mn-cs"/>
              </a:rPr>
              <a:t>Conduct a cost model for specific services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BF9293-6F0E-EB1C-EA6A-A552020A834B}"/>
              </a:ext>
            </a:extLst>
          </p:cNvPr>
          <p:cNvSpPr txBox="1"/>
          <p:nvPr/>
        </p:nvSpPr>
        <p:spPr>
          <a:xfrm>
            <a:off x="2184687" y="3646601"/>
            <a:ext cx="5388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游ゴシック"/>
                <a:cs typeface="+mn-cs"/>
              </a:rPr>
              <a:t>Launch a revenue generation effort </a:t>
            </a:r>
          </a:p>
        </p:txBody>
      </p:sp>
      <p:pic>
        <p:nvPicPr>
          <p:cNvPr id="13" name="Graphic 12" descr="Topography Map with solid fill">
            <a:extLst>
              <a:ext uri="{FF2B5EF4-FFF2-40B4-BE49-F238E27FC236}">
                <a16:creationId xmlns:a16="http://schemas.microsoft.com/office/drawing/2014/main" id="{92C2B424-6C9C-AA6A-84F5-241D782A3DA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11712" y="2191636"/>
            <a:ext cx="633761" cy="524106"/>
          </a:xfrm>
          <a:prstGeom prst="rect">
            <a:avLst/>
          </a:prstGeom>
        </p:spPr>
      </p:pic>
      <p:pic>
        <p:nvPicPr>
          <p:cNvPr id="15" name="Graphic 14" descr="Coins outline">
            <a:extLst>
              <a:ext uri="{FF2B5EF4-FFF2-40B4-BE49-F238E27FC236}">
                <a16:creationId xmlns:a16="http://schemas.microsoft.com/office/drawing/2014/main" id="{4EB0E832-E937-6F02-C8F2-161668833F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50926" y="3568680"/>
            <a:ext cx="633761" cy="633761"/>
          </a:xfrm>
          <a:prstGeom prst="rect">
            <a:avLst/>
          </a:prstGeom>
        </p:spPr>
      </p:pic>
      <p:pic>
        <p:nvPicPr>
          <p:cNvPr id="21" name="Graphic 20" descr="Classroom with solid fill">
            <a:extLst>
              <a:ext uri="{FF2B5EF4-FFF2-40B4-BE49-F238E27FC236}">
                <a16:creationId xmlns:a16="http://schemas.microsoft.com/office/drawing/2014/main" id="{9786446C-C51F-99E1-3FFB-44F086687CA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39774" y="2889419"/>
            <a:ext cx="633760" cy="50558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0D49F0-BF00-0875-33C1-22A483D77831}"/>
              </a:ext>
            </a:extLst>
          </p:cNvPr>
          <p:cNvSpPr txBox="1"/>
          <p:nvPr/>
        </p:nvSpPr>
        <p:spPr>
          <a:xfrm>
            <a:off x="2184687" y="4349628"/>
            <a:ext cx="4298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游ゴシック"/>
                <a:cs typeface="+mn-cs"/>
              </a:rPr>
              <a:t>Update new fiscal year data </a:t>
            </a:r>
          </a:p>
        </p:txBody>
      </p:sp>
      <p:pic>
        <p:nvPicPr>
          <p:cNvPr id="24" name="Graphic 23" descr="Daily calendar with solid fill">
            <a:extLst>
              <a:ext uri="{FF2B5EF4-FFF2-40B4-BE49-F238E27FC236}">
                <a16:creationId xmlns:a16="http://schemas.microsoft.com/office/drawing/2014/main" id="{B09EF3F3-75D7-8AEC-6252-FCC1194DD39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581218" y="4376118"/>
            <a:ext cx="550872" cy="55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941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0"/>
          <p:cNvSpPr txBox="1">
            <a:spLocks noGrp="1"/>
          </p:cNvSpPr>
          <p:nvPr>
            <p:ph type="title" idx="4294967295"/>
          </p:nvPr>
        </p:nvSpPr>
        <p:spPr>
          <a:xfrm>
            <a:off x="0" y="41522"/>
            <a:ext cx="11333335" cy="71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entury Gothic"/>
              <a:buNone/>
            </a:pPr>
            <a:r>
              <a:rPr lang="en-US" dirty="0">
                <a:solidFill>
                  <a:schemeClr val="accent1"/>
                </a:solidFill>
              </a:rPr>
              <a:t>Cohort Members: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Wave 1 </a:t>
            </a:r>
            <a:r>
              <a:rPr lang="en-US" dirty="0">
                <a:solidFill>
                  <a:schemeClr val="accent1"/>
                </a:solidFill>
              </a:rPr>
              <a:t>and </a:t>
            </a:r>
            <a:r>
              <a:rPr lang="en-US" dirty="0">
                <a:solidFill>
                  <a:schemeClr val="accent6"/>
                </a:solidFill>
              </a:rPr>
              <a:t>Wave 2 </a:t>
            </a:r>
            <a:endParaRPr dirty="0">
              <a:solidFill>
                <a:schemeClr val="accent6"/>
              </a:solidFill>
            </a:endParaRPr>
          </a:p>
        </p:txBody>
      </p:sp>
      <p:grpSp>
        <p:nvGrpSpPr>
          <p:cNvPr id="582" name="Google Shape;582;p10"/>
          <p:cNvGrpSpPr/>
          <p:nvPr/>
        </p:nvGrpSpPr>
        <p:grpSpPr>
          <a:xfrm>
            <a:off x="1591905" y="1204925"/>
            <a:ext cx="8390059" cy="4354555"/>
            <a:chOff x="1210497" y="778934"/>
            <a:chExt cx="9747120" cy="5058888"/>
          </a:xfrm>
        </p:grpSpPr>
        <p:sp>
          <p:nvSpPr>
            <p:cNvPr id="583" name="Google Shape;583;p10"/>
            <p:cNvSpPr/>
            <p:nvPr/>
          </p:nvSpPr>
          <p:spPr>
            <a:xfrm>
              <a:off x="4163305" y="1693424"/>
              <a:ext cx="1076658" cy="755666"/>
            </a:xfrm>
            <a:custGeom>
              <a:avLst/>
              <a:gdLst/>
              <a:ahLst/>
              <a:cxnLst/>
              <a:rect l="l" t="t" r="r" b="b"/>
              <a:pathLst>
                <a:path w="644" h="452" extrusionOk="0">
                  <a:moveTo>
                    <a:pt x="204" y="452"/>
                  </a:moveTo>
                  <a:lnTo>
                    <a:pt x="206" y="452"/>
                  </a:lnTo>
                  <a:lnTo>
                    <a:pt x="644" y="452"/>
                  </a:lnTo>
                  <a:lnTo>
                    <a:pt x="644" y="203"/>
                  </a:lnTo>
                  <a:lnTo>
                    <a:pt x="644" y="201"/>
                  </a:lnTo>
                  <a:lnTo>
                    <a:pt x="644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0" y="452"/>
                  </a:lnTo>
                  <a:lnTo>
                    <a:pt x="204" y="452"/>
                  </a:lnTo>
                  <a:lnTo>
                    <a:pt x="204" y="452"/>
                  </a:lnTo>
                  <a:lnTo>
                    <a:pt x="204" y="452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10"/>
            <p:cNvSpPr/>
            <p:nvPr/>
          </p:nvSpPr>
          <p:spPr>
            <a:xfrm>
              <a:off x="6960274" y="1349027"/>
              <a:ext cx="897772" cy="819196"/>
            </a:xfrm>
            <a:custGeom>
              <a:avLst/>
              <a:gdLst/>
              <a:ahLst/>
              <a:cxnLst/>
              <a:rect l="l" t="t" r="r" b="b"/>
              <a:pathLst>
                <a:path w="227" h="207" extrusionOk="0">
                  <a:moveTo>
                    <a:pt x="21" y="15"/>
                  </a:moveTo>
                  <a:cubicBezTo>
                    <a:pt x="20" y="16"/>
                    <a:pt x="18" y="18"/>
                    <a:pt x="18" y="20"/>
                  </a:cubicBezTo>
                  <a:cubicBezTo>
                    <a:pt x="16" y="29"/>
                    <a:pt x="10" y="30"/>
                    <a:pt x="9" y="3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4" y="78"/>
                    <a:pt x="1" y="81"/>
                    <a:pt x="0" y="82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4" y="129"/>
                    <a:pt x="46" y="132"/>
                    <a:pt x="55" y="143"/>
                  </a:cubicBezTo>
                  <a:cubicBezTo>
                    <a:pt x="56" y="144"/>
                    <a:pt x="56" y="144"/>
                    <a:pt x="56" y="145"/>
                  </a:cubicBezTo>
                  <a:cubicBezTo>
                    <a:pt x="57" y="145"/>
                    <a:pt x="57" y="145"/>
                    <a:pt x="57" y="145"/>
                  </a:cubicBezTo>
                  <a:cubicBezTo>
                    <a:pt x="56" y="146"/>
                    <a:pt x="56" y="146"/>
                    <a:pt x="56" y="146"/>
                  </a:cubicBezTo>
                  <a:cubicBezTo>
                    <a:pt x="56" y="146"/>
                    <a:pt x="55" y="147"/>
                    <a:pt x="55" y="150"/>
                  </a:cubicBezTo>
                  <a:cubicBezTo>
                    <a:pt x="55" y="152"/>
                    <a:pt x="55" y="154"/>
                    <a:pt x="55" y="156"/>
                  </a:cubicBezTo>
                  <a:cubicBezTo>
                    <a:pt x="56" y="158"/>
                    <a:pt x="56" y="158"/>
                    <a:pt x="56" y="158"/>
                  </a:cubicBezTo>
                  <a:cubicBezTo>
                    <a:pt x="55" y="158"/>
                    <a:pt x="55" y="158"/>
                    <a:pt x="55" y="158"/>
                  </a:cubicBezTo>
                  <a:cubicBezTo>
                    <a:pt x="56" y="164"/>
                    <a:pt x="57" y="170"/>
                    <a:pt x="57" y="172"/>
                  </a:cubicBezTo>
                  <a:cubicBezTo>
                    <a:pt x="57" y="172"/>
                    <a:pt x="57" y="172"/>
                    <a:pt x="57" y="172"/>
                  </a:cubicBezTo>
                  <a:cubicBezTo>
                    <a:pt x="64" y="183"/>
                    <a:pt x="64" y="183"/>
                    <a:pt x="64" y="183"/>
                  </a:cubicBezTo>
                  <a:cubicBezTo>
                    <a:pt x="76" y="202"/>
                    <a:pt x="76" y="202"/>
                    <a:pt x="76" y="202"/>
                  </a:cubicBezTo>
                  <a:cubicBezTo>
                    <a:pt x="80" y="207"/>
                    <a:pt x="80" y="207"/>
                    <a:pt x="80" y="207"/>
                  </a:cubicBezTo>
                  <a:cubicBezTo>
                    <a:pt x="80" y="207"/>
                    <a:pt x="80" y="207"/>
                    <a:pt x="80" y="207"/>
                  </a:cubicBezTo>
                  <a:cubicBezTo>
                    <a:pt x="196" y="207"/>
                    <a:pt x="196" y="207"/>
                    <a:pt x="196" y="207"/>
                  </a:cubicBezTo>
                  <a:cubicBezTo>
                    <a:pt x="195" y="203"/>
                    <a:pt x="195" y="203"/>
                    <a:pt x="195" y="203"/>
                  </a:cubicBezTo>
                  <a:cubicBezTo>
                    <a:pt x="227" y="102"/>
                    <a:pt x="227" y="102"/>
                    <a:pt x="227" y="102"/>
                  </a:cubicBezTo>
                  <a:cubicBezTo>
                    <a:pt x="227" y="94"/>
                    <a:pt x="227" y="94"/>
                    <a:pt x="227" y="94"/>
                  </a:cubicBezTo>
                  <a:cubicBezTo>
                    <a:pt x="215" y="106"/>
                    <a:pt x="215" y="106"/>
                    <a:pt x="215" y="106"/>
                  </a:cubicBezTo>
                  <a:cubicBezTo>
                    <a:pt x="215" y="118"/>
                    <a:pt x="215" y="118"/>
                    <a:pt x="215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192" y="133"/>
                    <a:pt x="192" y="133"/>
                    <a:pt x="192" y="133"/>
                  </a:cubicBezTo>
                  <a:cubicBezTo>
                    <a:pt x="192" y="129"/>
                    <a:pt x="192" y="129"/>
                    <a:pt x="192" y="129"/>
                  </a:cubicBezTo>
                  <a:cubicBezTo>
                    <a:pt x="198" y="119"/>
                    <a:pt x="198" y="119"/>
                    <a:pt x="198" y="119"/>
                  </a:cubicBezTo>
                  <a:cubicBezTo>
                    <a:pt x="198" y="118"/>
                    <a:pt x="198" y="118"/>
                    <a:pt x="198" y="118"/>
                  </a:cubicBezTo>
                  <a:cubicBezTo>
                    <a:pt x="198" y="116"/>
                    <a:pt x="198" y="114"/>
                    <a:pt x="197" y="112"/>
                  </a:cubicBezTo>
                  <a:cubicBezTo>
                    <a:pt x="196" y="109"/>
                    <a:pt x="196" y="106"/>
                    <a:pt x="196" y="104"/>
                  </a:cubicBezTo>
                  <a:cubicBezTo>
                    <a:pt x="197" y="100"/>
                    <a:pt x="197" y="95"/>
                    <a:pt x="196" y="91"/>
                  </a:cubicBezTo>
                  <a:cubicBezTo>
                    <a:pt x="196" y="90"/>
                    <a:pt x="196" y="90"/>
                    <a:pt x="196" y="90"/>
                  </a:cubicBezTo>
                  <a:cubicBezTo>
                    <a:pt x="197" y="89"/>
                    <a:pt x="197" y="89"/>
                    <a:pt x="197" y="89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193" y="83"/>
                    <a:pt x="193" y="83"/>
                    <a:pt x="193" y="82"/>
                  </a:cubicBezTo>
                  <a:cubicBezTo>
                    <a:pt x="192" y="82"/>
                    <a:pt x="192" y="81"/>
                    <a:pt x="191" y="80"/>
                  </a:cubicBezTo>
                  <a:cubicBezTo>
                    <a:pt x="187" y="76"/>
                    <a:pt x="181" y="69"/>
                    <a:pt x="180" y="68"/>
                  </a:cubicBezTo>
                  <a:cubicBezTo>
                    <a:pt x="180" y="67"/>
                    <a:pt x="183" y="64"/>
                    <a:pt x="183" y="63"/>
                  </a:cubicBezTo>
                  <a:cubicBezTo>
                    <a:pt x="182" y="62"/>
                    <a:pt x="181" y="61"/>
                    <a:pt x="179" y="61"/>
                  </a:cubicBezTo>
                  <a:cubicBezTo>
                    <a:pt x="148" y="61"/>
                    <a:pt x="148" y="61"/>
                    <a:pt x="148" y="61"/>
                  </a:cubicBezTo>
                  <a:cubicBezTo>
                    <a:pt x="148" y="50"/>
                    <a:pt x="148" y="50"/>
                    <a:pt x="148" y="50"/>
                  </a:cubicBezTo>
                  <a:cubicBezTo>
                    <a:pt x="149" y="49"/>
                    <a:pt x="148" y="47"/>
                    <a:pt x="144" y="46"/>
                  </a:cubicBezTo>
                  <a:cubicBezTo>
                    <a:pt x="142" y="45"/>
                    <a:pt x="141" y="45"/>
                    <a:pt x="141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0" y="44"/>
                    <a:pt x="140" y="44"/>
                    <a:pt x="140" y="44"/>
                  </a:cubicBezTo>
                  <a:cubicBezTo>
                    <a:pt x="139" y="44"/>
                    <a:pt x="139" y="44"/>
                    <a:pt x="138" y="44"/>
                  </a:cubicBezTo>
                  <a:cubicBezTo>
                    <a:pt x="137" y="43"/>
                    <a:pt x="135" y="43"/>
                    <a:pt x="132" y="43"/>
                  </a:cubicBezTo>
                  <a:cubicBezTo>
                    <a:pt x="127" y="43"/>
                    <a:pt x="123" y="44"/>
                    <a:pt x="123" y="44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6" y="39"/>
                    <a:pt x="106" y="39"/>
                    <a:pt x="106" y="3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0" y="16"/>
                    <a:pt x="27" y="15"/>
                    <a:pt x="24" y="15"/>
                  </a:cubicBezTo>
                  <a:cubicBezTo>
                    <a:pt x="23" y="15"/>
                    <a:pt x="22" y="15"/>
                    <a:pt x="21" y="15"/>
                  </a:cubicBez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0"/>
            <p:cNvSpPr/>
            <p:nvPr/>
          </p:nvSpPr>
          <p:spPr>
            <a:xfrm>
              <a:off x="8530122" y="2666428"/>
              <a:ext cx="785760" cy="578453"/>
            </a:xfrm>
            <a:custGeom>
              <a:avLst/>
              <a:gdLst/>
              <a:ahLst/>
              <a:cxnLst/>
              <a:rect l="l" t="t" r="r" b="b"/>
              <a:pathLst>
                <a:path w="199" h="146" extrusionOk="0">
                  <a:moveTo>
                    <a:pt x="81" y="0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9"/>
                    <a:pt x="75" y="22"/>
                    <a:pt x="74" y="24"/>
                  </a:cubicBezTo>
                  <a:cubicBezTo>
                    <a:pt x="74" y="26"/>
                    <a:pt x="74" y="27"/>
                    <a:pt x="74" y="29"/>
                  </a:cubicBezTo>
                  <a:cubicBezTo>
                    <a:pt x="74" y="30"/>
                    <a:pt x="74" y="31"/>
                    <a:pt x="74" y="33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6" y="75"/>
                    <a:pt x="45" y="75"/>
                    <a:pt x="44" y="75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29" y="83"/>
                    <a:pt x="23" y="85"/>
                  </a:cubicBezTo>
                  <a:cubicBezTo>
                    <a:pt x="20" y="85"/>
                    <a:pt x="20" y="86"/>
                    <a:pt x="20" y="87"/>
                  </a:cubicBezTo>
                  <a:cubicBezTo>
                    <a:pt x="21" y="89"/>
                    <a:pt x="20" y="91"/>
                    <a:pt x="18" y="92"/>
                  </a:cubicBezTo>
                  <a:cubicBezTo>
                    <a:pt x="13" y="95"/>
                    <a:pt x="5" y="100"/>
                    <a:pt x="4" y="100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1" y="112"/>
                    <a:pt x="1" y="114"/>
                    <a:pt x="1" y="115"/>
                  </a:cubicBezTo>
                  <a:cubicBezTo>
                    <a:pt x="1" y="117"/>
                    <a:pt x="0" y="120"/>
                    <a:pt x="0" y="122"/>
                  </a:cubicBezTo>
                  <a:cubicBezTo>
                    <a:pt x="0" y="123"/>
                    <a:pt x="0" y="123"/>
                    <a:pt x="0" y="124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3" y="132"/>
                    <a:pt x="4" y="132"/>
                    <a:pt x="5" y="133"/>
                  </a:cubicBezTo>
                  <a:cubicBezTo>
                    <a:pt x="6" y="134"/>
                    <a:pt x="7" y="135"/>
                    <a:pt x="9" y="137"/>
                  </a:cubicBezTo>
                  <a:cubicBezTo>
                    <a:pt x="9" y="138"/>
                    <a:pt x="10" y="138"/>
                    <a:pt x="11" y="138"/>
                  </a:cubicBezTo>
                  <a:cubicBezTo>
                    <a:pt x="11" y="138"/>
                    <a:pt x="11" y="138"/>
                    <a:pt x="12" y="138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4" y="138"/>
                    <a:pt x="14" y="138"/>
                    <a:pt x="14" y="138"/>
                  </a:cubicBezTo>
                  <a:cubicBezTo>
                    <a:pt x="14" y="139"/>
                    <a:pt x="15" y="140"/>
                    <a:pt x="16" y="141"/>
                  </a:cubicBezTo>
                  <a:cubicBezTo>
                    <a:pt x="17" y="142"/>
                    <a:pt x="18" y="143"/>
                    <a:pt x="18" y="144"/>
                  </a:cubicBezTo>
                  <a:cubicBezTo>
                    <a:pt x="18" y="144"/>
                    <a:pt x="18" y="144"/>
                    <a:pt x="18" y="144"/>
                  </a:cubicBezTo>
                  <a:cubicBezTo>
                    <a:pt x="19" y="144"/>
                    <a:pt x="19" y="144"/>
                    <a:pt x="19" y="14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1" y="144"/>
                    <a:pt x="21" y="144"/>
                    <a:pt x="22" y="144"/>
                  </a:cubicBezTo>
                  <a:cubicBezTo>
                    <a:pt x="22" y="144"/>
                    <a:pt x="22" y="144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4" y="144"/>
                    <a:pt x="25" y="144"/>
                    <a:pt x="26" y="144"/>
                  </a:cubicBezTo>
                  <a:cubicBezTo>
                    <a:pt x="27" y="144"/>
                    <a:pt x="28" y="144"/>
                    <a:pt x="29" y="144"/>
                  </a:cubicBezTo>
                  <a:cubicBezTo>
                    <a:pt x="30" y="144"/>
                    <a:pt x="30" y="144"/>
                    <a:pt x="30" y="144"/>
                  </a:cubicBezTo>
                  <a:cubicBezTo>
                    <a:pt x="31" y="145"/>
                    <a:pt x="31" y="145"/>
                    <a:pt x="31" y="145"/>
                  </a:cubicBezTo>
                  <a:cubicBezTo>
                    <a:pt x="32" y="145"/>
                    <a:pt x="33" y="145"/>
                    <a:pt x="33" y="144"/>
                  </a:cubicBezTo>
                  <a:cubicBezTo>
                    <a:pt x="34" y="144"/>
                    <a:pt x="35" y="144"/>
                    <a:pt x="35" y="144"/>
                  </a:cubicBezTo>
                  <a:cubicBezTo>
                    <a:pt x="36" y="144"/>
                    <a:pt x="36" y="144"/>
                    <a:pt x="37" y="144"/>
                  </a:cubicBezTo>
                  <a:cubicBezTo>
                    <a:pt x="37" y="145"/>
                    <a:pt x="38" y="145"/>
                    <a:pt x="39" y="145"/>
                  </a:cubicBezTo>
                  <a:cubicBezTo>
                    <a:pt x="40" y="145"/>
                    <a:pt x="41" y="145"/>
                    <a:pt x="41" y="145"/>
                  </a:cubicBezTo>
                  <a:cubicBezTo>
                    <a:pt x="42" y="145"/>
                    <a:pt x="43" y="145"/>
                    <a:pt x="44" y="145"/>
                  </a:cubicBezTo>
                  <a:cubicBezTo>
                    <a:pt x="45" y="145"/>
                    <a:pt x="45" y="145"/>
                    <a:pt x="46" y="145"/>
                  </a:cubicBezTo>
                  <a:cubicBezTo>
                    <a:pt x="46" y="145"/>
                    <a:pt x="46" y="145"/>
                    <a:pt x="47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8" y="145"/>
                    <a:pt x="49" y="145"/>
                    <a:pt x="50" y="145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6" y="145"/>
                    <a:pt x="57" y="145"/>
                    <a:pt x="58" y="146"/>
                  </a:cubicBezTo>
                  <a:cubicBezTo>
                    <a:pt x="58" y="146"/>
                    <a:pt x="58" y="146"/>
                    <a:pt x="58" y="146"/>
                  </a:cubicBezTo>
                  <a:cubicBezTo>
                    <a:pt x="59" y="146"/>
                    <a:pt x="59" y="146"/>
                    <a:pt x="59" y="146"/>
                  </a:cubicBezTo>
                  <a:cubicBezTo>
                    <a:pt x="60" y="146"/>
                    <a:pt x="61" y="146"/>
                    <a:pt x="62" y="146"/>
                  </a:cubicBezTo>
                  <a:cubicBezTo>
                    <a:pt x="63" y="146"/>
                    <a:pt x="64" y="146"/>
                    <a:pt x="64" y="146"/>
                  </a:cubicBezTo>
                  <a:cubicBezTo>
                    <a:pt x="64" y="146"/>
                    <a:pt x="64" y="146"/>
                    <a:pt x="64" y="146"/>
                  </a:cubicBezTo>
                  <a:cubicBezTo>
                    <a:pt x="67" y="146"/>
                    <a:pt x="70" y="145"/>
                    <a:pt x="70" y="144"/>
                  </a:cubicBezTo>
                  <a:cubicBezTo>
                    <a:pt x="81" y="142"/>
                    <a:pt x="81" y="142"/>
                    <a:pt x="81" y="142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4" y="138"/>
                    <a:pt x="104" y="138"/>
                    <a:pt x="104" y="138"/>
                  </a:cubicBezTo>
                  <a:cubicBezTo>
                    <a:pt x="104" y="137"/>
                    <a:pt x="108" y="135"/>
                    <a:pt x="108" y="133"/>
                  </a:cubicBezTo>
                  <a:cubicBezTo>
                    <a:pt x="109" y="132"/>
                    <a:pt x="110" y="130"/>
                    <a:pt x="111" y="127"/>
                  </a:cubicBezTo>
                  <a:cubicBezTo>
                    <a:pt x="112" y="127"/>
                    <a:pt x="113" y="128"/>
                    <a:pt x="114" y="128"/>
                  </a:cubicBezTo>
                  <a:cubicBezTo>
                    <a:pt x="114" y="128"/>
                    <a:pt x="114" y="128"/>
                    <a:pt x="114" y="128"/>
                  </a:cubicBezTo>
                  <a:cubicBezTo>
                    <a:pt x="114" y="128"/>
                    <a:pt x="114" y="128"/>
                    <a:pt x="114" y="128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116" y="124"/>
                    <a:pt x="116" y="124"/>
                    <a:pt x="116" y="124"/>
                  </a:cubicBezTo>
                  <a:cubicBezTo>
                    <a:pt x="118" y="121"/>
                    <a:pt x="119" y="120"/>
                    <a:pt x="119" y="120"/>
                  </a:cubicBezTo>
                  <a:cubicBezTo>
                    <a:pt x="119" y="120"/>
                    <a:pt x="119" y="120"/>
                    <a:pt x="120" y="118"/>
                  </a:cubicBezTo>
                  <a:cubicBezTo>
                    <a:pt x="122" y="116"/>
                    <a:pt x="121" y="110"/>
                    <a:pt x="120" y="109"/>
                  </a:cubicBezTo>
                  <a:cubicBezTo>
                    <a:pt x="128" y="106"/>
                    <a:pt x="128" y="106"/>
                    <a:pt x="128" y="106"/>
                  </a:cubicBezTo>
                  <a:cubicBezTo>
                    <a:pt x="137" y="106"/>
                    <a:pt x="137" y="106"/>
                    <a:pt x="137" y="106"/>
                  </a:cubicBezTo>
                  <a:cubicBezTo>
                    <a:pt x="136" y="104"/>
                    <a:pt x="136" y="104"/>
                    <a:pt x="136" y="104"/>
                  </a:cubicBezTo>
                  <a:cubicBezTo>
                    <a:pt x="135" y="103"/>
                    <a:pt x="135" y="101"/>
                    <a:pt x="137" y="99"/>
                  </a:cubicBezTo>
                  <a:cubicBezTo>
                    <a:pt x="139" y="97"/>
                    <a:pt x="142" y="92"/>
                    <a:pt x="143" y="91"/>
                  </a:cubicBezTo>
                  <a:cubicBezTo>
                    <a:pt x="147" y="91"/>
                    <a:pt x="147" y="91"/>
                    <a:pt x="147" y="91"/>
                  </a:cubicBezTo>
                  <a:cubicBezTo>
                    <a:pt x="151" y="88"/>
                    <a:pt x="151" y="88"/>
                    <a:pt x="151" y="88"/>
                  </a:cubicBezTo>
                  <a:cubicBezTo>
                    <a:pt x="155" y="82"/>
                    <a:pt x="155" y="82"/>
                    <a:pt x="155" y="82"/>
                  </a:cubicBezTo>
                  <a:cubicBezTo>
                    <a:pt x="158" y="79"/>
                    <a:pt x="159" y="77"/>
                    <a:pt x="160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67"/>
                    <a:pt x="166" y="67"/>
                    <a:pt x="166" y="67"/>
                  </a:cubicBezTo>
                  <a:cubicBezTo>
                    <a:pt x="174" y="70"/>
                    <a:pt x="174" y="70"/>
                    <a:pt x="174" y="70"/>
                  </a:cubicBezTo>
                  <a:cubicBezTo>
                    <a:pt x="178" y="71"/>
                    <a:pt x="178" y="71"/>
                    <a:pt x="178" y="71"/>
                  </a:cubicBezTo>
                  <a:cubicBezTo>
                    <a:pt x="183" y="74"/>
                    <a:pt x="183" y="74"/>
                    <a:pt x="183" y="74"/>
                  </a:cubicBezTo>
                  <a:cubicBezTo>
                    <a:pt x="186" y="71"/>
                    <a:pt x="186" y="71"/>
                    <a:pt x="186" y="71"/>
                  </a:cubicBezTo>
                  <a:cubicBezTo>
                    <a:pt x="186" y="67"/>
                    <a:pt x="186" y="67"/>
                    <a:pt x="186" y="67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5" y="67"/>
                    <a:pt x="195" y="67"/>
                    <a:pt x="195" y="67"/>
                  </a:cubicBezTo>
                  <a:cubicBezTo>
                    <a:pt x="196" y="66"/>
                    <a:pt x="196" y="66"/>
                    <a:pt x="196" y="66"/>
                  </a:cubicBezTo>
                  <a:cubicBezTo>
                    <a:pt x="196" y="65"/>
                    <a:pt x="196" y="65"/>
                    <a:pt x="196" y="65"/>
                  </a:cubicBezTo>
                  <a:cubicBezTo>
                    <a:pt x="196" y="65"/>
                    <a:pt x="196" y="65"/>
                    <a:pt x="196" y="65"/>
                  </a:cubicBezTo>
                  <a:cubicBezTo>
                    <a:pt x="199" y="63"/>
                    <a:pt x="199" y="62"/>
                    <a:pt x="199" y="62"/>
                  </a:cubicBezTo>
                  <a:cubicBezTo>
                    <a:pt x="199" y="62"/>
                    <a:pt x="199" y="62"/>
                    <a:pt x="199" y="62"/>
                  </a:cubicBezTo>
                  <a:cubicBezTo>
                    <a:pt x="196" y="61"/>
                    <a:pt x="193" y="60"/>
                    <a:pt x="192" y="60"/>
                  </a:cubicBezTo>
                  <a:cubicBezTo>
                    <a:pt x="179" y="58"/>
                    <a:pt x="179" y="58"/>
                    <a:pt x="179" y="58"/>
                  </a:cubicBezTo>
                  <a:cubicBezTo>
                    <a:pt x="157" y="61"/>
                    <a:pt x="157" y="61"/>
                    <a:pt x="157" y="61"/>
                  </a:cubicBezTo>
                  <a:cubicBezTo>
                    <a:pt x="149" y="61"/>
                    <a:pt x="149" y="61"/>
                    <a:pt x="149" y="61"/>
                  </a:cubicBezTo>
                  <a:cubicBezTo>
                    <a:pt x="140" y="60"/>
                    <a:pt x="140" y="60"/>
                    <a:pt x="140" y="60"/>
                  </a:cubicBezTo>
                  <a:cubicBezTo>
                    <a:pt x="134" y="60"/>
                    <a:pt x="134" y="60"/>
                    <a:pt x="134" y="60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29" y="62"/>
                    <a:pt x="125" y="64"/>
                    <a:pt x="119" y="66"/>
                  </a:cubicBezTo>
                  <a:cubicBezTo>
                    <a:pt x="117" y="66"/>
                    <a:pt x="117" y="66"/>
                    <a:pt x="117" y="66"/>
                  </a:cubicBezTo>
                  <a:cubicBezTo>
                    <a:pt x="117" y="55"/>
                    <a:pt x="117" y="55"/>
                    <a:pt x="117" y="55"/>
                  </a:cubicBezTo>
                  <a:cubicBezTo>
                    <a:pt x="81" y="55"/>
                    <a:pt x="81" y="55"/>
                    <a:pt x="81" y="55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10"/>
            <p:cNvSpPr/>
            <p:nvPr/>
          </p:nvSpPr>
          <p:spPr>
            <a:xfrm>
              <a:off x="2083550" y="885931"/>
              <a:ext cx="1181983" cy="645326"/>
            </a:xfrm>
            <a:custGeom>
              <a:avLst/>
              <a:gdLst/>
              <a:ahLst/>
              <a:cxnLst/>
              <a:rect l="l" t="t" r="r" b="b"/>
              <a:pathLst>
                <a:path w="299" h="163" extrusionOk="0">
                  <a:moveTo>
                    <a:pt x="79" y="152"/>
                  </a:moveTo>
                  <a:cubicBezTo>
                    <a:pt x="79" y="163"/>
                    <a:pt x="79" y="163"/>
                    <a:pt x="79" y="163"/>
                  </a:cubicBezTo>
                  <a:cubicBezTo>
                    <a:pt x="205" y="163"/>
                    <a:pt x="205" y="163"/>
                    <a:pt x="205" y="163"/>
                  </a:cubicBezTo>
                  <a:cubicBezTo>
                    <a:pt x="222" y="148"/>
                    <a:pt x="222" y="148"/>
                    <a:pt x="222" y="148"/>
                  </a:cubicBezTo>
                  <a:cubicBezTo>
                    <a:pt x="261" y="148"/>
                    <a:pt x="261" y="148"/>
                    <a:pt x="261" y="148"/>
                  </a:cubicBezTo>
                  <a:cubicBezTo>
                    <a:pt x="261" y="148"/>
                    <a:pt x="266" y="148"/>
                    <a:pt x="272" y="148"/>
                  </a:cubicBezTo>
                  <a:cubicBezTo>
                    <a:pt x="276" y="148"/>
                    <a:pt x="279" y="148"/>
                    <a:pt x="282" y="148"/>
                  </a:cubicBezTo>
                  <a:cubicBezTo>
                    <a:pt x="285" y="148"/>
                    <a:pt x="289" y="149"/>
                    <a:pt x="293" y="149"/>
                  </a:cubicBezTo>
                  <a:cubicBezTo>
                    <a:pt x="295" y="149"/>
                    <a:pt x="297" y="149"/>
                    <a:pt x="298" y="149"/>
                  </a:cubicBezTo>
                  <a:cubicBezTo>
                    <a:pt x="299" y="149"/>
                    <a:pt x="299" y="149"/>
                    <a:pt x="299" y="149"/>
                  </a:cubicBezTo>
                  <a:cubicBezTo>
                    <a:pt x="299" y="149"/>
                    <a:pt x="299" y="149"/>
                    <a:pt x="299" y="149"/>
                  </a:cubicBezTo>
                  <a:cubicBezTo>
                    <a:pt x="299" y="149"/>
                    <a:pt x="299" y="149"/>
                    <a:pt x="299" y="149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6"/>
                    <a:pt x="94" y="16"/>
                    <a:pt x="94" y="1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6" y="32"/>
                    <a:pt x="86" y="32"/>
                    <a:pt x="86" y="32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6" y="90"/>
                    <a:pt x="66" y="90"/>
                    <a:pt x="66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82" y="55"/>
                    <a:pt x="82" y="55"/>
                    <a:pt x="82" y="55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23" y="114"/>
                    <a:pt x="23" y="114"/>
                    <a:pt x="23" y="114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31" y="114"/>
                    <a:pt x="31" y="114"/>
                    <a:pt x="31" y="114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129"/>
                    <a:pt x="27" y="129"/>
                    <a:pt x="27" y="129"/>
                  </a:cubicBezTo>
                  <a:cubicBezTo>
                    <a:pt x="31" y="129"/>
                    <a:pt x="31" y="129"/>
                    <a:pt x="31" y="129"/>
                  </a:cubicBezTo>
                  <a:cubicBezTo>
                    <a:pt x="35" y="129"/>
                    <a:pt x="35" y="129"/>
                    <a:pt x="35" y="129"/>
                  </a:cubicBezTo>
                  <a:cubicBezTo>
                    <a:pt x="35" y="133"/>
                    <a:pt x="35" y="133"/>
                    <a:pt x="35" y="133"/>
                  </a:cubicBezTo>
                  <a:cubicBezTo>
                    <a:pt x="68" y="133"/>
                    <a:pt x="68" y="133"/>
                    <a:pt x="68" y="133"/>
                  </a:cubicBezTo>
                  <a:lnTo>
                    <a:pt x="79" y="152"/>
                  </a:lnTo>
                  <a:close/>
                </a:path>
              </a:pathLst>
            </a:custGeom>
            <a:solidFill>
              <a:srgbClr val="F5AC00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10"/>
            <p:cNvSpPr/>
            <p:nvPr/>
          </p:nvSpPr>
          <p:spPr>
            <a:xfrm>
              <a:off x="8510060" y="2932249"/>
              <a:ext cx="1011456" cy="396223"/>
            </a:xfrm>
            <a:custGeom>
              <a:avLst/>
              <a:gdLst/>
              <a:ahLst/>
              <a:cxnLst/>
              <a:rect l="l" t="t" r="r" b="b"/>
              <a:pathLst>
                <a:path w="256" h="100" extrusionOk="0">
                  <a:moveTo>
                    <a:pt x="217" y="45"/>
                  </a:moveTo>
                  <a:cubicBezTo>
                    <a:pt x="213" y="40"/>
                    <a:pt x="213" y="40"/>
                    <a:pt x="213" y="40"/>
                  </a:cubicBezTo>
                  <a:cubicBezTo>
                    <a:pt x="207" y="36"/>
                    <a:pt x="207" y="36"/>
                    <a:pt x="207" y="36"/>
                  </a:cubicBezTo>
                  <a:cubicBezTo>
                    <a:pt x="203" y="32"/>
                    <a:pt x="203" y="32"/>
                    <a:pt x="203" y="32"/>
                  </a:cubicBezTo>
                  <a:cubicBezTo>
                    <a:pt x="207" y="27"/>
                    <a:pt x="207" y="27"/>
                    <a:pt x="207" y="27"/>
                  </a:cubicBezTo>
                  <a:cubicBezTo>
                    <a:pt x="207" y="21"/>
                    <a:pt x="207" y="21"/>
                    <a:pt x="207" y="21"/>
                  </a:cubicBezTo>
                  <a:cubicBezTo>
                    <a:pt x="201" y="15"/>
                    <a:pt x="201" y="15"/>
                    <a:pt x="201" y="15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1" y="4"/>
                    <a:pt x="191" y="4"/>
                    <a:pt x="191" y="4"/>
                  </a:cubicBezTo>
                  <a:cubicBezTo>
                    <a:pt x="188" y="7"/>
                    <a:pt x="188" y="7"/>
                    <a:pt x="188" y="7"/>
                  </a:cubicBezTo>
                  <a:cubicBezTo>
                    <a:pt x="183" y="4"/>
                    <a:pt x="183" y="4"/>
                    <a:pt x="183" y="4"/>
                  </a:cubicBezTo>
                  <a:cubicBezTo>
                    <a:pt x="179" y="3"/>
                    <a:pt x="179" y="3"/>
                    <a:pt x="179" y="3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67" y="10"/>
                    <a:pt x="167" y="10"/>
                    <a:pt x="167" y="10"/>
                  </a:cubicBezTo>
                  <a:cubicBezTo>
                    <a:pt x="165" y="10"/>
                    <a:pt x="165" y="10"/>
                    <a:pt x="165" y="10"/>
                  </a:cubicBezTo>
                  <a:cubicBezTo>
                    <a:pt x="164" y="10"/>
                    <a:pt x="163" y="12"/>
                    <a:pt x="160" y="15"/>
                  </a:cubicBezTo>
                  <a:cubicBezTo>
                    <a:pt x="156" y="21"/>
                    <a:pt x="156" y="21"/>
                    <a:pt x="156" y="21"/>
                  </a:cubicBezTo>
                  <a:cubicBezTo>
                    <a:pt x="152" y="24"/>
                    <a:pt x="152" y="24"/>
                    <a:pt x="152" y="24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47" y="25"/>
                    <a:pt x="144" y="30"/>
                    <a:pt x="142" y="32"/>
                  </a:cubicBezTo>
                  <a:cubicBezTo>
                    <a:pt x="140" y="34"/>
                    <a:pt x="140" y="36"/>
                    <a:pt x="141" y="37"/>
                  </a:cubicBezTo>
                  <a:cubicBezTo>
                    <a:pt x="142" y="39"/>
                    <a:pt x="142" y="39"/>
                    <a:pt x="142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6" y="43"/>
                    <a:pt x="127" y="49"/>
                    <a:pt x="125" y="51"/>
                  </a:cubicBezTo>
                  <a:cubicBezTo>
                    <a:pt x="124" y="53"/>
                    <a:pt x="124" y="53"/>
                    <a:pt x="124" y="53"/>
                  </a:cubicBezTo>
                  <a:cubicBezTo>
                    <a:pt x="124" y="53"/>
                    <a:pt x="123" y="54"/>
                    <a:pt x="121" y="57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2" y="59"/>
                    <a:pt x="122" y="59"/>
                    <a:pt x="122" y="59"/>
                  </a:cubicBezTo>
                  <a:cubicBezTo>
                    <a:pt x="120" y="61"/>
                    <a:pt x="120" y="61"/>
                    <a:pt x="120" y="61"/>
                  </a:cubicBezTo>
                  <a:cubicBezTo>
                    <a:pt x="119" y="61"/>
                    <a:pt x="119" y="61"/>
                    <a:pt x="119" y="61"/>
                  </a:cubicBezTo>
                  <a:cubicBezTo>
                    <a:pt x="119" y="61"/>
                    <a:pt x="119" y="61"/>
                    <a:pt x="119" y="61"/>
                  </a:cubicBezTo>
                  <a:cubicBezTo>
                    <a:pt x="119" y="61"/>
                    <a:pt x="119" y="61"/>
                    <a:pt x="119" y="61"/>
                  </a:cubicBezTo>
                  <a:cubicBezTo>
                    <a:pt x="118" y="61"/>
                    <a:pt x="117" y="60"/>
                    <a:pt x="116" y="60"/>
                  </a:cubicBezTo>
                  <a:cubicBezTo>
                    <a:pt x="115" y="63"/>
                    <a:pt x="114" y="65"/>
                    <a:pt x="113" y="66"/>
                  </a:cubicBezTo>
                  <a:cubicBezTo>
                    <a:pt x="113" y="68"/>
                    <a:pt x="109" y="70"/>
                    <a:pt x="109" y="71"/>
                  </a:cubicBezTo>
                  <a:cubicBezTo>
                    <a:pt x="109" y="75"/>
                    <a:pt x="109" y="75"/>
                    <a:pt x="109" y="75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5" y="78"/>
                    <a:pt x="72" y="79"/>
                    <a:pt x="69" y="79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69" y="79"/>
                    <a:pt x="68" y="79"/>
                    <a:pt x="67" y="79"/>
                  </a:cubicBezTo>
                  <a:cubicBezTo>
                    <a:pt x="66" y="79"/>
                    <a:pt x="65" y="79"/>
                    <a:pt x="64" y="79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2" y="78"/>
                    <a:pt x="61" y="78"/>
                    <a:pt x="60" y="78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54" y="78"/>
                    <a:pt x="53" y="78"/>
                    <a:pt x="52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0" y="78"/>
                    <a:pt x="50" y="78"/>
                    <a:pt x="49" y="78"/>
                  </a:cubicBezTo>
                  <a:cubicBezTo>
                    <a:pt x="48" y="78"/>
                    <a:pt x="47" y="78"/>
                    <a:pt x="46" y="78"/>
                  </a:cubicBezTo>
                  <a:cubicBezTo>
                    <a:pt x="46" y="78"/>
                    <a:pt x="45" y="78"/>
                    <a:pt x="44" y="78"/>
                  </a:cubicBezTo>
                  <a:cubicBezTo>
                    <a:pt x="43" y="78"/>
                    <a:pt x="42" y="78"/>
                    <a:pt x="42" y="77"/>
                  </a:cubicBezTo>
                  <a:cubicBezTo>
                    <a:pt x="41" y="77"/>
                    <a:pt x="41" y="77"/>
                    <a:pt x="40" y="77"/>
                  </a:cubicBezTo>
                  <a:cubicBezTo>
                    <a:pt x="40" y="77"/>
                    <a:pt x="39" y="77"/>
                    <a:pt x="38" y="77"/>
                  </a:cubicBezTo>
                  <a:cubicBezTo>
                    <a:pt x="38" y="78"/>
                    <a:pt x="37" y="78"/>
                    <a:pt x="36" y="78"/>
                  </a:cubicBezTo>
                  <a:cubicBezTo>
                    <a:pt x="36" y="78"/>
                    <a:pt x="36" y="78"/>
                    <a:pt x="35" y="77"/>
                  </a:cubicBezTo>
                  <a:cubicBezTo>
                    <a:pt x="35" y="77"/>
                    <a:pt x="35" y="77"/>
                    <a:pt x="34" y="77"/>
                  </a:cubicBezTo>
                  <a:cubicBezTo>
                    <a:pt x="33" y="77"/>
                    <a:pt x="32" y="77"/>
                    <a:pt x="31" y="77"/>
                  </a:cubicBezTo>
                  <a:cubicBezTo>
                    <a:pt x="30" y="77"/>
                    <a:pt x="29" y="77"/>
                    <a:pt x="28" y="77"/>
                  </a:cubicBezTo>
                  <a:cubicBezTo>
                    <a:pt x="28" y="77"/>
                    <a:pt x="28" y="77"/>
                    <a:pt x="28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6" y="77"/>
                    <a:pt x="26" y="77"/>
                    <a:pt x="25" y="77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78"/>
                    <a:pt x="23" y="78"/>
                    <a:pt x="23" y="79"/>
                  </a:cubicBezTo>
                  <a:cubicBezTo>
                    <a:pt x="23" y="80"/>
                    <a:pt x="23" y="80"/>
                    <a:pt x="23" y="82"/>
                  </a:cubicBezTo>
                  <a:cubicBezTo>
                    <a:pt x="22" y="83"/>
                    <a:pt x="22" y="85"/>
                    <a:pt x="22" y="86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13" y="91"/>
                    <a:pt x="13" y="91"/>
                    <a:pt x="13" y="91"/>
                  </a:cubicBezTo>
                  <a:cubicBezTo>
                    <a:pt x="12" y="92"/>
                    <a:pt x="9" y="94"/>
                    <a:pt x="6" y="96"/>
                  </a:cubicBezTo>
                  <a:cubicBezTo>
                    <a:pt x="5" y="96"/>
                    <a:pt x="3" y="98"/>
                    <a:pt x="2" y="9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256" y="100"/>
                    <a:pt x="256" y="100"/>
                    <a:pt x="256" y="100"/>
                  </a:cubicBezTo>
                  <a:cubicBezTo>
                    <a:pt x="256" y="100"/>
                    <a:pt x="256" y="100"/>
                    <a:pt x="256" y="100"/>
                  </a:cubicBezTo>
                  <a:cubicBezTo>
                    <a:pt x="256" y="96"/>
                    <a:pt x="256" y="96"/>
                    <a:pt x="256" y="96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2" y="88"/>
                    <a:pt x="252" y="88"/>
                    <a:pt x="252" y="88"/>
                  </a:cubicBezTo>
                  <a:cubicBezTo>
                    <a:pt x="252" y="84"/>
                    <a:pt x="252" y="84"/>
                    <a:pt x="252" y="84"/>
                  </a:cubicBezTo>
                  <a:cubicBezTo>
                    <a:pt x="256" y="77"/>
                    <a:pt x="256" y="77"/>
                    <a:pt x="256" y="77"/>
                  </a:cubicBezTo>
                  <a:cubicBezTo>
                    <a:pt x="256" y="73"/>
                    <a:pt x="256" y="73"/>
                    <a:pt x="256" y="73"/>
                  </a:cubicBezTo>
                  <a:cubicBezTo>
                    <a:pt x="252" y="69"/>
                    <a:pt x="252" y="69"/>
                    <a:pt x="252" y="69"/>
                  </a:cubicBezTo>
                  <a:cubicBezTo>
                    <a:pt x="237" y="61"/>
                    <a:pt x="237" y="61"/>
                    <a:pt x="237" y="61"/>
                  </a:cubicBezTo>
                  <a:cubicBezTo>
                    <a:pt x="229" y="57"/>
                    <a:pt x="229" y="57"/>
                    <a:pt x="229" y="57"/>
                  </a:cubicBezTo>
                  <a:cubicBezTo>
                    <a:pt x="217" y="49"/>
                    <a:pt x="217" y="49"/>
                    <a:pt x="217" y="49"/>
                  </a:cubicBezTo>
                  <a:cubicBezTo>
                    <a:pt x="217" y="47"/>
                    <a:pt x="217" y="47"/>
                    <a:pt x="217" y="47"/>
                  </a:cubicBezTo>
                  <a:cubicBezTo>
                    <a:pt x="217" y="47"/>
                    <a:pt x="217" y="47"/>
                    <a:pt x="217" y="47"/>
                  </a:cubicBezTo>
                  <a:lnTo>
                    <a:pt x="217" y="45"/>
                  </a:lnTo>
                  <a:close/>
                </a:path>
              </a:pathLst>
            </a:custGeom>
            <a:solidFill>
              <a:srgbClr val="F5AC00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10"/>
            <p:cNvSpPr/>
            <p:nvPr/>
          </p:nvSpPr>
          <p:spPr>
            <a:xfrm>
              <a:off x="10013034" y="1777016"/>
              <a:ext cx="240743" cy="434675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1148" y="8909"/>
                  </a:moveTo>
                  <a:lnTo>
                    <a:pt x="1148" y="8909"/>
                  </a:lnTo>
                  <a:cubicBezTo>
                    <a:pt x="984" y="9091"/>
                    <a:pt x="820" y="9455"/>
                    <a:pt x="656" y="9818"/>
                  </a:cubicBezTo>
                  <a:lnTo>
                    <a:pt x="656" y="10000"/>
                  </a:lnTo>
                  <a:lnTo>
                    <a:pt x="3770" y="10000"/>
                  </a:lnTo>
                  <a:lnTo>
                    <a:pt x="3770" y="9273"/>
                  </a:lnTo>
                  <a:lnTo>
                    <a:pt x="3934" y="9273"/>
                  </a:lnTo>
                  <a:cubicBezTo>
                    <a:pt x="4098" y="9182"/>
                    <a:pt x="4590" y="9000"/>
                    <a:pt x="4918" y="8636"/>
                  </a:cubicBezTo>
                  <a:lnTo>
                    <a:pt x="4918" y="8545"/>
                  </a:lnTo>
                  <a:lnTo>
                    <a:pt x="4918" y="8545"/>
                  </a:lnTo>
                  <a:lnTo>
                    <a:pt x="5082" y="8545"/>
                  </a:lnTo>
                  <a:lnTo>
                    <a:pt x="5082" y="8545"/>
                  </a:lnTo>
                  <a:lnTo>
                    <a:pt x="5082" y="8455"/>
                  </a:lnTo>
                  <a:cubicBezTo>
                    <a:pt x="5082" y="8455"/>
                    <a:pt x="5246" y="8273"/>
                    <a:pt x="5246" y="8182"/>
                  </a:cubicBezTo>
                  <a:cubicBezTo>
                    <a:pt x="5246" y="7909"/>
                    <a:pt x="5246" y="7818"/>
                    <a:pt x="5410" y="7727"/>
                  </a:cubicBezTo>
                  <a:lnTo>
                    <a:pt x="5410" y="7727"/>
                  </a:lnTo>
                  <a:lnTo>
                    <a:pt x="5410" y="7636"/>
                  </a:lnTo>
                  <a:lnTo>
                    <a:pt x="5410" y="7636"/>
                  </a:lnTo>
                  <a:lnTo>
                    <a:pt x="5410" y="7636"/>
                  </a:lnTo>
                  <a:lnTo>
                    <a:pt x="5410" y="7364"/>
                  </a:lnTo>
                  <a:lnTo>
                    <a:pt x="5410" y="6182"/>
                  </a:lnTo>
                  <a:cubicBezTo>
                    <a:pt x="5246" y="6182"/>
                    <a:pt x="5082" y="6182"/>
                    <a:pt x="5082" y="6091"/>
                  </a:cubicBezTo>
                  <a:lnTo>
                    <a:pt x="4918" y="6091"/>
                  </a:lnTo>
                  <a:lnTo>
                    <a:pt x="4918" y="6091"/>
                  </a:lnTo>
                  <a:cubicBezTo>
                    <a:pt x="4918" y="6000"/>
                    <a:pt x="5082" y="5909"/>
                    <a:pt x="5410" y="5727"/>
                  </a:cubicBezTo>
                  <a:cubicBezTo>
                    <a:pt x="6230" y="5364"/>
                    <a:pt x="6230" y="5000"/>
                    <a:pt x="6230" y="5000"/>
                  </a:cubicBezTo>
                  <a:lnTo>
                    <a:pt x="6230" y="4909"/>
                  </a:lnTo>
                  <a:lnTo>
                    <a:pt x="7213" y="3909"/>
                  </a:lnTo>
                  <a:cubicBezTo>
                    <a:pt x="7049" y="3909"/>
                    <a:pt x="6885" y="3909"/>
                    <a:pt x="6885" y="3818"/>
                  </a:cubicBezTo>
                  <a:cubicBezTo>
                    <a:pt x="6885" y="3727"/>
                    <a:pt x="6885" y="3636"/>
                    <a:pt x="7213" y="3455"/>
                  </a:cubicBezTo>
                  <a:cubicBezTo>
                    <a:pt x="7705" y="3182"/>
                    <a:pt x="8033" y="2909"/>
                    <a:pt x="8033" y="2818"/>
                  </a:cubicBezTo>
                  <a:lnTo>
                    <a:pt x="8033" y="2727"/>
                  </a:lnTo>
                  <a:lnTo>
                    <a:pt x="8852" y="2182"/>
                  </a:lnTo>
                  <a:lnTo>
                    <a:pt x="8852" y="1636"/>
                  </a:lnTo>
                  <a:lnTo>
                    <a:pt x="9016" y="1636"/>
                  </a:lnTo>
                  <a:cubicBezTo>
                    <a:pt x="9508" y="1455"/>
                    <a:pt x="10000" y="1273"/>
                    <a:pt x="10000" y="1091"/>
                  </a:cubicBezTo>
                  <a:lnTo>
                    <a:pt x="10000" y="0"/>
                  </a:lnTo>
                  <a:lnTo>
                    <a:pt x="9836" y="0"/>
                  </a:lnTo>
                  <a:lnTo>
                    <a:pt x="9836" y="182"/>
                  </a:lnTo>
                  <a:lnTo>
                    <a:pt x="164" y="182"/>
                  </a:lnTo>
                  <a:lnTo>
                    <a:pt x="0" y="182"/>
                  </a:lnTo>
                  <a:lnTo>
                    <a:pt x="0" y="7909"/>
                  </a:lnTo>
                  <a:lnTo>
                    <a:pt x="1148" y="8909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10"/>
            <p:cNvSpPr/>
            <p:nvPr/>
          </p:nvSpPr>
          <p:spPr>
            <a:xfrm>
              <a:off x="3725286" y="2223394"/>
              <a:ext cx="779072" cy="966317"/>
            </a:xfrm>
            <a:custGeom>
              <a:avLst/>
              <a:gdLst/>
              <a:ahLst/>
              <a:cxnLst/>
              <a:rect l="l" t="t" r="r" b="b"/>
              <a:pathLst>
                <a:path w="466" h="578" extrusionOk="0">
                  <a:moveTo>
                    <a:pt x="466" y="135"/>
                  </a:moveTo>
                  <a:lnTo>
                    <a:pt x="262" y="135"/>
                  </a:lnTo>
                  <a:lnTo>
                    <a:pt x="262" y="0"/>
                  </a:lnTo>
                  <a:lnTo>
                    <a:pt x="0" y="0"/>
                  </a:lnTo>
                  <a:lnTo>
                    <a:pt x="0" y="578"/>
                  </a:lnTo>
                  <a:lnTo>
                    <a:pt x="466" y="578"/>
                  </a:lnTo>
                  <a:lnTo>
                    <a:pt x="466" y="576"/>
                  </a:lnTo>
                  <a:lnTo>
                    <a:pt x="466" y="135"/>
                  </a:lnTo>
                  <a:lnTo>
                    <a:pt x="466" y="135"/>
                  </a:lnTo>
                  <a:lnTo>
                    <a:pt x="466" y="135"/>
                  </a:lnTo>
                  <a:close/>
                </a:path>
              </a:pathLst>
            </a:custGeom>
            <a:solidFill>
              <a:schemeClr val="accent6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10"/>
            <p:cNvSpPr/>
            <p:nvPr/>
          </p:nvSpPr>
          <p:spPr>
            <a:xfrm>
              <a:off x="4867145" y="3348534"/>
              <a:ext cx="1997835" cy="2051333"/>
            </a:xfrm>
            <a:custGeom>
              <a:avLst/>
              <a:gdLst/>
              <a:ahLst/>
              <a:cxnLst/>
              <a:rect l="l" t="t" r="r" b="b"/>
              <a:pathLst>
                <a:path w="505" h="518" extrusionOk="0">
                  <a:moveTo>
                    <a:pt x="483" y="341"/>
                  </a:moveTo>
                  <a:cubicBezTo>
                    <a:pt x="488" y="340"/>
                    <a:pt x="491" y="338"/>
                    <a:pt x="492" y="336"/>
                  </a:cubicBezTo>
                  <a:cubicBezTo>
                    <a:pt x="492" y="336"/>
                    <a:pt x="492" y="336"/>
                    <a:pt x="492" y="336"/>
                  </a:cubicBezTo>
                  <a:cubicBezTo>
                    <a:pt x="492" y="336"/>
                    <a:pt x="492" y="336"/>
                    <a:pt x="492" y="336"/>
                  </a:cubicBezTo>
                  <a:cubicBezTo>
                    <a:pt x="492" y="336"/>
                    <a:pt x="492" y="336"/>
                    <a:pt x="492" y="336"/>
                  </a:cubicBezTo>
                  <a:cubicBezTo>
                    <a:pt x="491" y="335"/>
                    <a:pt x="491" y="335"/>
                    <a:pt x="491" y="335"/>
                  </a:cubicBezTo>
                  <a:cubicBezTo>
                    <a:pt x="493" y="334"/>
                    <a:pt x="493" y="334"/>
                    <a:pt x="493" y="334"/>
                  </a:cubicBezTo>
                  <a:cubicBezTo>
                    <a:pt x="494" y="333"/>
                    <a:pt x="494" y="332"/>
                    <a:pt x="494" y="332"/>
                  </a:cubicBezTo>
                  <a:cubicBezTo>
                    <a:pt x="495" y="332"/>
                    <a:pt x="495" y="332"/>
                    <a:pt x="495" y="332"/>
                  </a:cubicBezTo>
                  <a:cubicBezTo>
                    <a:pt x="495" y="332"/>
                    <a:pt x="495" y="332"/>
                    <a:pt x="495" y="332"/>
                  </a:cubicBezTo>
                  <a:cubicBezTo>
                    <a:pt x="495" y="332"/>
                    <a:pt x="496" y="331"/>
                    <a:pt x="497" y="329"/>
                  </a:cubicBezTo>
                  <a:cubicBezTo>
                    <a:pt x="497" y="328"/>
                    <a:pt x="498" y="328"/>
                    <a:pt x="498" y="328"/>
                  </a:cubicBezTo>
                  <a:cubicBezTo>
                    <a:pt x="499" y="327"/>
                    <a:pt x="499" y="327"/>
                    <a:pt x="499" y="327"/>
                  </a:cubicBezTo>
                  <a:cubicBezTo>
                    <a:pt x="499" y="327"/>
                    <a:pt x="499" y="327"/>
                    <a:pt x="499" y="327"/>
                  </a:cubicBezTo>
                  <a:cubicBezTo>
                    <a:pt x="500" y="323"/>
                    <a:pt x="500" y="323"/>
                    <a:pt x="500" y="323"/>
                  </a:cubicBezTo>
                  <a:cubicBezTo>
                    <a:pt x="500" y="323"/>
                    <a:pt x="500" y="323"/>
                    <a:pt x="500" y="323"/>
                  </a:cubicBezTo>
                  <a:cubicBezTo>
                    <a:pt x="501" y="323"/>
                    <a:pt x="501" y="323"/>
                    <a:pt x="501" y="323"/>
                  </a:cubicBezTo>
                  <a:cubicBezTo>
                    <a:pt x="501" y="322"/>
                    <a:pt x="501" y="322"/>
                    <a:pt x="501" y="322"/>
                  </a:cubicBezTo>
                  <a:cubicBezTo>
                    <a:pt x="501" y="322"/>
                    <a:pt x="501" y="322"/>
                    <a:pt x="501" y="322"/>
                  </a:cubicBezTo>
                  <a:cubicBezTo>
                    <a:pt x="501" y="322"/>
                    <a:pt x="501" y="320"/>
                    <a:pt x="502" y="318"/>
                  </a:cubicBezTo>
                  <a:cubicBezTo>
                    <a:pt x="502" y="317"/>
                    <a:pt x="502" y="316"/>
                    <a:pt x="502" y="315"/>
                  </a:cubicBezTo>
                  <a:cubicBezTo>
                    <a:pt x="502" y="314"/>
                    <a:pt x="502" y="314"/>
                    <a:pt x="502" y="314"/>
                  </a:cubicBezTo>
                  <a:cubicBezTo>
                    <a:pt x="502" y="314"/>
                    <a:pt x="502" y="314"/>
                    <a:pt x="502" y="314"/>
                  </a:cubicBezTo>
                  <a:cubicBezTo>
                    <a:pt x="502" y="314"/>
                    <a:pt x="502" y="312"/>
                    <a:pt x="502" y="309"/>
                  </a:cubicBezTo>
                  <a:cubicBezTo>
                    <a:pt x="502" y="298"/>
                    <a:pt x="502" y="298"/>
                    <a:pt x="502" y="298"/>
                  </a:cubicBezTo>
                  <a:cubicBezTo>
                    <a:pt x="502" y="295"/>
                    <a:pt x="503" y="293"/>
                    <a:pt x="504" y="291"/>
                  </a:cubicBezTo>
                  <a:cubicBezTo>
                    <a:pt x="505" y="289"/>
                    <a:pt x="505" y="288"/>
                    <a:pt x="502" y="284"/>
                  </a:cubicBezTo>
                  <a:cubicBezTo>
                    <a:pt x="498" y="277"/>
                    <a:pt x="498" y="277"/>
                    <a:pt x="498" y="277"/>
                  </a:cubicBezTo>
                  <a:cubicBezTo>
                    <a:pt x="498" y="276"/>
                    <a:pt x="498" y="276"/>
                    <a:pt x="498" y="276"/>
                  </a:cubicBezTo>
                  <a:cubicBezTo>
                    <a:pt x="498" y="276"/>
                    <a:pt x="498" y="276"/>
                    <a:pt x="498" y="276"/>
                  </a:cubicBezTo>
                  <a:cubicBezTo>
                    <a:pt x="498" y="275"/>
                    <a:pt x="497" y="274"/>
                    <a:pt x="493" y="271"/>
                  </a:cubicBezTo>
                  <a:cubicBezTo>
                    <a:pt x="487" y="266"/>
                    <a:pt x="487" y="266"/>
                    <a:pt x="487" y="266"/>
                  </a:cubicBezTo>
                  <a:cubicBezTo>
                    <a:pt x="487" y="266"/>
                    <a:pt x="487" y="266"/>
                    <a:pt x="487" y="266"/>
                  </a:cubicBezTo>
                  <a:cubicBezTo>
                    <a:pt x="486" y="265"/>
                    <a:pt x="486" y="263"/>
                    <a:pt x="486" y="260"/>
                  </a:cubicBezTo>
                  <a:cubicBezTo>
                    <a:pt x="486" y="226"/>
                    <a:pt x="486" y="226"/>
                    <a:pt x="486" y="226"/>
                  </a:cubicBezTo>
                  <a:cubicBezTo>
                    <a:pt x="482" y="209"/>
                    <a:pt x="482" y="209"/>
                    <a:pt x="482" y="209"/>
                  </a:cubicBezTo>
                  <a:cubicBezTo>
                    <a:pt x="482" y="173"/>
                    <a:pt x="482" y="173"/>
                    <a:pt x="482" y="173"/>
                  </a:cubicBezTo>
                  <a:cubicBezTo>
                    <a:pt x="482" y="142"/>
                    <a:pt x="482" y="142"/>
                    <a:pt x="482" y="142"/>
                  </a:cubicBezTo>
                  <a:cubicBezTo>
                    <a:pt x="473" y="139"/>
                    <a:pt x="473" y="139"/>
                    <a:pt x="473" y="139"/>
                  </a:cubicBezTo>
                  <a:cubicBezTo>
                    <a:pt x="461" y="139"/>
                    <a:pt x="461" y="139"/>
                    <a:pt x="461" y="139"/>
                  </a:cubicBezTo>
                  <a:cubicBezTo>
                    <a:pt x="459" y="137"/>
                    <a:pt x="459" y="137"/>
                    <a:pt x="459" y="137"/>
                  </a:cubicBezTo>
                  <a:cubicBezTo>
                    <a:pt x="456" y="139"/>
                    <a:pt x="456" y="139"/>
                    <a:pt x="456" y="139"/>
                  </a:cubicBezTo>
                  <a:cubicBezTo>
                    <a:pt x="455" y="139"/>
                    <a:pt x="455" y="139"/>
                    <a:pt x="455" y="139"/>
                  </a:cubicBezTo>
                  <a:cubicBezTo>
                    <a:pt x="454" y="139"/>
                    <a:pt x="454" y="139"/>
                    <a:pt x="454" y="139"/>
                  </a:cubicBezTo>
                  <a:cubicBezTo>
                    <a:pt x="454" y="139"/>
                    <a:pt x="454" y="139"/>
                    <a:pt x="454" y="139"/>
                  </a:cubicBezTo>
                  <a:cubicBezTo>
                    <a:pt x="452" y="138"/>
                    <a:pt x="452" y="136"/>
                    <a:pt x="452" y="135"/>
                  </a:cubicBezTo>
                  <a:cubicBezTo>
                    <a:pt x="444" y="134"/>
                    <a:pt x="444" y="134"/>
                    <a:pt x="444" y="134"/>
                  </a:cubicBezTo>
                  <a:cubicBezTo>
                    <a:pt x="444" y="133"/>
                    <a:pt x="444" y="133"/>
                    <a:pt x="444" y="133"/>
                  </a:cubicBezTo>
                  <a:cubicBezTo>
                    <a:pt x="443" y="132"/>
                    <a:pt x="440" y="128"/>
                    <a:pt x="436" y="126"/>
                  </a:cubicBezTo>
                  <a:cubicBezTo>
                    <a:pt x="435" y="126"/>
                    <a:pt x="434" y="126"/>
                    <a:pt x="434" y="126"/>
                  </a:cubicBezTo>
                  <a:cubicBezTo>
                    <a:pt x="431" y="126"/>
                    <a:pt x="428" y="128"/>
                    <a:pt x="428" y="129"/>
                  </a:cubicBezTo>
                  <a:cubicBezTo>
                    <a:pt x="427" y="130"/>
                    <a:pt x="427" y="130"/>
                    <a:pt x="427" y="130"/>
                  </a:cubicBezTo>
                  <a:cubicBezTo>
                    <a:pt x="415" y="131"/>
                    <a:pt x="415" y="131"/>
                    <a:pt x="415" y="131"/>
                  </a:cubicBezTo>
                  <a:cubicBezTo>
                    <a:pt x="412" y="131"/>
                    <a:pt x="412" y="131"/>
                    <a:pt x="412" y="131"/>
                  </a:cubicBezTo>
                  <a:cubicBezTo>
                    <a:pt x="411" y="131"/>
                    <a:pt x="409" y="132"/>
                    <a:pt x="408" y="133"/>
                  </a:cubicBezTo>
                  <a:cubicBezTo>
                    <a:pt x="408" y="133"/>
                    <a:pt x="408" y="133"/>
                    <a:pt x="408" y="133"/>
                  </a:cubicBezTo>
                  <a:cubicBezTo>
                    <a:pt x="407" y="134"/>
                    <a:pt x="407" y="134"/>
                    <a:pt x="407" y="134"/>
                  </a:cubicBezTo>
                  <a:cubicBezTo>
                    <a:pt x="407" y="134"/>
                    <a:pt x="404" y="135"/>
                    <a:pt x="402" y="137"/>
                  </a:cubicBezTo>
                  <a:cubicBezTo>
                    <a:pt x="402" y="138"/>
                    <a:pt x="401" y="139"/>
                    <a:pt x="400" y="139"/>
                  </a:cubicBezTo>
                  <a:cubicBezTo>
                    <a:pt x="399" y="138"/>
                    <a:pt x="398" y="138"/>
                    <a:pt x="398" y="137"/>
                  </a:cubicBezTo>
                  <a:cubicBezTo>
                    <a:pt x="382" y="137"/>
                    <a:pt x="382" y="137"/>
                    <a:pt x="382" y="137"/>
                  </a:cubicBezTo>
                  <a:cubicBezTo>
                    <a:pt x="382" y="127"/>
                    <a:pt x="382" y="127"/>
                    <a:pt x="382" y="127"/>
                  </a:cubicBezTo>
                  <a:cubicBezTo>
                    <a:pt x="343" y="127"/>
                    <a:pt x="343" y="127"/>
                    <a:pt x="343" y="127"/>
                  </a:cubicBezTo>
                  <a:cubicBezTo>
                    <a:pt x="343" y="123"/>
                    <a:pt x="343" y="123"/>
                    <a:pt x="343" y="123"/>
                  </a:cubicBezTo>
                  <a:cubicBezTo>
                    <a:pt x="338" y="121"/>
                    <a:pt x="338" y="121"/>
                    <a:pt x="338" y="121"/>
                  </a:cubicBezTo>
                  <a:cubicBezTo>
                    <a:pt x="333" y="127"/>
                    <a:pt x="333" y="127"/>
                    <a:pt x="333" y="127"/>
                  </a:cubicBezTo>
                  <a:cubicBezTo>
                    <a:pt x="329" y="127"/>
                    <a:pt x="329" y="127"/>
                    <a:pt x="329" y="127"/>
                  </a:cubicBezTo>
                  <a:cubicBezTo>
                    <a:pt x="325" y="123"/>
                    <a:pt x="325" y="123"/>
                    <a:pt x="325" y="123"/>
                  </a:cubicBezTo>
                  <a:cubicBezTo>
                    <a:pt x="325" y="120"/>
                    <a:pt x="325" y="120"/>
                    <a:pt x="325" y="120"/>
                  </a:cubicBezTo>
                  <a:cubicBezTo>
                    <a:pt x="321" y="115"/>
                    <a:pt x="321" y="115"/>
                    <a:pt x="321" y="115"/>
                  </a:cubicBezTo>
                  <a:cubicBezTo>
                    <a:pt x="314" y="110"/>
                    <a:pt x="314" y="110"/>
                    <a:pt x="314" y="110"/>
                  </a:cubicBezTo>
                  <a:cubicBezTo>
                    <a:pt x="304" y="109"/>
                    <a:pt x="304" y="109"/>
                    <a:pt x="304" y="109"/>
                  </a:cubicBezTo>
                  <a:cubicBezTo>
                    <a:pt x="303" y="109"/>
                    <a:pt x="301" y="110"/>
                    <a:pt x="299" y="110"/>
                  </a:cubicBezTo>
                  <a:cubicBezTo>
                    <a:pt x="298" y="110"/>
                    <a:pt x="297" y="110"/>
                    <a:pt x="295" y="109"/>
                  </a:cubicBezTo>
                  <a:cubicBezTo>
                    <a:pt x="294" y="109"/>
                    <a:pt x="293" y="108"/>
                    <a:pt x="293" y="108"/>
                  </a:cubicBezTo>
                  <a:cubicBezTo>
                    <a:pt x="292" y="108"/>
                    <a:pt x="292" y="108"/>
                    <a:pt x="292" y="109"/>
                  </a:cubicBezTo>
                  <a:cubicBezTo>
                    <a:pt x="292" y="109"/>
                    <a:pt x="292" y="109"/>
                    <a:pt x="292" y="109"/>
                  </a:cubicBezTo>
                  <a:cubicBezTo>
                    <a:pt x="291" y="109"/>
                    <a:pt x="291" y="109"/>
                    <a:pt x="291" y="109"/>
                  </a:cubicBezTo>
                  <a:cubicBezTo>
                    <a:pt x="283" y="109"/>
                    <a:pt x="283" y="109"/>
                    <a:pt x="283" y="109"/>
                  </a:cubicBezTo>
                  <a:cubicBezTo>
                    <a:pt x="280" y="109"/>
                    <a:pt x="277" y="105"/>
                    <a:pt x="276" y="104"/>
                  </a:cubicBezTo>
                  <a:cubicBezTo>
                    <a:pt x="276" y="104"/>
                    <a:pt x="276" y="104"/>
                    <a:pt x="276" y="104"/>
                  </a:cubicBezTo>
                  <a:cubicBezTo>
                    <a:pt x="276" y="97"/>
                    <a:pt x="276" y="97"/>
                    <a:pt x="276" y="97"/>
                  </a:cubicBezTo>
                  <a:cubicBezTo>
                    <a:pt x="257" y="97"/>
                    <a:pt x="257" y="97"/>
                    <a:pt x="257" y="97"/>
                  </a:cubicBezTo>
                  <a:cubicBezTo>
                    <a:pt x="253" y="89"/>
                    <a:pt x="253" y="89"/>
                    <a:pt x="253" y="89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256"/>
                    <a:pt x="136" y="256"/>
                    <a:pt x="136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10" y="260"/>
                    <a:pt x="10" y="260"/>
                    <a:pt x="10" y="260"/>
                  </a:cubicBezTo>
                  <a:cubicBezTo>
                    <a:pt x="14" y="268"/>
                    <a:pt x="14" y="268"/>
                    <a:pt x="14" y="268"/>
                  </a:cubicBezTo>
                  <a:cubicBezTo>
                    <a:pt x="22" y="272"/>
                    <a:pt x="22" y="272"/>
                    <a:pt x="22" y="272"/>
                  </a:cubicBezTo>
                  <a:cubicBezTo>
                    <a:pt x="30" y="284"/>
                    <a:pt x="30" y="284"/>
                    <a:pt x="30" y="284"/>
                  </a:cubicBezTo>
                  <a:cubicBezTo>
                    <a:pt x="61" y="307"/>
                    <a:pt x="61" y="307"/>
                    <a:pt x="61" y="307"/>
                  </a:cubicBezTo>
                  <a:cubicBezTo>
                    <a:pt x="73" y="342"/>
                    <a:pt x="73" y="342"/>
                    <a:pt x="73" y="342"/>
                  </a:cubicBezTo>
                  <a:cubicBezTo>
                    <a:pt x="112" y="381"/>
                    <a:pt x="112" y="381"/>
                    <a:pt x="112" y="381"/>
                  </a:cubicBezTo>
                  <a:cubicBezTo>
                    <a:pt x="131" y="381"/>
                    <a:pt x="131" y="381"/>
                    <a:pt x="131" y="381"/>
                  </a:cubicBezTo>
                  <a:cubicBezTo>
                    <a:pt x="151" y="346"/>
                    <a:pt x="151" y="346"/>
                    <a:pt x="151" y="346"/>
                  </a:cubicBezTo>
                  <a:cubicBezTo>
                    <a:pt x="155" y="346"/>
                    <a:pt x="155" y="346"/>
                    <a:pt x="155" y="346"/>
                  </a:cubicBezTo>
                  <a:cubicBezTo>
                    <a:pt x="162" y="346"/>
                    <a:pt x="162" y="346"/>
                    <a:pt x="162" y="346"/>
                  </a:cubicBezTo>
                  <a:cubicBezTo>
                    <a:pt x="198" y="346"/>
                    <a:pt x="198" y="346"/>
                    <a:pt x="198" y="346"/>
                  </a:cubicBezTo>
                  <a:cubicBezTo>
                    <a:pt x="225" y="378"/>
                    <a:pt x="225" y="378"/>
                    <a:pt x="225" y="378"/>
                  </a:cubicBezTo>
                  <a:cubicBezTo>
                    <a:pt x="240" y="409"/>
                    <a:pt x="240" y="409"/>
                    <a:pt x="240" y="409"/>
                  </a:cubicBezTo>
                  <a:cubicBezTo>
                    <a:pt x="252" y="420"/>
                    <a:pt x="252" y="420"/>
                    <a:pt x="252" y="420"/>
                  </a:cubicBezTo>
                  <a:cubicBezTo>
                    <a:pt x="256" y="436"/>
                    <a:pt x="256" y="436"/>
                    <a:pt x="256" y="436"/>
                  </a:cubicBezTo>
                  <a:cubicBezTo>
                    <a:pt x="268" y="444"/>
                    <a:pt x="268" y="444"/>
                    <a:pt x="268" y="444"/>
                  </a:cubicBezTo>
                  <a:cubicBezTo>
                    <a:pt x="279" y="475"/>
                    <a:pt x="279" y="475"/>
                    <a:pt x="279" y="475"/>
                  </a:cubicBezTo>
                  <a:cubicBezTo>
                    <a:pt x="291" y="495"/>
                    <a:pt x="291" y="495"/>
                    <a:pt x="291" y="495"/>
                  </a:cubicBezTo>
                  <a:cubicBezTo>
                    <a:pt x="303" y="502"/>
                    <a:pt x="303" y="502"/>
                    <a:pt x="303" y="502"/>
                  </a:cubicBezTo>
                  <a:cubicBezTo>
                    <a:pt x="315" y="502"/>
                    <a:pt x="315" y="502"/>
                    <a:pt x="315" y="502"/>
                  </a:cubicBezTo>
                  <a:cubicBezTo>
                    <a:pt x="322" y="510"/>
                    <a:pt x="322" y="510"/>
                    <a:pt x="322" y="510"/>
                  </a:cubicBezTo>
                  <a:cubicBezTo>
                    <a:pt x="342" y="510"/>
                    <a:pt x="342" y="510"/>
                    <a:pt x="342" y="510"/>
                  </a:cubicBezTo>
                  <a:cubicBezTo>
                    <a:pt x="358" y="518"/>
                    <a:pt x="358" y="518"/>
                    <a:pt x="358" y="518"/>
                  </a:cubicBezTo>
                  <a:cubicBezTo>
                    <a:pt x="369" y="518"/>
                    <a:pt x="369" y="518"/>
                    <a:pt x="369" y="518"/>
                  </a:cubicBezTo>
                  <a:cubicBezTo>
                    <a:pt x="365" y="514"/>
                    <a:pt x="365" y="514"/>
                    <a:pt x="365" y="514"/>
                  </a:cubicBezTo>
                  <a:cubicBezTo>
                    <a:pt x="361" y="502"/>
                    <a:pt x="361" y="502"/>
                    <a:pt x="361" y="502"/>
                  </a:cubicBezTo>
                  <a:cubicBezTo>
                    <a:pt x="361" y="499"/>
                    <a:pt x="361" y="499"/>
                    <a:pt x="361" y="499"/>
                  </a:cubicBezTo>
                  <a:cubicBezTo>
                    <a:pt x="354" y="475"/>
                    <a:pt x="354" y="475"/>
                    <a:pt x="354" y="475"/>
                  </a:cubicBezTo>
                  <a:cubicBezTo>
                    <a:pt x="358" y="471"/>
                    <a:pt x="358" y="471"/>
                    <a:pt x="358" y="471"/>
                  </a:cubicBezTo>
                  <a:cubicBezTo>
                    <a:pt x="358" y="463"/>
                    <a:pt x="358" y="463"/>
                    <a:pt x="358" y="463"/>
                  </a:cubicBezTo>
                  <a:cubicBezTo>
                    <a:pt x="354" y="463"/>
                    <a:pt x="354" y="463"/>
                    <a:pt x="354" y="463"/>
                  </a:cubicBezTo>
                  <a:cubicBezTo>
                    <a:pt x="354" y="459"/>
                    <a:pt x="354" y="459"/>
                    <a:pt x="354" y="459"/>
                  </a:cubicBezTo>
                  <a:cubicBezTo>
                    <a:pt x="358" y="459"/>
                    <a:pt x="358" y="459"/>
                    <a:pt x="358" y="459"/>
                  </a:cubicBezTo>
                  <a:cubicBezTo>
                    <a:pt x="361" y="459"/>
                    <a:pt x="361" y="459"/>
                    <a:pt x="361" y="459"/>
                  </a:cubicBezTo>
                  <a:cubicBezTo>
                    <a:pt x="365" y="444"/>
                    <a:pt x="365" y="444"/>
                    <a:pt x="365" y="444"/>
                  </a:cubicBezTo>
                  <a:cubicBezTo>
                    <a:pt x="361" y="436"/>
                    <a:pt x="361" y="436"/>
                    <a:pt x="361" y="436"/>
                  </a:cubicBezTo>
                  <a:cubicBezTo>
                    <a:pt x="369" y="436"/>
                    <a:pt x="369" y="436"/>
                    <a:pt x="369" y="436"/>
                  </a:cubicBezTo>
                  <a:cubicBezTo>
                    <a:pt x="373" y="428"/>
                    <a:pt x="373" y="428"/>
                    <a:pt x="373" y="428"/>
                  </a:cubicBezTo>
                  <a:cubicBezTo>
                    <a:pt x="373" y="424"/>
                    <a:pt x="373" y="424"/>
                    <a:pt x="373" y="424"/>
                  </a:cubicBezTo>
                  <a:cubicBezTo>
                    <a:pt x="369" y="428"/>
                    <a:pt x="369" y="428"/>
                    <a:pt x="369" y="428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77" y="420"/>
                    <a:pt x="377" y="420"/>
                    <a:pt x="377" y="420"/>
                  </a:cubicBezTo>
                  <a:cubicBezTo>
                    <a:pt x="385" y="417"/>
                    <a:pt x="385" y="417"/>
                    <a:pt x="385" y="417"/>
                  </a:cubicBezTo>
                  <a:cubicBezTo>
                    <a:pt x="385" y="413"/>
                    <a:pt x="385" y="413"/>
                    <a:pt x="385" y="413"/>
                  </a:cubicBezTo>
                  <a:cubicBezTo>
                    <a:pt x="393" y="413"/>
                    <a:pt x="393" y="413"/>
                    <a:pt x="393" y="413"/>
                  </a:cubicBezTo>
                  <a:cubicBezTo>
                    <a:pt x="397" y="409"/>
                    <a:pt x="397" y="409"/>
                    <a:pt x="397" y="409"/>
                  </a:cubicBezTo>
                  <a:cubicBezTo>
                    <a:pt x="397" y="405"/>
                    <a:pt x="397" y="405"/>
                    <a:pt x="397" y="405"/>
                  </a:cubicBezTo>
                  <a:cubicBezTo>
                    <a:pt x="393" y="401"/>
                    <a:pt x="393" y="401"/>
                    <a:pt x="393" y="401"/>
                  </a:cubicBezTo>
                  <a:cubicBezTo>
                    <a:pt x="393" y="397"/>
                    <a:pt x="393" y="397"/>
                    <a:pt x="393" y="397"/>
                  </a:cubicBezTo>
                  <a:cubicBezTo>
                    <a:pt x="397" y="397"/>
                    <a:pt x="397" y="397"/>
                    <a:pt x="397" y="397"/>
                  </a:cubicBezTo>
                  <a:cubicBezTo>
                    <a:pt x="400" y="401"/>
                    <a:pt x="400" y="401"/>
                    <a:pt x="400" y="401"/>
                  </a:cubicBezTo>
                  <a:cubicBezTo>
                    <a:pt x="400" y="397"/>
                    <a:pt x="400" y="397"/>
                    <a:pt x="400" y="397"/>
                  </a:cubicBezTo>
                  <a:cubicBezTo>
                    <a:pt x="404" y="397"/>
                    <a:pt x="404" y="397"/>
                    <a:pt x="404" y="397"/>
                  </a:cubicBezTo>
                  <a:cubicBezTo>
                    <a:pt x="408" y="397"/>
                    <a:pt x="408" y="397"/>
                    <a:pt x="408" y="397"/>
                  </a:cubicBezTo>
                  <a:cubicBezTo>
                    <a:pt x="408" y="393"/>
                    <a:pt x="408" y="393"/>
                    <a:pt x="408" y="393"/>
                  </a:cubicBezTo>
                  <a:cubicBezTo>
                    <a:pt x="412" y="401"/>
                    <a:pt x="412" y="401"/>
                    <a:pt x="412" y="401"/>
                  </a:cubicBezTo>
                  <a:cubicBezTo>
                    <a:pt x="424" y="397"/>
                    <a:pt x="424" y="397"/>
                    <a:pt x="424" y="397"/>
                  </a:cubicBezTo>
                  <a:cubicBezTo>
                    <a:pt x="408" y="405"/>
                    <a:pt x="408" y="405"/>
                    <a:pt x="408" y="405"/>
                  </a:cubicBezTo>
                  <a:cubicBezTo>
                    <a:pt x="404" y="409"/>
                    <a:pt x="404" y="409"/>
                    <a:pt x="404" y="409"/>
                  </a:cubicBezTo>
                  <a:cubicBezTo>
                    <a:pt x="408" y="409"/>
                    <a:pt x="408" y="409"/>
                    <a:pt x="408" y="409"/>
                  </a:cubicBezTo>
                  <a:cubicBezTo>
                    <a:pt x="443" y="385"/>
                    <a:pt x="443" y="385"/>
                    <a:pt x="443" y="385"/>
                  </a:cubicBezTo>
                  <a:cubicBezTo>
                    <a:pt x="451" y="374"/>
                    <a:pt x="451" y="374"/>
                    <a:pt x="451" y="374"/>
                  </a:cubicBezTo>
                  <a:cubicBezTo>
                    <a:pt x="451" y="350"/>
                    <a:pt x="451" y="350"/>
                    <a:pt x="451" y="350"/>
                  </a:cubicBezTo>
                  <a:cubicBezTo>
                    <a:pt x="451" y="346"/>
                    <a:pt x="451" y="346"/>
                    <a:pt x="451" y="346"/>
                  </a:cubicBezTo>
                  <a:cubicBezTo>
                    <a:pt x="455" y="346"/>
                    <a:pt x="455" y="346"/>
                    <a:pt x="455" y="346"/>
                  </a:cubicBezTo>
                  <a:cubicBezTo>
                    <a:pt x="455" y="354"/>
                    <a:pt x="455" y="354"/>
                    <a:pt x="455" y="354"/>
                  </a:cubicBezTo>
                  <a:cubicBezTo>
                    <a:pt x="463" y="354"/>
                    <a:pt x="463" y="354"/>
                    <a:pt x="463" y="354"/>
                  </a:cubicBezTo>
                  <a:cubicBezTo>
                    <a:pt x="463" y="358"/>
                    <a:pt x="463" y="358"/>
                    <a:pt x="463" y="358"/>
                  </a:cubicBezTo>
                  <a:cubicBezTo>
                    <a:pt x="455" y="358"/>
                    <a:pt x="455" y="358"/>
                    <a:pt x="455" y="358"/>
                  </a:cubicBezTo>
                  <a:cubicBezTo>
                    <a:pt x="459" y="362"/>
                    <a:pt x="459" y="362"/>
                    <a:pt x="459" y="362"/>
                  </a:cubicBezTo>
                  <a:cubicBezTo>
                    <a:pt x="479" y="350"/>
                    <a:pt x="479" y="350"/>
                    <a:pt x="479" y="350"/>
                  </a:cubicBezTo>
                  <a:cubicBezTo>
                    <a:pt x="482" y="350"/>
                    <a:pt x="482" y="350"/>
                    <a:pt x="482" y="350"/>
                  </a:cubicBezTo>
                  <a:cubicBezTo>
                    <a:pt x="482" y="341"/>
                    <a:pt x="482" y="341"/>
                    <a:pt x="482" y="341"/>
                  </a:cubicBezTo>
                  <a:lnTo>
                    <a:pt x="483" y="341"/>
                  </a:lnTo>
                  <a:close/>
                </a:path>
              </a:pathLst>
            </a:custGeom>
            <a:solidFill>
              <a:srgbClr val="F5AC00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10"/>
            <p:cNvSpPr/>
            <p:nvPr/>
          </p:nvSpPr>
          <p:spPr>
            <a:xfrm>
              <a:off x="7311358" y="3328472"/>
              <a:ext cx="1329104" cy="309288"/>
            </a:xfrm>
            <a:custGeom>
              <a:avLst/>
              <a:gdLst/>
              <a:ahLst/>
              <a:cxnLst/>
              <a:rect l="l" t="t" r="r" b="b"/>
              <a:pathLst>
                <a:path w="336" h="78" extrusionOk="0">
                  <a:moveTo>
                    <a:pt x="302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2" y="22"/>
                    <a:pt x="31" y="23"/>
                    <a:pt x="30" y="24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8" y="27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1"/>
                    <a:pt x="23" y="42"/>
                  </a:cubicBezTo>
                  <a:cubicBezTo>
                    <a:pt x="23" y="43"/>
                    <a:pt x="23" y="43"/>
                    <a:pt x="23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189" y="78"/>
                    <a:pt x="189" y="78"/>
                    <a:pt x="189" y="78"/>
                  </a:cubicBezTo>
                  <a:cubicBezTo>
                    <a:pt x="230" y="78"/>
                    <a:pt x="230" y="78"/>
                    <a:pt x="230" y="78"/>
                  </a:cubicBezTo>
                  <a:cubicBezTo>
                    <a:pt x="230" y="78"/>
                    <a:pt x="230" y="78"/>
                    <a:pt x="230" y="78"/>
                  </a:cubicBezTo>
                  <a:cubicBezTo>
                    <a:pt x="230" y="75"/>
                    <a:pt x="230" y="75"/>
                    <a:pt x="230" y="75"/>
                  </a:cubicBezTo>
                  <a:cubicBezTo>
                    <a:pt x="230" y="74"/>
                    <a:pt x="230" y="73"/>
                    <a:pt x="230" y="73"/>
                  </a:cubicBezTo>
                  <a:cubicBezTo>
                    <a:pt x="230" y="73"/>
                    <a:pt x="230" y="73"/>
                    <a:pt x="231" y="72"/>
                  </a:cubicBezTo>
                  <a:cubicBezTo>
                    <a:pt x="233" y="70"/>
                    <a:pt x="233" y="70"/>
                    <a:pt x="233" y="70"/>
                  </a:cubicBezTo>
                  <a:cubicBezTo>
                    <a:pt x="233" y="70"/>
                    <a:pt x="233" y="70"/>
                    <a:pt x="233" y="70"/>
                  </a:cubicBezTo>
                  <a:cubicBezTo>
                    <a:pt x="234" y="68"/>
                    <a:pt x="235" y="65"/>
                    <a:pt x="237" y="65"/>
                  </a:cubicBezTo>
                  <a:cubicBezTo>
                    <a:pt x="239" y="65"/>
                    <a:pt x="245" y="61"/>
                    <a:pt x="245" y="61"/>
                  </a:cubicBezTo>
                  <a:cubicBezTo>
                    <a:pt x="249" y="58"/>
                    <a:pt x="249" y="58"/>
                    <a:pt x="249" y="58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61" y="52"/>
                    <a:pt x="261" y="52"/>
                    <a:pt x="261" y="52"/>
                  </a:cubicBezTo>
                  <a:cubicBezTo>
                    <a:pt x="269" y="48"/>
                    <a:pt x="269" y="48"/>
                    <a:pt x="269" y="48"/>
                  </a:cubicBezTo>
                  <a:cubicBezTo>
                    <a:pt x="272" y="48"/>
                    <a:pt x="272" y="48"/>
                    <a:pt x="272" y="48"/>
                  </a:cubicBezTo>
                  <a:cubicBezTo>
                    <a:pt x="276" y="45"/>
                    <a:pt x="276" y="45"/>
                    <a:pt x="276" y="45"/>
                  </a:cubicBezTo>
                  <a:cubicBezTo>
                    <a:pt x="280" y="45"/>
                    <a:pt x="280" y="45"/>
                    <a:pt x="280" y="45"/>
                  </a:cubicBezTo>
                  <a:cubicBezTo>
                    <a:pt x="280" y="41"/>
                    <a:pt x="280" y="41"/>
                    <a:pt x="280" y="41"/>
                  </a:cubicBezTo>
                  <a:cubicBezTo>
                    <a:pt x="296" y="34"/>
                    <a:pt x="296" y="34"/>
                    <a:pt x="296" y="34"/>
                  </a:cubicBezTo>
                  <a:cubicBezTo>
                    <a:pt x="314" y="34"/>
                    <a:pt x="314" y="34"/>
                    <a:pt x="314" y="34"/>
                  </a:cubicBezTo>
                  <a:cubicBezTo>
                    <a:pt x="324" y="29"/>
                    <a:pt x="324" y="29"/>
                    <a:pt x="324" y="29"/>
                  </a:cubicBezTo>
                  <a:cubicBezTo>
                    <a:pt x="324" y="28"/>
                    <a:pt x="324" y="28"/>
                    <a:pt x="324" y="28"/>
                  </a:cubicBezTo>
                  <a:cubicBezTo>
                    <a:pt x="324" y="27"/>
                    <a:pt x="324" y="26"/>
                    <a:pt x="325" y="25"/>
                  </a:cubicBezTo>
                  <a:cubicBezTo>
                    <a:pt x="327" y="22"/>
                    <a:pt x="327" y="22"/>
                    <a:pt x="327" y="22"/>
                  </a:cubicBezTo>
                  <a:cubicBezTo>
                    <a:pt x="333" y="22"/>
                    <a:pt x="333" y="22"/>
                    <a:pt x="333" y="22"/>
                  </a:cubicBezTo>
                  <a:cubicBezTo>
                    <a:pt x="336" y="15"/>
                    <a:pt x="336" y="15"/>
                    <a:pt x="336" y="15"/>
                  </a:cubicBezTo>
                  <a:cubicBezTo>
                    <a:pt x="336" y="0"/>
                    <a:pt x="336" y="0"/>
                    <a:pt x="336" y="0"/>
                  </a:cubicBezTo>
                  <a:cubicBezTo>
                    <a:pt x="336" y="0"/>
                    <a:pt x="336" y="0"/>
                    <a:pt x="336" y="0"/>
                  </a:cubicBezTo>
                  <a:cubicBezTo>
                    <a:pt x="336" y="0"/>
                    <a:pt x="336" y="0"/>
                    <a:pt x="336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03" y="0"/>
                    <a:pt x="303" y="0"/>
                    <a:pt x="303" y="0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F5AC00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10"/>
            <p:cNvSpPr/>
            <p:nvPr/>
          </p:nvSpPr>
          <p:spPr>
            <a:xfrm>
              <a:off x="5239963" y="1494477"/>
              <a:ext cx="1185327" cy="638638"/>
            </a:xfrm>
            <a:custGeom>
              <a:avLst/>
              <a:gdLst/>
              <a:ahLst/>
              <a:cxnLst/>
              <a:rect l="l" t="t" r="r" b="b"/>
              <a:pathLst>
                <a:path w="709" h="382" extrusionOk="0">
                  <a:moveTo>
                    <a:pt x="0" y="322"/>
                  </a:moveTo>
                  <a:lnTo>
                    <a:pt x="492" y="322"/>
                  </a:lnTo>
                  <a:lnTo>
                    <a:pt x="525" y="349"/>
                  </a:lnTo>
                  <a:lnTo>
                    <a:pt x="622" y="349"/>
                  </a:lnTo>
                  <a:lnTo>
                    <a:pt x="650" y="370"/>
                  </a:lnTo>
                  <a:lnTo>
                    <a:pt x="679" y="382"/>
                  </a:lnTo>
                  <a:lnTo>
                    <a:pt x="679" y="382"/>
                  </a:lnTo>
                  <a:lnTo>
                    <a:pt x="709" y="351"/>
                  </a:lnTo>
                  <a:lnTo>
                    <a:pt x="709" y="287"/>
                  </a:lnTo>
                  <a:lnTo>
                    <a:pt x="707" y="287"/>
                  </a:lnTo>
                  <a:lnTo>
                    <a:pt x="707" y="285"/>
                  </a:lnTo>
                  <a:lnTo>
                    <a:pt x="707" y="124"/>
                  </a:lnTo>
                  <a:lnTo>
                    <a:pt x="679" y="90"/>
                  </a:lnTo>
                  <a:lnTo>
                    <a:pt x="679" y="0"/>
                  </a:lnTo>
                  <a:lnTo>
                    <a:pt x="2" y="0"/>
                  </a:lnTo>
                  <a:lnTo>
                    <a:pt x="2" y="116"/>
                  </a:lnTo>
                  <a:lnTo>
                    <a:pt x="2" y="119"/>
                  </a:lnTo>
                  <a:lnTo>
                    <a:pt x="0" y="119"/>
                  </a:lnTo>
                  <a:lnTo>
                    <a:pt x="0" y="32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0" y="322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10"/>
            <p:cNvSpPr/>
            <p:nvPr/>
          </p:nvSpPr>
          <p:spPr>
            <a:xfrm>
              <a:off x="8438171" y="3605996"/>
              <a:ext cx="790775" cy="653685"/>
            </a:xfrm>
            <a:custGeom>
              <a:avLst/>
              <a:gdLst/>
              <a:ahLst/>
              <a:cxnLst/>
              <a:rect l="l" t="t" r="r" b="b"/>
              <a:pathLst>
                <a:path w="200" h="165" extrusionOk="0">
                  <a:moveTo>
                    <a:pt x="200" y="93"/>
                  </a:moveTo>
                  <a:cubicBezTo>
                    <a:pt x="200" y="93"/>
                    <a:pt x="200" y="93"/>
                    <a:pt x="200" y="93"/>
                  </a:cubicBezTo>
                  <a:cubicBezTo>
                    <a:pt x="200" y="93"/>
                    <a:pt x="200" y="93"/>
                    <a:pt x="200" y="93"/>
                  </a:cubicBezTo>
                  <a:cubicBezTo>
                    <a:pt x="199" y="93"/>
                    <a:pt x="199" y="93"/>
                    <a:pt x="199" y="93"/>
                  </a:cubicBezTo>
                  <a:cubicBezTo>
                    <a:pt x="184" y="74"/>
                    <a:pt x="184" y="74"/>
                    <a:pt x="184" y="74"/>
                  </a:cubicBezTo>
                  <a:cubicBezTo>
                    <a:pt x="184" y="62"/>
                    <a:pt x="184" y="62"/>
                    <a:pt x="184" y="62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65" y="44"/>
                    <a:pt x="165" y="44"/>
                    <a:pt x="165" y="44"/>
                  </a:cubicBezTo>
                  <a:cubicBezTo>
                    <a:pt x="156" y="37"/>
                    <a:pt x="156" y="37"/>
                    <a:pt x="156" y="37"/>
                  </a:cubicBezTo>
                  <a:cubicBezTo>
                    <a:pt x="156" y="29"/>
                    <a:pt x="156" y="29"/>
                    <a:pt x="156" y="29"/>
                  </a:cubicBezTo>
                  <a:cubicBezTo>
                    <a:pt x="151" y="25"/>
                    <a:pt x="151" y="25"/>
                    <a:pt x="151" y="25"/>
                  </a:cubicBezTo>
                  <a:cubicBezTo>
                    <a:pt x="143" y="20"/>
                    <a:pt x="143" y="20"/>
                    <a:pt x="143" y="20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10" y="18"/>
                    <a:pt x="110" y="18"/>
                    <a:pt x="110" y="1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72" y="0"/>
                    <a:pt x="54" y="0"/>
                    <a:pt x="40" y="0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73" y="113"/>
                    <a:pt x="73" y="113"/>
                    <a:pt x="73" y="113"/>
                  </a:cubicBezTo>
                  <a:cubicBezTo>
                    <a:pt x="77" y="117"/>
                    <a:pt x="77" y="117"/>
                    <a:pt x="77" y="117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90" y="153"/>
                    <a:pt x="90" y="153"/>
                    <a:pt x="90" y="153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102" y="163"/>
                    <a:pt x="102" y="163"/>
                    <a:pt x="102" y="163"/>
                  </a:cubicBezTo>
                  <a:cubicBezTo>
                    <a:pt x="104" y="165"/>
                    <a:pt x="104" y="165"/>
                    <a:pt x="104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22" y="156"/>
                    <a:pt x="122" y="156"/>
                    <a:pt x="122" y="156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45" y="145"/>
                    <a:pt x="145" y="145"/>
                    <a:pt x="145" y="145"/>
                  </a:cubicBezTo>
                  <a:cubicBezTo>
                    <a:pt x="145" y="141"/>
                    <a:pt x="145" y="141"/>
                    <a:pt x="145" y="141"/>
                  </a:cubicBezTo>
                  <a:cubicBezTo>
                    <a:pt x="149" y="137"/>
                    <a:pt x="149" y="137"/>
                    <a:pt x="149" y="137"/>
                  </a:cubicBezTo>
                  <a:cubicBezTo>
                    <a:pt x="157" y="133"/>
                    <a:pt x="157" y="133"/>
                    <a:pt x="157" y="133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61" y="125"/>
                    <a:pt x="161" y="125"/>
                    <a:pt x="161" y="125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5" y="117"/>
                    <a:pt x="165" y="117"/>
                    <a:pt x="165" y="117"/>
                  </a:cubicBezTo>
                  <a:cubicBezTo>
                    <a:pt x="169" y="110"/>
                    <a:pt x="169" y="110"/>
                    <a:pt x="169" y="110"/>
                  </a:cubicBezTo>
                  <a:cubicBezTo>
                    <a:pt x="173" y="106"/>
                    <a:pt x="173" y="106"/>
                    <a:pt x="173" y="106"/>
                  </a:cubicBezTo>
                  <a:cubicBezTo>
                    <a:pt x="184" y="102"/>
                    <a:pt x="184" y="102"/>
                    <a:pt x="184" y="102"/>
                  </a:cubicBezTo>
                  <a:cubicBezTo>
                    <a:pt x="184" y="98"/>
                    <a:pt x="184" y="98"/>
                    <a:pt x="184" y="98"/>
                  </a:cubicBezTo>
                  <a:cubicBezTo>
                    <a:pt x="200" y="94"/>
                    <a:pt x="200" y="94"/>
                    <a:pt x="200" y="94"/>
                  </a:cubicBezTo>
                  <a:cubicBezTo>
                    <a:pt x="200" y="93"/>
                    <a:pt x="200" y="93"/>
                    <a:pt x="200" y="93"/>
                  </a:cubicBezTo>
                  <a:close/>
                </a:path>
              </a:pathLst>
            </a:custGeom>
            <a:solidFill>
              <a:srgbClr val="F5AC00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10"/>
            <p:cNvSpPr/>
            <p:nvPr/>
          </p:nvSpPr>
          <p:spPr>
            <a:xfrm>
              <a:off x="10210310" y="2413982"/>
              <a:ext cx="95294" cy="133746"/>
            </a:xfrm>
            <a:custGeom>
              <a:avLst/>
              <a:gdLst/>
              <a:ahLst/>
              <a:cxnLst/>
              <a:rect l="l" t="t" r="r" b="b"/>
              <a:pathLst>
                <a:path w="24" h="34" extrusionOk="0">
                  <a:moveTo>
                    <a:pt x="22" y="7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4"/>
                    <a:pt x="23" y="11"/>
                    <a:pt x="22" y="9"/>
                  </a:cubicBezTo>
                  <a:lnTo>
                    <a:pt x="22" y="7"/>
                  </a:lnTo>
                  <a:close/>
                </a:path>
              </a:pathLst>
            </a:custGeom>
            <a:solidFill>
              <a:schemeClr val="bg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10"/>
            <p:cNvSpPr/>
            <p:nvPr/>
          </p:nvSpPr>
          <p:spPr>
            <a:xfrm>
              <a:off x="8849441" y="2370515"/>
              <a:ext cx="886069" cy="526626"/>
            </a:xfrm>
            <a:custGeom>
              <a:avLst/>
              <a:gdLst/>
              <a:ahLst/>
              <a:cxnLst/>
              <a:rect l="l" t="t" r="r" b="b"/>
              <a:pathLst>
                <a:path w="224" h="133" extrusionOk="0">
                  <a:moveTo>
                    <a:pt x="0" y="71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181" y="130"/>
                    <a:pt x="181" y="130"/>
                    <a:pt x="181" y="130"/>
                  </a:cubicBezTo>
                  <a:cubicBezTo>
                    <a:pt x="182" y="130"/>
                    <a:pt x="186" y="133"/>
                    <a:pt x="191" y="133"/>
                  </a:cubicBezTo>
                  <a:cubicBezTo>
                    <a:pt x="191" y="133"/>
                    <a:pt x="191" y="133"/>
                    <a:pt x="191" y="133"/>
                  </a:cubicBezTo>
                  <a:cubicBezTo>
                    <a:pt x="192" y="133"/>
                    <a:pt x="192" y="133"/>
                    <a:pt x="192" y="133"/>
                  </a:cubicBezTo>
                  <a:cubicBezTo>
                    <a:pt x="195" y="133"/>
                    <a:pt x="197" y="132"/>
                    <a:pt x="198" y="130"/>
                  </a:cubicBezTo>
                  <a:cubicBezTo>
                    <a:pt x="204" y="124"/>
                    <a:pt x="209" y="119"/>
                    <a:pt x="211" y="118"/>
                  </a:cubicBezTo>
                  <a:cubicBezTo>
                    <a:pt x="211" y="118"/>
                    <a:pt x="211" y="118"/>
                    <a:pt x="211" y="118"/>
                  </a:cubicBezTo>
                  <a:cubicBezTo>
                    <a:pt x="211" y="113"/>
                    <a:pt x="211" y="113"/>
                    <a:pt x="211" y="113"/>
                  </a:cubicBezTo>
                  <a:cubicBezTo>
                    <a:pt x="215" y="107"/>
                    <a:pt x="215" y="107"/>
                    <a:pt x="215" y="107"/>
                  </a:cubicBezTo>
                  <a:cubicBezTo>
                    <a:pt x="215" y="92"/>
                    <a:pt x="215" y="92"/>
                    <a:pt x="215" y="92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5" y="79"/>
                    <a:pt x="205" y="79"/>
                    <a:pt x="205" y="79"/>
                  </a:cubicBezTo>
                  <a:cubicBezTo>
                    <a:pt x="205" y="78"/>
                    <a:pt x="206" y="78"/>
                    <a:pt x="206" y="78"/>
                  </a:cubicBezTo>
                  <a:cubicBezTo>
                    <a:pt x="206" y="78"/>
                    <a:pt x="206" y="78"/>
                    <a:pt x="206" y="78"/>
                  </a:cubicBezTo>
                  <a:cubicBezTo>
                    <a:pt x="206" y="78"/>
                    <a:pt x="206" y="78"/>
                    <a:pt x="206" y="78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9" y="69"/>
                    <a:pt x="209" y="69"/>
                    <a:pt x="209" y="69"/>
                  </a:cubicBezTo>
                  <a:cubicBezTo>
                    <a:pt x="215" y="60"/>
                    <a:pt x="215" y="60"/>
                    <a:pt x="215" y="60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224" y="46"/>
                    <a:pt x="224" y="46"/>
                    <a:pt x="224" y="46"/>
                  </a:cubicBezTo>
                  <a:cubicBezTo>
                    <a:pt x="223" y="46"/>
                    <a:pt x="223" y="46"/>
                    <a:pt x="223" y="46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15" y="37"/>
                    <a:pt x="215" y="37"/>
                    <a:pt x="215" y="37"/>
                  </a:cubicBezTo>
                  <a:cubicBezTo>
                    <a:pt x="213" y="30"/>
                    <a:pt x="213" y="30"/>
                    <a:pt x="213" y="30"/>
                  </a:cubicBezTo>
                  <a:cubicBezTo>
                    <a:pt x="209" y="21"/>
                    <a:pt x="209" y="21"/>
                    <a:pt x="209" y="21"/>
                  </a:cubicBezTo>
                  <a:cubicBezTo>
                    <a:pt x="209" y="21"/>
                    <a:pt x="209" y="21"/>
                    <a:pt x="209" y="21"/>
                  </a:cubicBezTo>
                  <a:cubicBezTo>
                    <a:pt x="208" y="21"/>
                    <a:pt x="208" y="21"/>
                    <a:pt x="208" y="21"/>
                  </a:cubicBezTo>
                  <a:cubicBezTo>
                    <a:pt x="204" y="24"/>
                    <a:pt x="204" y="24"/>
                    <a:pt x="204" y="24"/>
                  </a:cubicBezTo>
                  <a:cubicBezTo>
                    <a:pt x="206" y="21"/>
                    <a:pt x="206" y="21"/>
                    <a:pt x="206" y="21"/>
                  </a:cubicBezTo>
                  <a:cubicBezTo>
                    <a:pt x="205" y="20"/>
                    <a:pt x="205" y="18"/>
                    <a:pt x="205" y="16"/>
                  </a:cubicBezTo>
                  <a:cubicBezTo>
                    <a:pt x="205" y="8"/>
                    <a:pt x="204" y="3"/>
                    <a:pt x="204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0" y="71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10"/>
            <p:cNvSpPr/>
            <p:nvPr/>
          </p:nvSpPr>
          <p:spPr>
            <a:xfrm>
              <a:off x="2130361" y="1412557"/>
              <a:ext cx="1203717" cy="810837"/>
            </a:xfrm>
            <a:custGeom>
              <a:avLst/>
              <a:gdLst/>
              <a:ahLst/>
              <a:cxnLst/>
              <a:rect l="l" t="t" r="r" b="b"/>
              <a:pathLst>
                <a:path w="304" h="205" extrusionOk="0">
                  <a:moveTo>
                    <a:pt x="287" y="205"/>
                  </a:moveTo>
                  <a:cubicBezTo>
                    <a:pt x="287" y="179"/>
                    <a:pt x="287" y="179"/>
                    <a:pt x="287" y="179"/>
                  </a:cubicBezTo>
                  <a:cubicBezTo>
                    <a:pt x="285" y="160"/>
                    <a:pt x="285" y="160"/>
                    <a:pt x="285" y="160"/>
                  </a:cubicBezTo>
                  <a:cubicBezTo>
                    <a:pt x="287" y="130"/>
                    <a:pt x="287" y="130"/>
                    <a:pt x="287" y="130"/>
                  </a:cubicBezTo>
                  <a:cubicBezTo>
                    <a:pt x="292" y="115"/>
                    <a:pt x="292" y="115"/>
                    <a:pt x="292" y="115"/>
                  </a:cubicBezTo>
                  <a:cubicBezTo>
                    <a:pt x="292" y="103"/>
                    <a:pt x="292" y="103"/>
                    <a:pt x="292" y="103"/>
                  </a:cubicBezTo>
                  <a:cubicBezTo>
                    <a:pt x="289" y="82"/>
                    <a:pt x="289" y="82"/>
                    <a:pt x="289" y="82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9" y="68"/>
                    <a:pt x="289" y="68"/>
                    <a:pt x="289" y="68"/>
                  </a:cubicBezTo>
                  <a:cubicBezTo>
                    <a:pt x="304" y="56"/>
                    <a:pt x="304" y="56"/>
                    <a:pt x="304" y="56"/>
                  </a:cubicBezTo>
                  <a:cubicBezTo>
                    <a:pt x="304" y="30"/>
                    <a:pt x="304" y="30"/>
                    <a:pt x="304" y="30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294" y="15"/>
                    <a:pt x="294" y="15"/>
                    <a:pt x="294" y="15"/>
                  </a:cubicBezTo>
                  <a:cubicBezTo>
                    <a:pt x="294" y="15"/>
                    <a:pt x="291" y="15"/>
                    <a:pt x="288" y="15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86" y="16"/>
                    <a:pt x="286" y="16"/>
                    <a:pt x="286" y="16"/>
                  </a:cubicBezTo>
                  <a:cubicBezTo>
                    <a:pt x="285" y="16"/>
                    <a:pt x="283" y="16"/>
                    <a:pt x="281" y="16"/>
                  </a:cubicBezTo>
                  <a:cubicBezTo>
                    <a:pt x="277" y="16"/>
                    <a:pt x="273" y="15"/>
                    <a:pt x="270" y="15"/>
                  </a:cubicBezTo>
                  <a:cubicBezTo>
                    <a:pt x="267" y="15"/>
                    <a:pt x="264" y="15"/>
                    <a:pt x="260" y="15"/>
                  </a:cubicBezTo>
                  <a:cubicBezTo>
                    <a:pt x="254" y="15"/>
                    <a:pt x="249" y="15"/>
                    <a:pt x="249" y="15"/>
                  </a:cubicBezTo>
                  <a:cubicBezTo>
                    <a:pt x="210" y="15"/>
                    <a:pt x="210" y="15"/>
                    <a:pt x="210" y="15"/>
                  </a:cubicBezTo>
                  <a:cubicBezTo>
                    <a:pt x="193" y="30"/>
                    <a:pt x="193" y="30"/>
                    <a:pt x="193" y="30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7" y="168"/>
                    <a:pt x="7" y="168"/>
                    <a:pt x="7" y="168"/>
                  </a:cubicBezTo>
                  <a:cubicBezTo>
                    <a:pt x="11" y="172"/>
                    <a:pt x="11" y="172"/>
                    <a:pt x="11" y="172"/>
                  </a:cubicBezTo>
                  <a:cubicBezTo>
                    <a:pt x="11" y="180"/>
                    <a:pt x="11" y="180"/>
                    <a:pt x="11" y="180"/>
                  </a:cubicBezTo>
                  <a:cubicBezTo>
                    <a:pt x="7" y="180"/>
                    <a:pt x="7" y="180"/>
                    <a:pt x="7" y="180"/>
                  </a:cubicBezTo>
                  <a:cubicBezTo>
                    <a:pt x="4" y="187"/>
                    <a:pt x="4" y="187"/>
                    <a:pt x="4" y="187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69" y="205"/>
                    <a:pt x="169" y="205"/>
                    <a:pt x="169" y="205"/>
                  </a:cubicBezTo>
                  <a:lnTo>
                    <a:pt x="287" y="205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10"/>
            <p:cNvSpPr/>
            <p:nvPr/>
          </p:nvSpPr>
          <p:spPr>
            <a:xfrm>
              <a:off x="5405474" y="3189710"/>
              <a:ext cx="1332448" cy="708855"/>
            </a:xfrm>
            <a:custGeom>
              <a:avLst/>
              <a:gdLst/>
              <a:ahLst/>
              <a:cxnLst/>
              <a:rect l="l" t="t" r="r" b="b"/>
              <a:pathLst>
                <a:path w="337" h="179" extrusionOk="0">
                  <a:moveTo>
                    <a:pt x="337" y="84"/>
                  </a:moveTo>
                  <a:cubicBezTo>
                    <a:pt x="331" y="78"/>
                    <a:pt x="331" y="78"/>
                    <a:pt x="331" y="78"/>
                  </a:cubicBezTo>
                  <a:cubicBezTo>
                    <a:pt x="325" y="74"/>
                    <a:pt x="325" y="74"/>
                    <a:pt x="325" y="74"/>
                  </a:cubicBezTo>
                  <a:cubicBezTo>
                    <a:pt x="325" y="40"/>
                    <a:pt x="325" y="40"/>
                    <a:pt x="325" y="40"/>
                  </a:cubicBezTo>
                  <a:cubicBezTo>
                    <a:pt x="325" y="40"/>
                    <a:pt x="325" y="40"/>
                    <a:pt x="325" y="40"/>
                  </a:cubicBezTo>
                  <a:cubicBezTo>
                    <a:pt x="325" y="39"/>
                    <a:pt x="325" y="39"/>
                    <a:pt x="325" y="39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17" y="40"/>
                    <a:pt x="117" y="40"/>
                    <a:pt x="117" y="40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40" y="137"/>
                    <a:pt x="140" y="137"/>
                    <a:pt x="140" y="137"/>
                  </a:cubicBezTo>
                  <a:cubicBezTo>
                    <a:pt x="140" y="144"/>
                    <a:pt x="140" y="144"/>
                    <a:pt x="140" y="144"/>
                  </a:cubicBezTo>
                  <a:cubicBezTo>
                    <a:pt x="140" y="144"/>
                    <a:pt x="140" y="144"/>
                    <a:pt x="140" y="144"/>
                  </a:cubicBezTo>
                  <a:cubicBezTo>
                    <a:pt x="141" y="145"/>
                    <a:pt x="144" y="149"/>
                    <a:pt x="147" y="149"/>
                  </a:cubicBezTo>
                  <a:cubicBezTo>
                    <a:pt x="155" y="149"/>
                    <a:pt x="155" y="149"/>
                    <a:pt x="155" y="149"/>
                  </a:cubicBezTo>
                  <a:cubicBezTo>
                    <a:pt x="156" y="149"/>
                    <a:pt x="156" y="149"/>
                    <a:pt x="156" y="149"/>
                  </a:cubicBezTo>
                  <a:cubicBezTo>
                    <a:pt x="156" y="149"/>
                    <a:pt x="156" y="149"/>
                    <a:pt x="156" y="149"/>
                  </a:cubicBezTo>
                  <a:cubicBezTo>
                    <a:pt x="156" y="148"/>
                    <a:pt x="156" y="148"/>
                    <a:pt x="157" y="148"/>
                  </a:cubicBezTo>
                  <a:cubicBezTo>
                    <a:pt x="157" y="148"/>
                    <a:pt x="158" y="149"/>
                    <a:pt x="159" y="149"/>
                  </a:cubicBezTo>
                  <a:cubicBezTo>
                    <a:pt x="161" y="150"/>
                    <a:pt x="162" y="150"/>
                    <a:pt x="163" y="150"/>
                  </a:cubicBezTo>
                  <a:cubicBezTo>
                    <a:pt x="165" y="150"/>
                    <a:pt x="167" y="149"/>
                    <a:pt x="168" y="149"/>
                  </a:cubicBezTo>
                  <a:cubicBezTo>
                    <a:pt x="178" y="150"/>
                    <a:pt x="178" y="150"/>
                    <a:pt x="178" y="150"/>
                  </a:cubicBezTo>
                  <a:cubicBezTo>
                    <a:pt x="185" y="155"/>
                    <a:pt x="185" y="155"/>
                    <a:pt x="185" y="155"/>
                  </a:cubicBezTo>
                  <a:cubicBezTo>
                    <a:pt x="189" y="160"/>
                    <a:pt x="189" y="160"/>
                    <a:pt x="189" y="160"/>
                  </a:cubicBezTo>
                  <a:cubicBezTo>
                    <a:pt x="189" y="163"/>
                    <a:pt x="189" y="163"/>
                    <a:pt x="189" y="163"/>
                  </a:cubicBezTo>
                  <a:cubicBezTo>
                    <a:pt x="193" y="167"/>
                    <a:pt x="193" y="167"/>
                    <a:pt x="193" y="167"/>
                  </a:cubicBezTo>
                  <a:cubicBezTo>
                    <a:pt x="197" y="167"/>
                    <a:pt x="197" y="167"/>
                    <a:pt x="197" y="167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7" y="163"/>
                    <a:pt x="207" y="163"/>
                    <a:pt x="207" y="163"/>
                  </a:cubicBezTo>
                  <a:cubicBezTo>
                    <a:pt x="207" y="167"/>
                    <a:pt x="207" y="167"/>
                    <a:pt x="207" y="167"/>
                  </a:cubicBezTo>
                  <a:cubicBezTo>
                    <a:pt x="246" y="167"/>
                    <a:pt x="246" y="167"/>
                    <a:pt x="246" y="167"/>
                  </a:cubicBezTo>
                  <a:cubicBezTo>
                    <a:pt x="246" y="177"/>
                    <a:pt x="246" y="177"/>
                    <a:pt x="246" y="177"/>
                  </a:cubicBezTo>
                  <a:cubicBezTo>
                    <a:pt x="262" y="177"/>
                    <a:pt x="262" y="177"/>
                    <a:pt x="262" y="177"/>
                  </a:cubicBezTo>
                  <a:cubicBezTo>
                    <a:pt x="262" y="178"/>
                    <a:pt x="263" y="178"/>
                    <a:pt x="264" y="179"/>
                  </a:cubicBezTo>
                  <a:cubicBezTo>
                    <a:pt x="265" y="179"/>
                    <a:pt x="266" y="178"/>
                    <a:pt x="266" y="177"/>
                  </a:cubicBezTo>
                  <a:cubicBezTo>
                    <a:pt x="268" y="175"/>
                    <a:pt x="271" y="174"/>
                    <a:pt x="271" y="174"/>
                  </a:cubicBezTo>
                  <a:cubicBezTo>
                    <a:pt x="272" y="173"/>
                    <a:pt x="272" y="173"/>
                    <a:pt x="272" y="173"/>
                  </a:cubicBezTo>
                  <a:cubicBezTo>
                    <a:pt x="272" y="173"/>
                    <a:pt x="272" y="173"/>
                    <a:pt x="272" y="173"/>
                  </a:cubicBezTo>
                  <a:cubicBezTo>
                    <a:pt x="273" y="172"/>
                    <a:pt x="275" y="171"/>
                    <a:pt x="276" y="171"/>
                  </a:cubicBezTo>
                  <a:cubicBezTo>
                    <a:pt x="279" y="171"/>
                    <a:pt x="279" y="171"/>
                    <a:pt x="279" y="171"/>
                  </a:cubicBezTo>
                  <a:cubicBezTo>
                    <a:pt x="291" y="170"/>
                    <a:pt x="291" y="170"/>
                    <a:pt x="291" y="170"/>
                  </a:cubicBezTo>
                  <a:cubicBezTo>
                    <a:pt x="292" y="169"/>
                    <a:pt x="292" y="169"/>
                    <a:pt x="292" y="169"/>
                  </a:cubicBezTo>
                  <a:cubicBezTo>
                    <a:pt x="292" y="168"/>
                    <a:pt x="295" y="166"/>
                    <a:pt x="298" y="166"/>
                  </a:cubicBezTo>
                  <a:cubicBezTo>
                    <a:pt x="298" y="166"/>
                    <a:pt x="299" y="166"/>
                    <a:pt x="300" y="166"/>
                  </a:cubicBezTo>
                  <a:cubicBezTo>
                    <a:pt x="304" y="168"/>
                    <a:pt x="307" y="172"/>
                    <a:pt x="308" y="173"/>
                  </a:cubicBezTo>
                  <a:cubicBezTo>
                    <a:pt x="308" y="174"/>
                    <a:pt x="308" y="174"/>
                    <a:pt x="308" y="174"/>
                  </a:cubicBezTo>
                  <a:cubicBezTo>
                    <a:pt x="316" y="175"/>
                    <a:pt x="316" y="175"/>
                    <a:pt x="316" y="175"/>
                  </a:cubicBezTo>
                  <a:cubicBezTo>
                    <a:pt x="316" y="176"/>
                    <a:pt x="316" y="178"/>
                    <a:pt x="318" y="179"/>
                  </a:cubicBezTo>
                  <a:cubicBezTo>
                    <a:pt x="318" y="179"/>
                    <a:pt x="318" y="179"/>
                    <a:pt x="318" y="179"/>
                  </a:cubicBezTo>
                  <a:cubicBezTo>
                    <a:pt x="319" y="179"/>
                    <a:pt x="319" y="179"/>
                    <a:pt x="319" y="179"/>
                  </a:cubicBezTo>
                  <a:cubicBezTo>
                    <a:pt x="319" y="179"/>
                    <a:pt x="319" y="179"/>
                    <a:pt x="320" y="179"/>
                  </a:cubicBezTo>
                  <a:cubicBezTo>
                    <a:pt x="323" y="177"/>
                    <a:pt x="323" y="177"/>
                    <a:pt x="323" y="177"/>
                  </a:cubicBezTo>
                  <a:cubicBezTo>
                    <a:pt x="325" y="179"/>
                    <a:pt x="325" y="179"/>
                    <a:pt x="325" y="179"/>
                  </a:cubicBezTo>
                  <a:cubicBezTo>
                    <a:pt x="337" y="179"/>
                    <a:pt x="337" y="179"/>
                    <a:pt x="337" y="179"/>
                  </a:cubicBezTo>
                  <a:cubicBezTo>
                    <a:pt x="337" y="179"/>
                    <a:pt x="337" y="179"/>
                    <a:pt x="337" y="179"/>
                  </a:cubicBezTo>
                  <a:lnTo>
                    <a:pt x="337" y="84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10"/>
            <p:cNvSpPr/>
            <p:nvPr/>
          </p:nvSpPr>
          <p:spPr>
            <a:xfrm>
              <a:off x="8185725" y="2408967"/>
              <a:ext cx="663716" cy="665388"/>
            </a:xfrm>
            <a:custGeom>
              <a:avLst/>
              <a:gdLst/>
              <a:ahLst/>
              <a:cxnLst/>
              <a:rect l="l" t="t" r="r" b="b"/>
              <a:pathLst>
                <a:path w="168" h="168" extrusionOk="0">
                  <a:moveTo>
                    <a:pt x="0" y="13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10" y="138"/>
                    <a:pt x="10" y="138"/>
                    <a:pt x="10" y="138"/>
                  </a:cubicBezTo>
                  <a:cubicBezTo>
                    <a:pt x="15" y="144"/>
                    <a:pt x="15" y="144"/>
                    <a:pt x="15" y="144"/>
                  </a:cubicBezTo>
                  <a:cubicBezTo>
                    <a:pt x="20" y="150"/>
                    <a:pt x="20" y="150"/>
                    <a:pt x="20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5" y="151"/>
                    <a:pt x="46" y="156"/>
                    <a:pt x="49" y="156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2" y="156"/>
                    <a:pt x="54" y="155"/>
                    <a:pt x="57" y="155"/>
                  </a:cubicBezTo>
                  <a:cubicBezTo>
                    <a:pt x="58" y="155"/>
                    <a:pt x="59" y="156"/>
                    <a:pt x="60" y="156"/>
                  </a:cubicBezTo>
                  <a:cubicBezTo>
                    <a:pt x="63" y="159"/>
                    <a:pt x="69" y="159"/>
                    <a:pt x="69" y="159"/>
                  </a:cubicBezTo>
                  <a:cubicBezTo>
                    <a:pt x="82" y="159"/>
                    <a:pt x="82" y="159"/>
                    <a:pt x="82" y="159"/>
                  </a:cubicBezTo>
                  <a:cubicBezTo>
                    <a:pt x="89" y="166"/>
                    <a:pt x="89" y="166"/>
                    <a:pt x="89" y="166"/>
                  </a:cubicBezTo>
                  <a:cubicBezTo>
                    <a:pt x="91" y="168"/>
                    <a:pt x="91" y="168"/>
                    <a:pt x="91" y="168"/>
                  </a:cubicBezTo>
                  <a:cubicBezTo>
                    <a:pt x="91" y="167"/>
                    <a:pt x="91" y="167"/>
                    <a:pt x="91" y="167"/>
                  </a:cubicBezTo>
                  <a:cubicBezTo>
                    <a:pt x="91" y="165"/>
                    <a:pt x="91" y="165"/>
                    <a:pt x="91" y="165"/>
                  </a:cubicBezTo>
                  <a:cubicBezTo>
                    <a:pt x="92" y="165"/>
                    <a:pt x="100" y="160"/>
                    <a:pt x="105" y="157"/>
                  </a:cubicBezTo>
                  <a:cubicBezTo>
                    <a:pt x="107" y="156"/>
                    <a:pt x="108" y="154"/>
                    <a:pt x="107" y="152"/>
                  </a:cubicBezTo>
                  <a:cubicBezTo>
                    <a:pt x="107" y="151"/>
                    <a:pt x="107" y="150"/>
                    <a:pt x="110" y="150"/>
                  </a:cubicBezTo>
                  <a:cubicBezTo>
                    <a:pt x="116" y="148"/>
                    <a:pt x="123" y="145"/>
                    <a:pt x="123" y="145"/>
                  </a:cubicBezTo>
                  <a:cubicBezTo>
                    <a:pt x="130" y="139"/>
                    <a:pt x="130" y="139"/>
                    <a:pt x="130" y="139"/>
                  </a:cubicBezTo>
                  <a:cubicBezTo>
                    <a:pt x="131" y="140"/>
                    <a:pt x="131" y="140"/>
                    <a:pt x="131" y="140"/>
                  </a:cubicBezTo>
                  <a:cubicBezTo>
                    <a:pt x="132" y="140"/>
                    <a:pt x="133" y="140"/>
                    <a:pt x="134" y="139"/>
                  </a:cubicBezTo>
                  <a:cubicBezTo>
                    <a:pt x="136" y="136"/>
                    <a:pt x="136" y="136"/>
                    <a:pt x="136" y="136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61" y="106"/>
                    <a:pt x="161" y="106"/>
                    <a:pt x="161" y="106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61" y="96"/>
                    <a:pt x="161" y="95"/>
                    <a:pt x="161" y="94"/>
                  </a:cubicBezTo>
                  <a:cubicBezTo>
                    <a:pt x="161" y="92"/>
                    <a:pt x="161" y="91"/>
                    <a:pt x="161" y="89"/>
                  </a:cubicBezTo>
                  <a:cubicBezTo>
                    <a:pt x="162" y="87"/>
                    <a:pt x="161" y="84"/>
                    <a:pt x="161" y="82"/>
                  </a:cubicBezTo>
                  <a:cubicBezTo>
                    <a:pt x="161" y="78"/>
                    <a:pt x="161" y="78"/>
                    <a:pt x="161" y="78"/>
                  </a:cubicBezTo>
                  <a:cubicBezTo>
                    <a:pt x="166" y="65"/>
                    <a:pt x="166" y="65"/>
                    <a:pt x="166" y="65"/>
                  </a:cubicBezTo>
                  <a:cubicBezTo>
                    <a:pt x="168" y="61"/>
                    <a:pt x="168" y="61"/>
                    <a:pt x="168" y="61"/>
                  </a:cubicBezTo>
                  <a:cubicBezTo>
                    <a:pt x="168" y="2"/>
                    <a:pt x="168" y="2"/>
                    <a:pt x="168" y="2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1" y="13"/>
                    <a:pt x="1" y="13"/>
                    <a:pt x="1" y="13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10"/>
            <p:cNvSpPr/>
            <p:nvPr/>
          </p:nvSpPr>
          <p:spPr>
            <a:xfrm>
              <a:off x="5239963" y="885931"/>
              <a:ext cx="1135172" cy="608546"/>
            </a:xfrm>
            <a:custGeom>
              <a:avLst/>
              <a:gdLst/>
              <a:ahLst/>
              <a:cxnLst/>
              <a:rect l="l" t="t" r="r" b="b"/>
              <a:pathLst>
                <a:path w="679" h="364" extrusionOk="0">
                  <a:moveTo>
                    <a:pt x="0" y="364"/>
                  </a:moveTo>
                  <a:lnTo>
                    <a:pt x="2" y="364"/>
                  </a:lnTo>
                  <a:lnTo>
                    <a:pt x="679" y="364"/>
                  </a:lnTo>
                  <a:lnTo>
                    <a:pt x="679" y="362"/>
                  </a:lnTo>
                  <a:lnTo>
                    <a:pt x="679" y="362"/>
                  </a:lnTo>
                  <a:lnTo>
                    <a:pt x="674" y="319"/>
                  </a:lnTo>
                  <a:lnTo>
                    <a:pt x="674" y="291"/>
                  </a:lnTo>
                  <a:lnTo>
                    <a:pt x="645" y="241"/>
                  </a:lnTo>
                  <a:lnTo>
                    <a:pt x="645" y="163"/>
                  </a:lnTo>
                  <a:lnTo>
                    <a:pt x="622" y="118"/>
                  </a:lnTo>
                  <a:lnTo>
                    <a:pt x="622" y="0"/>
                  </a:lnTo>
                  <a:lnTo>
                    <a:pt x="0" y="0"/>
                  </a:lnTo>
                  <a:lnTo>
                    <a:pt x="0" y="364"/>
                  </a:lnTo>
                  <a:lnTo>
                    <a:pt x="0" y="364"/>
                  </a:lnTo>
                  <a:lnTo>
                    <a:pt x="0" y="364"/>
                  </a:lnTo>
                  <a:lnTo>
                    <a:pt x="0" y="364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0"/>
            <p:cNvSpPr/>
            <p:nvPr/>
          </p:nvSpPr>
          <p:spPr>
            <a:xfrm>
              <a:off x="8220833" y="3328472"/>
              <a:ext cx="1395977" cy="648669"/>
            </a:xfrm>
            <a:custGeom>
              <a:avLst/>
              <a:gdLst/>
              <a:ahLst/>
              <a:cxnLst/>
              <a:rect l="l" t="t" r="r" b="b"/>
              <a:pathLst>
                <a:path w="353" h="164" extrusionOk="0">
                  <a:moveTo>
                    <a:pt x="106" y="15"/>
                  </a:moveTo>
                  <a:cubicBezTo>
                    <a:pt x="103" y="22"/>
                    <a:pt x="103" y="22"/>
                    <a:pt x="103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4" y="26"/>
                    <a:pt x="94" y="27"/>
                    <a:pt x="94" y="28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9" y="65"/>
                    <a:pt x="7" y="65"/>
                  </a:cubicBezTo>
                  <a:cubicBezTo>
                    <a:pt x="5" y="65"/>
                    <a:pt x="4" y="68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5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73" y="72"/>
                    <a:pt x="74" y="71"/>
                    <a:pt x="75" y="71"/>
                  </a:cubicBezTo>
                  <a:cubicBezTo>
                    <a:pt x="76" y="71"/>
                    <a:pt x="78" y="70"/>
                    <a:pt x="95" y="70"/>
                  </a:cubicBezTo>
                  <a:cubicBezTo>
                    <a:pt x="109" y="70"/>
                    <a:pt x="127" y="70"/>
                    <a:pt x="140" y="71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54" y="78"/>
                    <a:pt x="154" y="78"/>
                    <a:pt x="154" y="78"/>
                  </a:cubicBezTo>
                  <a:cubicBezTo>
                    <a:pt x="165" y="88"/>
                    <a:pt x="165" y="88"/>
                    <a:pt x="165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6" y="95"/>
                    <a:pt x="206" y="95"/>
                    <a:pt x="206" y="95"/>
                  </a:cubicBezTo>
                  <a:cubicBezTo>
                    <a:pt x="211" y="99"/>
                    <a:pt x="211" y="99"/>
                    <a:pt x="211" y="99"/>
                  </a:cubicBezTo>
                  <a:cubicBezTo>
                    <a:pt x="211" y="107"/>
                    <a:pt x="211" y="107"/>
                    <a:pt x="211" y="107"/>
                  </a:cubicBezTo>
                  <a:cubicBezTo>
                    <a:pt x="220" y="114"/>
                    <a:pt x="220" y="114"/>
                    <a:pt x="220" y="114"/>
                  </a:cubicBezTo>
                  <a:cubicBezTo>
                    <a:pt x="226" y="122"/>
                    <a:pt x="226" y="122"/>
                    <a:pt x="226" y="122"/>
                  </a:cubicBezTo>
                  <a:cubicBezTo>
                    <a:pt x="230" y="125"/>
                    <a:pt x="230" y="125"/>
                    <a:pt x="230" y="125"/>
                  </a:cubicBezTo>
                  <a:cubicBezTo>
                    <a:pt x="230" y="125"/>
                    <a:pt x="230" y="125"/>
                    <a:pt x="230" y="125"/>
                  </a:cubicBezTo>
                  <a:cubicBezTo>
                    <a:pt x="239" y="132"/>
                    <a:pt x="239" y="132"/>
                    <a:pt x="239" y="132"/>
                  </a:cubicBezTo>
                  <a:cubicBezTo>
                    <a:pt x="239" y="144"/>
                    <a:pt x="239" y="144"/>
                    <a:pt x="239" y="144"/>
                  </a:cubicBezTo>
                  <a:cubicBezTo>
                    <a:pt x="254" y="163"/>
                    <a:pt x="254" y="163"/>
                    <a:pt x="254" y="163"/>
                  </a:cubicBezTo>
                  <a:cubicBezTo>
                    <a:pt x="255" y="163"/>
                    <a:pt x="255" y="163"/>
                    <a:pt x="255" y="163"/>
                  </a:cubicBezTo>
                  <a:cubicBezTo>
                    <a:pt x="255" y="163"/>
                    <a:pt x="255" y="163"/>
                    <a:pt x="255" y="163"/>
                  </a:cubicBezTo>
                  <a:cubicBezTo>
                    <a:pt x="255" y="163"/>
                    <a:pt x="255" y="163"/>
                    <a:pt x="255" y="163"/>
                  </a:cubicBezTo>
                  <a:cubicBezTo>
                    <a:pt x="255" y="163"/>
                    <a:pt x="255" y="163"/>
                    <a:pt x="255" y="163"/>
                  </a:cubicBezTo>
                  <a:cubicBezTo>
                    <a:pt x="255" y="164"/>
                    <a:pt x="255" y="164"/>
                    <a:pt x="255" y="164"/>
                  </a:cubicBezTo>
                  <a:cubicBezTo>
                    <a:pt x="271" y="160"/>
                    <a:pt x="271" y="160"/>
                    <a:pt x="271" y="160"/>
                  </a:cubicBezTo>
                  <a:cubicBezTo>
                    <a:pt x="271" y="152"/>
                    <a:pt x="271" y="152"/>
                    <a:pt x="271" y="152"/>
                  </a:cubicBezTo>
                  <a:cubicBezTo>
                    <a:pt x="278" y="141"/>
                    <a:pt x="278" y="141"/>
                    <a:pt x="278" y="141"/>
                  </a:cubicBezTo>
                  <a:cubicBezTo>
                    <a:pt x="298" y="133"/>
                    <a:pt x="298" y="133"/>
                    <a:pt x="298" y="133"/>
                  </a:cubicBezTo>
                  <a:cubicBezTo>
                    <a:pt x="314" y="133"/>
                    <a:pt x="314" y="133"/>
                    <a:pt x="314" y="133"/>
                  </a:cubicBezTo>
                  <a:cubicBezTo>
                    <a:pt x="325" y="125"/>
                    <a:pt x="325" y="125"/>
                    <a:pt x="325" y="125"/>
                  </a:cubicBezTo>
                  <a:cubicBezTo>
                    <a:pt x="325" y="121"/>
                    <a:pt x="325" y="121"/>
                    <a:pt x="325" y="121"/>
                  </a:cubicBezTo>
                  <a:cubicBezTo>
                    <a:pt x="325" y="113"/>
                    <a:pt x="325" y="113"/>
                    <a:pt x="325" y="113"/>
                  </a:cubicBezTo>
                  <a:cubicBezTo>
                    <a:pt x="317" y="113"/>
                    <a:pt x="317" y="113"/>
                    <a:pt x="317" y="113"/>
                  </a:cubicBezTo>
                  <a:cubicBezTo>
                    <a:pt x="317" y="117"/>
                    <a:pt x="317" y="117"/>
                    <a:pt x="317" y="117"/>
                  </a:cubicBezTo>
                  <a:cubicBezTo>
                    <a:pt x="314" y="117"/>
                    <a:pt x="314" y="117"/>
                    <a:pt x="314" y="117"/>
                  </a:cubicBezTo>
                  <a:cubicBezTo>
                    <a:pt x="314" y="113"/>
                    <a:pt x="314" y="113"/>
                    <a:pt x="314" y="113"/>
                  </a:cubicBezTo>
                  <a:cubicBezTo>
                    <a:pt x="317" y="109"/>
                    <a:pt x="317" y="109"/>
                    <a:pt x="317" y="109"/>
                  </a:cubicBezTo>
                  <a:cubicBezTo>
                    <a:pt x="317" y="105"/>
                    <a:pt x="317" y="105"/>
                    <a:pt x="317" y="105"/>
                  </a:cubicBezTo>
                  <a:cubicBezTo>
                    <a:pt x="321" y="102"/>
                    <a:pt x="321" y="102"/>
                    <a:pt x="321" y="102"/>
                  </a:cubicBezTo>
                  <a:cubicBezTo>
                    <a:pt x="321" y="98"/>
                    <a:pt x="321" y="98"/>
                    <a:pt x="321" y="98"/>
                  </a:cubicBezTo>
                  <a:cubicBezTo>
                    <a:pt x="310" y="94"/>
                    <a:pt x="310" y="94"/>
                    <a:pt x="310" y="94"/>
                  </a:cubicBezTo>
                  <a:cubicBezTo>
                    <a:pt x="317" y="94"/>
                    <a:pt x="317" y="94"/>
                    <a:pt x="317" y="94"/>
                  </a:cubicBezTo>
                  <a:cubicBezTo>
                    <a:pt x="321" y="90"/>
                    <a:pt x="321" y="90"/>
                    <a:pt x="321" y="90"/>
                  </a:cubicBezTo>
                  <a:cubicBezTo>
                    <a:pt x="325" y="94"/>
                    <a:pt x="325" y="94"/>
                    <a:pt x="325" y="94"/>
                  </a:cubicBezTo>
                  <a:cubicBezTo>
                    <a:pt x="329" y="98"/>
                    <a:pt x="329" y="98"/>
                    <a:pt x="329" y="98"/>
                  </a:cubicBezTo>
                  <a:cubicBezTo>
                    <a:pt x="337" y="98"/>
                    <a:pt x="337" y="98"/>
                    <a:pt x="337" y="98"/>
                  </a:cubicBezTo>
                  <a:cubicBezTo>
                    <a:pt x="341" y="98"/>
                    <a:pt x="341" y="98"/>
                    <a:pt x="341" y="98"/>
                  </a:cubicBezTo>
                  <a:cubicBezTo>
                    <a:pt x="349" y="86"/>
                    <a:pt x="349" y="86"/>
                    <a:pt x="349" y="86"/>
                  </a:cubicBezTo>
                  <a:cubicBezTo>
                    <a:pt x="353" y="86"/>
                    <a:pt x="353" y="86"/>
                    <a:pt x="353" y="86"/>
                  </a:cubicBezTo>
                  <a:cubicBezTo>
                    <a:pt x="349" y="74"/>
                    <a:pt x="349" y="74"/>
                    <a:pt x="349" y="74"/>
                  </a:cubicBezTo>
                  <a:cubicBezTo>
                    <a:pt x="349" y="70"/>
                    <a:pt x="349" y="70"/>
                    <a:pt x="349" y="70"/>
                  </a:cubicBezTo>
                  <a:cubicBezTo>
                    <a:pt x="341" y="82"/>
                    <a:pt x="341" y="82"/>
                    <a:pt x="341" y="82"/>
                  </a:cubicBezTo>
                  <a:cubicBezTo>
                    <a:pt x="337" y="78"/>
                    <a:pt x="337" y="78"/>
                    <a:pt x="337" y="78"/>
                  </a:cubicBezTo>
                  <a:cubicBezTo>
                    <a:pt x="337" y="70"/>
                    <a:pt x="337" y="70"/>
                    <a:pt x="337" y="70"/>
                  </a:cubicBezTo>
                  <a:cubicBezTo>
                    <a:pt x="317" y="70"/>
                    <a:pt x="317" y="70"/>
                    <a:pt x="317" y="70"/>
                  </a:cubicBezTo>
                  <a:cubicBezTo>
                    <a:pt x="314" y="55"/>
                    <a:pt x="314" y="55"/>
                    <a:pt x="314" y="55"/>
                  </a:cubicBezTo>
                  <a:cubicBezTo>
                    <a:pt x="317" y="55"/>
                    <a:pt x="317" y="55"/>
                    <a:pt x="317" y="55"/>
                  </a:cubicBezTo>
                  <a:cubicBezTo>
                    <a:pt x="317" y="62"/>
                    <a:pt x="317" y="62"/>
                    <a:pt x="317" y="62"/>
                  </a:cubicBezTo>
                  <a:cubicBezTo>
                    <a:pt x="321" y="66"/>
                    <a:pt x="321" y="66"/>
                    <a:pt x="321" y="66"/>
                  </a:cubicBezTo>
                  <a:cubicBezTo>
                    <a:pt x="325" y="66"/>
                    <a:pt x="325" y="66"/>
                    <a:pt x="325" y="66"/>
                  </a:cubicBezTo>
                  <a:cubicBezTo>
                    <a:pt x="333" y="59"/>
                    <a:pt x="333" y="59"/>
                    <a:pt x="333" y="59"/>
                  </a:cubicBezTo>
                  <a:cubicBezTo>
                    <a:pt x="337" y="59"/>
                    <a:pt x="337" y="59"/>
                    <a:pt x="337" y="59"/>
                  </a:cubicBezTo>
                  <a:cubicBezTo>
                    <a:pt x="341" y="59"/>
                    <a:pt x="341" y="59"/>
                    <a:pt x="341" y="59"/>
                  </a:cubicBezTo>
                  <a:cubicBezTo>
                    <a:pt x="346" y="59"/>
                    <a:pt x="346" y="59"/>
                    <a:pt x="346" y="59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47" y="57"/>
                    <a:pt x="347" y="57"/>
                    <a:pt x="347" y="57"/>
                  </a:cubicBezTo>
                  <a:cubicBezTo>
                    <a:pt x="345" y="47"/>
                    <a:pt x="345" y="47"/>
                    <a:pt x="345" y="47"/>
                  </a:cubicBezTo>
                  <a:cubicBezTo>
                    <a:pt x="341" y="47"/>
                    <a:pt x="341" y="47"/>
                    <a:pt x="341" y="47"/>
                  </a:cubicBezTo>
                  <a:cubicBezTo>
                    <a:pt x="345" y="35"/>
                    <a:pt x="345" y="35"/>
                    <a:pt x="345" y="35"/>
                  </a:cubicBezTo>
                  <a:cubicBezTo>
                    <a:pt x="345" y="23"/>
                    <a:pt x="345" y="23"/>
                    <a:pt x="345" y="23"/>
                  </a:cubicBezTo>
                  <a:cubicBezTo>
                    <a:pt x="333" y="23"/>
                    <a:pt x="333" y="23"/>
                    <a:pt x="333" y="23"/>
                  </a:cubicBezTo>
                  <a:cubicBezTo>
                    <a:pt x="329" y="23"/>
                    <a:pt x="329" y="23"/>
                    <a:pt x="329" y="23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21" y="16"/>
                    <a:pt x="321" y="16"/>
                    <a:pt x="321" y="16"/>
                  </a:cubicBezTo>
                  <a:cubicBezTo>
                    <a:pt x="329" y="16"/>
                    <a:pt x="329" y="16"/>
                    <a:pt x="329" y="16"/>
                  </a:cubicBezTo>
                  <a:cubicBezTo>
                    <a:pt x="333" y="16"/>
                    <a:pt x="333" y="16"/>
                    <a:pt x="333" y="16"/>
                  </a:cubicBezTo>
                  <a:cubicBezTo>
                    <a:pt x="329" y="12"/>
                    <a:pt x="329" y="12"/>
                    <a:pt x="329" y="12"/>
                  </a:cubicBezTo>
                  <a:cubicBezTo>
                    <a:pt x="325" y="12"/>
                    <a:pt x="325" y="12"/>
                    <a:pt x="325" y="12"/>
                  </a:cubicBezTo>
                  <a:cubicBezTo>
                    <a:pt x="325" y="8"/>
                    <a:pt x="325" y="8"/>
                    <a:pt x="325" y="8"/>
                  </a:cubicBezTo>
                  <a:cubicBezTo>
                    <a:pt x="325" y="4"/>
                    <a:pt x="325" y="4"/>
                    <a:pt x="325" y="4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106" y="0"/>
                    <a:pt x="106" y="0"/>
                    <a:pt x="106" y="0"/>
                  </a:cubicBezTo>
                  <a:lnTo>
                    <a:pt x="106" y="15"/>
                  </a:lnTo>
                  <a:close/>
                </a:path>
              </a:pathLst>
            </a:custGeom>
            <a:solidFill>
              <a:srgbClr val="F5AC00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0"/>
            <p:cNvSpPr/>
            <p:nvPr/>
          </p:nvSpPr>
          <p:spPr>
            <a:xfrm>
              <a:off x="8948079" y="1783703"/>
              <a:ext cx="1203717" cy="896100"/>
            </a:xfrm>
            <a:custGeom>
              <a:avLst/>
              <a:gdLst/>
              <a:ahLst/>
              <a:cxnLst/>
              <a:rect l="l" t="t" r="r" b="b"/>
              <a:pathLst>
                <a:path w="304" h="226" extrusionOk="0">
                  <a:moveTo>
                    <a:pt x="262" y="205"/>
                  </a:moveTo>
                  <a:cubicBezTo>
                    <a:pt x="262" y="195"/>
                    <a:pt x="262" y="195"/>
                    <a:pt x="262" y="195"/>
                  </a:cubicBezTo>
                  <a:cubicBezTo>
                    <a:pt x="269" y="190"/>
                    <a:pt x="269" y="190"/>
                    <a:pt x="269" y="190"/>
                  </a:cubicBezTo>
                  <a:cubicBezTo>
                    <a:pt x="269" y="189"/>
                    <a:pt x="269" y="189"/>
                    <a:pt x="269" y="189"/>
                  </a:cubicBezTo>
                  <a:cubicBezTo>
                    <a:pt x="269" y="186"/>
                    <a:pt x="270" y="172"/>
                    <a:pt x="270" y="158"/>
                  </a:cubicBezTo>
                  <a:cubicBezTo>
                    <a:pt x="270" y="147"/>
                    <a:pt x="270" y="137"/>
                    <a:pt x="269" y="135"/>
                  </a:cubicBezTo>
                  <a:cubicBezTo>
                    <a:pt x="268" y="135"/>
                    <a:pt x="267" y="132"/>
                    <a:pt x="272" y="112"/>
                  </a:cubicBezTo>
                  <a:cubicBezTo>
                    <a:pt x="273" y="108"/>
                    <a:pt x="273" y="108"/>
                    <a:pt x="273" y="108"/>
                  </a:cubicBezTo>
                  <a:cubicBezTo>
                    <a:pt x="273" y="106"/>
                    <a:pt x="273" y="106"/>
                    <a:pt x="273" y="106"/>
                  </a:cubicBezTo>
                  <a:cubicBezTo>
                    <a:pt x="274" y="102"/>
                    <a:pt x="275" y="98"/>
                    <a:pt x="276" y="96"/>
                  </a:cubicBezTo>
                  <a:cubicBezTo>
                    <a:pt x="269" y="85"/>
                    <a:pt x="269" y="85"/>
                    <a:pt x="269" y="85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61" y="35"/>
                    <a:pt x="161" y="35"/>
                    <a:pt x="161" y="35"/>
                  </a:cubicBezTo>
                  <a:cubicBezTo>
                    <a:pt x="145" y="43"/>
                    <a:pt x="145" y="43"/>
                    <a:pt x="145" y="43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45" y="50"/>
                    <a:pt x="145" y="50"/>
                    <a:pt x="145" y="50"/>
                  </a:cubicBezTo>
                  <a:cubicBezTo>
                    <a:pt x="149" y="50"/>
                    <a:pt x="149" y="50"/>
                    <a:pt x="149" y="50"/>
                  </a:cubicBezTo>
                  <a:cubicBezTo>
                    <a:pt x="149" y="54"/>
                    <a:pt x="149" y="54"/>
                    <a:pt x="149" y="54"/>
                  </a:cubicBezTo>
                  <a:cubicBezTo>
                    <a:pt x="149" y="58"/>
                    <a:pt x="149" y="58"/>
                    <a:pt x="149" y="58"/>
                  </a:cubicBezTo>
                  <a:cubicBezTo>
                    <a:pt x="145" y="58"/>
                    <a:pt x="145" y="58"/>
                    <a:pt x="145" y="58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49" y="66"/>
                    <a:pt x="149" y="66"/>
                    <a:pt x="149" y="66"/>
                  </a:cubicBezTo>
                  <a:cubicBezTo>
                    <a:pt x="149" y="70"/>
                    <a:pt x="149" y="70"/>
                    <a:pt x="149" y="70"/>
                  </a:cubicBezTo>
                  <a:cubicBezTo>
                    <a:pt x="149" y="78"/>
                    <a:pt x="149" y="78"/>
                    <a:pt x="149" y="78"/>
                  </a:cubicBezTo>
                  <a:cubicBezTo>
                    <a:pt x="137" y="78"/>
                    <a:pt x="137" y="78"/>
                    <a:pt x="137" y="78"/>
                  </a:cubicBezTo>
                  <a:cubicBezTo>
                    <a:pt x="126" y="90"/>
                    <a:pt x="126" y="90"/>
                    <a:pt x="126" y="90"/>
                  </a:cubicBezTo>
                  <a:cubicBezTo>
                    <a:pt x="118" y="90"/>
                    <a:pt x="118" y="90"/>
                    <a:pt x="118" y="90"/>
                  </a:cubicBezTo>
                  <a:cubicBezTo>
                    <a:pt x="106" y="90"/>
                    <a:pt x="106" y="90"/>
                    <a:pt x="106" y="90"/>
                  </a:cubicBezTo>
                  <a:cubicBezTo>
                    <a:pt x="102" y="90"/>
                    <a:pt x="102" y="90"/>
                    <a:pt x="102" y="90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79" y="150"/>
                    <a:pt x="179" y="150"/>
                    <a:pt x="179" y="150"/>
                  </a:cubicBezTo>
                  <a:cubicBezTo>
                    <a:pt x="179" y="151"/>
                    <a:pt x="180" y="156"/>
                    <a:pt x="180" y="164"/>
                  </a:cubicBezTo>
                  <a:cubicBezTo>
                    <a:pt x="180" y="166"/>
                    <a:pt x="180" y="168"/>
                    <a:pt x="181" y="169"/>
                  </a:cubicBezTo>
                  <a:cubicBezTo>
                    <a:pt x="179" y="172"/>
                    <a:pt x="179" y="172"/>
                    <a:pt x="179" y="172"/>
                  </a:cubicBezTo>
                  <a:cubicBezTo>
                    <a:pt x="183" y="169"/>
                    <a:pt x="183" y="169"/>
                    <a:pt x="183" y="169"/>
                  </a:cubicBezTo>
                  <a:cubicBezTo>
                    <a:pt x="183" y="169"/>
                    <a:pt x="183" y="169"/>
                    <a:pt x="184" y="169"/>
                  </a:cubicBezTo>
                  <a:cubicBezTo>
                    <a:pt x="188" y="178"/>
                    <a:pt x="188" y="178"/>
                    <a:pt x="188" y="178"/>
                  </a:cubicBezTo>
                  <a:cubicBezTo>
                    <a:pt x="190" y="185"/>
                    <a:pt x="190" y="185"/>
                    <a:pt x="190" y="185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199" y="193"/>
                    <a:pt x="199" y="193"/>
                    <a:pt x="199" y="193"/>
                  </a:cubicBezTo>
                  <a:cubicBezTo>
                    <a:pt x="203" y="193"/>
                    <a:pt x="203" y="193"/>
                    <a:pt x="203" y="193"/>
                  </a:cubicBezTo>
                  <a:cubicBezTo>
                    <a:pt x="214" y="202"/>
                    <a:pt x="214" y="202"/>
                    <a:pt x="214" y="202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30" y="211"/>
                    <a:pt x="230" y="211"/>
                    <a:pt x="230" y="211"/>
                  </a:cubicBezTo>
                  <a:cubicBezTo>
                    <a:pt x="236" y="219"/>
                    <a:pt x="236" y="219"/>
                    <a:pt x="236" y="219"/>
                  </a:cubicBezTo>
                  <a:cubicBezTo>
                    <a:pt x="239" y="214"/>
                    <a:pt x="239" y="214"/>
                    <a:pt x="239" y="214"/>
                  </a:cubicBezTo>
                  <a:cubicBezTo>
                    <a:pt x="243" y="214"/>
                    <a:pt x="243" y="214"/>
                    <a:pt x="243" y="214"/>
                  </a:cubicBezTo>
                  <a:cubicBezTo>
                    <a:pt x="247" y="210"/>
                    <a:pt x="247" y="210"/>
                    <a:pt x="247" y="210"/>
                  </a:cubicBezTo>
                  <a:cubicBezTo>
                    <a:pt x="262" y="205"/>
                    <a:pt x="262" y="205"/>
                    <a:pt x="262" y="205"/>
                  </a:cubicBezTo>
                  <a:close/>
                  <a:moveTo>
                    <a:pt x="240" y="221"/>
                  </a:moveTo>
                  <a:cubicBezTo>
                    <a:pt x="239" y="220"/>
                    <a:pt x="239" y="220"/>
                    <a:pt x="239" y="220"/>
                  </a:cubicBezTo>
                  <a:cubicBezTo>
                    <a:pt x="238" y="221"/>
                    <a:pt x="238" y="221"/>
                    <a:pt x="238" y="221"/>
                  </a:cubicBezTo>
                  <a:cubicBezTo>
                    <a:pt x="238" y="222"/>
                    <a:pt x="238" y="222"/>
                    <a:pt x="238" y="222"/>
                  </a:cubicBezTo>
                  <a:cubicBezTo>
                    <a:pt x="238" y="222"/>
                    <a:pt x="238" y="222"/>
                    <a:pt x="238" y="222"/>
                  </a:cubicBezTo>
                  <a:cubicBezTo>
                    <a:pt x="237" y="223"/>
                    <a:pt x="237" y="223"/>
                    <a:pt x="237" y="223"/>
                  </a:cubicBezTo>
                  <a:cubicBezTo>
                    <a:pt x="237" y="224"/>
                    <a:pt x="237" y="224"/>
                    <a:pt x="237" y="224"/>
                  </a:cubicBezTo>
                  <a:cubicBezTo>
                    <a:pt x="236" y="225"/>
                    <a:pt x="236" y="225"/>
                    <a:pt x="236" y="225"/>
                  </a:cubicBezTo>
                  <a:cubicBezTo>
                    <a:pt x="236" y="226"/>
                    <a:pt x="236" y="226"/>
                    <a:pt x="236" y="226"/>
                  </a:cubicBezTo>
                  <a:cubicBezTo>
                    <a:pt x="238" y="226"/>
                    <a:pt x="238" y="226"/>
                    <a:pt x="238" y="226"/>
                  </a:cubicBezTo>
                  <a:cubicBezTo>
                    <a:pt x="239" y="225"/>
                    <a:pt x="239" y="225"/>
                    <a:pt x="239" y="225"/>
                  </a:cubicBezTo>
                  <a:cubicBezTo>
                    <a:pt x="240" y="225"/>
                    <a:pt x="240" y="225"/>
                    <a:pt x="240" y="225"/>
                  </a:cubicBezTo>
                  <a:cubicBezTo>
                    <a:pt x="240" y="224"/>
                    <a:pt x="240" y="224"/>
                    <a:pt x="240" y="224"/>
                  </a:cubicBezTo>
                  <a:cubicBezTo>
                    <a:pt x="241" y="223"/>
                    <a:pt x="241" y="223"/>
                    <a:pt x="241" y="223"/>
                  </a:cubicBezTo>
                  <a:cubicBezTo>
                    <a:pt x="242" y="223"/>
                    <a:pt x="242" y="223"/>
                    <a:pt x="242" y="223"/>
                  </a:cubicBezTo>
                  <a:cubicBezTo>
                    <a:pt x="242" y="222"/>
                    <a:pt x="242" y="222"/>
                    <a:pt x="242" y="222"/>
                  </a:cubicBezTo>
                  <a:cubicBezTo>
                    <a:pt x="242" y="221"/>
                    <a:pt x="242" y="221"/>
                    <a:pt x="242" y="221"/>
                  </a:cubicBezTo>
                  <a:cubicBezTo>
                    <a:pt x="241" y="221"/>
                    <a:pt x="241" y="221"/>
                    <a:pt x="241" y="221"/>
                  </a:cubicBezTo>
                  <a:lnTo>
                    <a:pt x="240" y="221"/>
                  </a:lnTo>
                  <a:close/>
                  <a:moveTo>
                    <a:pt x="299" y="200"/>
                  </a:moveTo>
                  <a:cubicBezTo>
                    <a:pt x="300" y="199"/>
                    <a:pt x="300" y="199"/>
                    <a:pt x="300" y="199"/>
                  </a:cubicBezTo>
                  <a:cubicBezTo>
                    <a:pt x="298" y="199"/>
                    <a:pt x="298" y="199"/>
                    <a:pt x="298" y="199"/>
                  </a:cubicBezTo>
                  <a:cubicBezTo>
                    <a:pt x="298" y="200"/>
                    <a:pt x="298" y="200"/>
                    <a:pt x="298" y="200"/>
                  </a:cubicBezTo>
                  <a:cubicBezTo>
                    <a:pt x="298" y="201"/>
                    <a:pt x="298" y="201"/>
                    <a:pt x="298" y="201"/>
                  </a:cubicBezTo>
                  <a:cubicBezTo>
                    <a:pt x="299" y="201"/>
                    <a:pt x="299" y="201"/>
                    <a:pt x="299" y="201"/>
                  </a:cubicBezTo>
                  <a:lnTo>
                    <a:pt x="299" y="200"/>
                  </a:lnTo>
                  <a:close/>
                  <a:moveTo>
                    <a:pt x="303" y="207"/>
                  </a:moveTo>
                  <a:cubicBezTo>
                    <a:pt x="302" y="207"/>
                    <a:pt x="302" y="207"/>
                    <a:pt x="302" y="207"/>
                  </a:cubicBezTo>
                  <a:cubicBezTo>
                    <a:pt x="302" y="207"/>
                    <a:pt x="302" y="207"/>
                    <a:pt x="302" y="207"/>
                  </a:cubicBezTo>
                  <a:cubicBezTo>
                    <a:pt x="301" y="208"/>
                    <a:pt x="301" y="208"/>
                    <a:pt x="301" y="208"/>
                  </a:cubicBezTo>
                  <a:cubicBezTo>
                    <a:pt x="300" y="208"/>
                    <a:pt x="300" y="208"/>
                    <a:pt x="300" y="208"/>
                  </a:cubicBezTo>
                  <a:cubicBezTo>
                    <a:pt x="298" y="209"/>
                    <a:pt x="298" y="209"/>
                    <a:pt x="298" y="209"/>
                  </a:cubicBezTo>
                  <a:cubicBezTo>
                    <a:pt x="297" y="209"/>
                    <a:pt x="297" y="209"/>
                    <a:pt x="297" y="209"/>
                  </a:cubicBezTo>
                  <a:cubicBezTo>
                    <a:pt x="297" y="208"/>
                    <a:pt x="297" y="208"/>
                    <a:pt x="297" y="208"/>
                  </a:cubicBezTo>
                  <a:cubicBezTo>
                    <a:pt x="296" y="208"/>
                    <a:pt x="296" y="208"/>
                    <a:pt x="296" y="208"/>
                  </a:cubicBezTo>
                  <a:cubicBezTo>
                    <a:pt x="296" y="208"/>
                    <a:pt x="296" y="208"/>
                    <a:pt x="296" y="208"/>
                  </a:cubicBezTo>
                  <a:cubicBezTo>
                    <a:pt x="296" y="209"/>
                    <a:pt x="295" y="208"/>
                    <a:pt x="295" y="208"/>
                  </a:cubicBezTo>
                  <a:cubicBezTo>
                    <a:pt x="294" y="209"/>
                    <a:pt x="294" y="209"/>
                    <a:pt x="294" y="209"/>
                  </a:cubicBezTo>
                  <a:cubicBezTo>
                    <a:pt x="293" y="209"/>
                    <a:pt x="293" y="209"/>
                    <a:pt x="293" y="209"/>
                  </a:cubicBezTo>
                  <a:cubicBezTo>
                    <a:pt x="292" y="209"/>
                    <a:pt x="292" y="209"/>
                    <a:pt x="292" y="209"/>
                  </a:cubicBezTo>
                  <a:cubicBezTo>
                    <a:pt x="291" y="209"/>
                    <a:pt x="291" y="209"/>
                    <a:pt x="291" y="209"/>
                  </a:cubicBezTo>
                  <a:cubicBezTo>
                    <a:pt x="291" y="209"/>
                    <a:pt x="291" y="209"/>
                    <a:pt x="291" y="209"/>
                  </a:cubicBezTo>
                  <a:cubicBezTo>
                    <a:pt x="291" y="209"/>
                    <a:pt x="291" y="209"/>
                    <a:pt x="290" y="210"/>
                  </a:cubicBezTo>
                  <a:cubicBezTo>
                    <a:pt x="289" y="211"/>
                    <a:pt x="288" y="212"/>
                    <a:pt x="288" y="212"/>
                  </a:cubicBezTo>
                  <a:cubicBezTo>
                    <a:pt x="286" y="213"/>
                    <a:pt x="288" y="214"/>
                    <a:pt x="288" y="214"/>
                  </a:cubicBezTo>
                  <a:cubicBezTo>
                    <a:pt x="287" y="215"/>
                    <a:pt x="286" y="213"/>
                    <a:pt x="286" y="213"/>
                  </a:cubicBezTo>
                  <a:cubicBezTo>
                    <a:pt x="284" y="212"/>
                    <a:pt x="284" y="212"/>
                    <a:pt x="284" y="212"/>
                  </a:cubicBezTo>
                  <a:cubicBezTo>
                    <a:pt x="283" y="212"/>
                    <a:pt x="284" y="212"/>
                    <a:pt x="284" y="212"/>
                  </a:cubicBezTo>
                  <a:cubicBezTo>
                    <a:pt x="287" y="209"/>
                    <a:pt x="287" y="209"/>
                    <a:pt x="287" y="209"/>
                  </a:cubicBezTo>
                  <a:cubicBezTo>
                    <a:pt x="288" y="209"/>
                    <a:pt x="290" y="207"/>
                    <a:pt x="290" y="207"/>
                  </a:cubicBezTo>
                  <a:cubicBezTo>
                    <a:pt x="290" y="206"/>
                    <a:pt x="293" y="205"/>
                    <a:pt x="293" y="205"/>
                  </a:cubicBezTo>
                  <a:cubicBezTo>
                    <a:pt x="294" y="205"/>
                    <a:pt x="292" y="204"/>
                    <a:pt x="292" y="204"/>
                  </a:cubicBezTo>
                  <a:cubicBezTo>
                    <a:pt x="292" y="205"/>
                    <a:pt x="290" y="205"/>
                    <a:pt x="290" y="205"/>
                  </a:cubicBezTo>
                  <a:cubicBezTo>
                    <a:pt x="288" y="207"/>
                    <a:pt x="288" y="207"/>
                    <a:pt x="288" y="207"/>
                  </a:cubicBezTo>
                  <a:cubicBezTo>
                    <a:pt x="287" y="207"/>
                    <a:pt x="286" y="208"/>
                    <a:pt x="286" y="208"/>
                  </a:cubicBezTo>
                  <a:cubicBezTo>
                    <a:pt x="284" y="209"/>
                    <a:pt x="284" y="209"/>
                    <a:pt x="284" y="209"/>
                  </a:cubicBezTo>
                  <a:cubicBezTo>
                    <a:pt x="283" y="210"/>
                    <a:pt x="282" y="210"/>
                    <a:pt x="282" y="210"/>
                  </a:cubicBezTo>
                  <a:cubicBezTo>
                    <a:pt x="281" y="210"/>
                    <a:pt x="277" y="210"/>
                    <a:pt x="277" y="210"/>
                  </a:cubicBezTo>
                  <a:cubicBezTo>
                    <a:pt x="275" y="211"/>
                    <a:pt x="270" y="211"/>
                    <a:pt x="270" y="211"/>
                  </a:cubicBezTo>
                  <a:cubicBezTo>
                    <a:pt x="269" y="210"/>
                    <a:pt x="268" y="211"/>
                    <a:pt x="268" y="211"/>
                  </a:cubicBezTo>
                  <a:cubicBezTo>
                    <a:pt x="268" y="212"/>
                    <a:pt x="265" y="213"/>
                    <a:pt x="265" y="213"/>
                  </a:cubicBezTo>
                  <a:cubicBezTo>
                    <a:pt x="265" y="212"/>
                    <a:pt x="264" y="212"/>
                    <a:pt x="264" y="212"/>
                  </a:cubicBezTo>
                  <a:cubicBezTo>
                    <a:pt x="261" y="212"/>
                    <a:pt x="261" y="212"/>
                    <a:pt x="261" y="212"/>
                  </a:cubicBezTo>
                  <a:cubicBezTo>
                    <a:pt x="260" y="212"/>
                    <a:pt x="260" y="212"/>
                    <a:pt x="260" y="212"/>
                  </a:cubicBezTo>
                  <a:cubicBezTo>
                    <a:pt x="259" y="212"/>
                    <a:pt x="259" y="212"/>
                    <a:pt x="259" y="212"/>
                  </a:cubicBezTo>
                  <a:cubicBezTo>
                    <a:pt x="259" y="213"/>
                    <a:pt x="258" y="213"/>
                    <a:pt x="258" y="213"/>
                  </a:cubicBezTo>
                  <a:cubicBezTo>
                    <a:pt x="256" y="212"/>
                    <a:pt x="256" y="213"/>
                    <a:pt x="255" y="213"/>
                  </a:cubicBezTo>
                  <a:cubicBezTo>
                    <a:pt x="254" y="213"/>
                    <a:pt x="252" y="216"/>
                    <a:pt x="251" y="216"/>
                  </a:cubicBezTo>
                  <a:cubicBezTo>
                    <a:pt x="251" y="215"/>
                    <a:pt x="246" y="217"/>
                    <a:pt x="246" y="217"/>
                  </a:cubicBezTo>
                  <a:cubicBezTo>
                    <a:pt x="246" y="217"/>
                    <a:pt x="246" y="217"/>
                    <a:pt x="246" y="217"/>
                  </a:cubicBezTo>
                  <a:cubicBezTo>
                    <a:pt x="247" y="216"/>
                    <a:pt x="247" y="216"/>
                    <a:pt x="247" y="216"/>
                  </a:cubicBezTo>
                  <a:cubicBezTo>
                    <a:pt x="246" y="216"/>
                    <a:pt x="246" y="216"/>
                    <a:pt x="246" y="216"/>
                  </a:cubicBezTo>
                  <a:cubicBezTo>
                    <a:pt x="244" y="218"/>
                    <a:pt x="244" y="218"/>
                    <a:pt x="244" y="218"/>
                  </a:cubicBezTo>
                  <a:cubicBezTo>
                    <a:pt x="244" y="219"/>
                    <a:pt x="244" y="219"/>
                    <a:pt x="244" y="219"/>
                  </a:cubicBezTo>
                  <a:cubicBezTo>
                    <a:pt x="244" y="220"/>
                    <a:pt x="244" y="220"/>
                    <a:pt x="244" y="220"/>
                  </a:cubicBezTo>
                  <a:cubicBezTo>
                    <a:pt x="244" y="220"/>
                    <a:pt x="244" y="220"/>
                    <a:pt x="244" y="220"/>
                  </a:cubicBezTo>
                  <a:cubicBezTo>
                    <a:pt x="244" y="221"/>
                    <a:pt x="244" y="221"/>
                    <a:pt x="244" y="221"/>
                  </a:cubicBezTo>
                  <a:cubicBezTo>
                    <a:pt x="244" y="222"/>
                    <a:pt x="244" y="222"/>
                    <a:pt x="244" y="222"/>
                  </a:cubicBezTo>
                  <a:cubicBezTo>
                    <a:pt x="244" y="223"/>
                    <a:pt x="244" y="223"/>
                    <a:pt x="244" y="223"/>
                  </a:cubicBezTo>
                  <a:cubicBezTo>
                    <a:pt x="245" y="223"/>
                    <a:pt x="245" y="223"/>
                    <a:pt x="245" y="223"/>
                  </a:cubicBezTo>
                  <a:cubicBezTo>
                    <a:pt x="247" y="223"/>
                    <a:pt x="247" y="223"/>
                    <a:pt x="247" y="223"/>
                  </a:cubicBezTo>
                  <a:cubicBezTo>
                    <a:pt x="248" y="223"/>
                    <a:pt x="248" y="223"/>
                    <a:pt x="248" y="223"/>
                  </a:cubicBezTo>
                  <a:cubicBezTo>
                    <a:pt x="250" y="223"/>
                    <a:pt x="250" y="223"/>
                    <a:pt x="250" y="223"/>
                  </a:cubicBezTo>
                  <a:cubicBezTo>
                    <a:pt x="251" y="223"/>
                    <a:pt x="251" y="223"/>
                    <a:pt x="251" y="223"/>
                  </a:cubicBezTo>
                  <a:cubicBezTo>
                    <a:pt x="252" y="222"/>
                    <a:pt x="252" y="222"/>
                    <a:pt x="252" y="222"/>
                  </a:cubicBezTo>
                  <a:cubicBezTo>
                    <a:pt x="253" y="222"/>
                    <a:pt x="253" y="222"/>
                    <a:pt x="253" y="222"/>
                  </a:cubicBezTo>
                  <a:cubicBezTo>
                    <a:pt x="254" y="222"/>
                    <a:pt x="254" y="222"/>
                    <a:pt x="254" y="222"/>
                  </a:cubicBezTo>
                  <a:cubicBezTo>
                    <a:pt x="255" y="222"/>
                    <a:pt x="255" y="222"/>
                    <a:pt x="255" y="222"/>
                  </a:cubicBezTo>
                  <a:cubicBezTo>
                    <a:pt x="256" y="222"/>
                    <a:pt x="256" y="222"/>
                    <a:pt x="256" y="222"/>
                  </a:cubicBezTo>
                  <a:cubicBezTo>
                    <a:pt x="258" y="222"/>
                    <a:pt x="258" y="222"/>
                    <a:pt x="258" y="222"/>
                  </a:cubicBezTo>
                  <a:cubicBezTo>
                    <a:pt x="258" y="222"/>
                    <a:pt x="258" y="222"/>
                    <a:pt x="258" y="222"/>
                  </a:cubicBezTo>
                  <a:cubicBezTo>
                    <a:pt x="259" y="222"/>
                    <a:pt x="259" y="222"/>
                    <a:pt x="259" y="222"/>
                  </a:cubicBezTo>
                  <a:cubicBezTo>
                    <a:pt x="260" y="221"/>
                    <a:pt x="260" y="221"/>
                    <a:pt x="260" y="221"/>
                  </a:cubicBezTo>
                  <a:cubicBezTo>
                    <a:pt x="262" y="221"/>
                    <a:pt x="262" y="221"/>
                    <a:pt x="262" y="221"/>
                  </a:cubicBezTo>
                  <a:cubicBezTo>
                    <a:pt x="264" y="221"/>
                    <a:pt x="264" y="221"/>
                    <a:pt x="264" y="221"/>
                  </a:cubicBezTo>
                  <a:cubicBezTo>
                    <a:pt x="265" y="221"/>
                    <a:pt x="265" y="221"/>
                    <a:pt x="265" y="221"/>
                  </a:cubicBezTo>
                  <a:cubicBezTo>
                    <a:pt x="267" y="221"/>
                    <a:pt x="267" y="221"/>
                    <a:pt x="267" y="221"/>
                  </a:cubicBezTo>
                  <a:cubicBezTo>
                    <a:pt x="269" y="221"/>
                    <a:pt x="269" y="221"/>
                    <a:pt x="269" y="221"/>
                  </a:cubicBezTo>
                  <a:cubicBezTo>
                    <a:pt x="271" y="220"/>
                    <a:pt x="271" y="220"/>
                    <a:pt x="271" y="220"/>
                  </a:cubicBezTo>
                  <a:cubicBezTo>
                    <a:pt x="272" y="220"/>
                    <a:pt x="272" y="220"/>
                    <a:pt x="272" y="220"/>
                  </a:cubicBezTo>
                  <a:cubicBezTo>
                    <a:pt x="273" y="219"/>
                    <a:pt x="273" y="219"/>
                    <a:pt x="273" y="219"/>
                  </a:cubicBezTo>
                  <a:cubicBezTo>
                    <a:pt x="276" y="219"/>
                    <a:pt x="276" y="219"/>
                    <a:pt x="276" y="219"/>
                  </a:cubicBezTo>
                  <a:cubicBezTo>
                    <a:pt x="277" y="219"/>
                    <a:pt x="277" y="219"/>
                    <a:pt x="277" y="219"/>
                  </a:cubicBezTo>
                  <a:cubicBezTo>
                    <a:pt x="279" y="218"/>
                    <a:pt x="279" y="218"/>
                    <a:pt x="279" y="218"/>
                  </a:cubicBezTo>
                  <a:cubicBezTo>
                    <a:pt x="281" y="218"/>
                    <a:pt x="281" y="218"/>
                    <a:pt x="281" y="218"/>
                  </a:cubicBezTo>
                  <a:cubicBezTo>
                    <a:pt x="282" y="217"/>
                    <a:pt x="282" y="217"/>
                    <a:pt x="282" y="217"/>
                  </a:cubicBezTo>
                  <a:cubicBezTo>
                    <a:pt x="285" y="216"/>
                    <a:pt x="285" y="216"/>
                    <a:pt x="285" y="216"/>
                  </a:cubicBezTo>
                  <a:cubicBezTo>
                    <a:pt x="285" y="216"/>
                    <a:pt x="285" y="216"/>
                    <a:pt x="285" y="216"/>
                  </a:cubicBezTo>
                  <a:cubicBezTo>
                    <a:pt x="286" y="216"/>
                    <a:pt x="286" y="216"/>
                    <a:pt x="286" y="216"/>
                  </a:cubicBezTo>
                  <a:cubicBezTo>
                    <a:pt x="288" y="216"/>
                    <a:pt x="288" y="216"/>
                    <a:pt x="288" y="216"/>
                  </a:cubicBezTo>
                  <a:cubicBezTo>
                    <a:pt x="290" y="215"/>
                    <a:pt x="290" y="215"/>
                    <a:pt x="290" y="215"/>
                  </a:cubicBezTo>
                  <a:cubicBezTo>
                    <a:pt x="291" y="214"/>
                    <a:pt x="291" y="214"/>
                    <a:pt x="291" y="214"/>
                  </a:cubicBezTo>
                  <a:cubicBezTo>
                    <a:pt x="292" y="214"/>
                    <a:pt x="292" y="214"/>
                    <a:pt x="292" y="214"/>
                  </a:cubicBezTo>
                  <a:cubicBezTo>
                    <a:pt x="293" y="213"/>
                    <a:pt x="293" y="213"/>
                    <a:pt x="293" y="213"/>
                  </a:cubicBezTo>
                  <a:cubicBezTo>
                    <a:pt x="294" y="213"/>
                    <a:pt x="294" y="213"/>
                    <a:pt x="294" y="213"/>
                  </a:cubicBezTo>
                  <a:cubicBezTo>
                    <a:pt x="295" y="212"/>
                    <a:pt x="295" y="212"/>
                    <a:pt x="295" y="212"/>
                  </a:cubicBezTo>
                  <a:cubicBezTo>
                    <a:pt x="296" y="211"/>
                    <a:pt x="296" y="211"/>
                    <a:pt x="296" y="211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300" y="209"/>
                    <a:pt x="300" y="209"/>
                    <a:pt x="300" y="209"/>
                  </a:cubicBezTo>
                  <a:cubicBezTo>
                    <a:pt x="301" y="209"/>
                    <a:pt x="301" y="209"/>
                    <a:pt x="301" y="209"/>
                  </a:cubicBezTo>
                  <a:cubicBezTo>
                    <a:pt x="302" y="209"/>
                    <a:pt x="302" y="209"/>
                    <a:pt x="302" y="209"/>
                  </a:cubicBezTo>
                  <a:cubicBezTo>
                    <a:pt x="303" y="208"/>
                    <a:pt x="303" y="208"/>
                    <a:pt x="303" y="208"/>
                  </a:cubicBezTo>
                  <a:cubicBezTo>
                    <a:pt x="304" y="208"/>
                    <a:pt x="304" y="208"/>
                    <a:pt x="304" y="208"/>
                  </a:cubicBezTo>
                  <a:cubicBezTo>
                    <a:pt x="304" y="207"/>
                    <a:pt x="304" y="207"/>
                    <a:pt x="304" y="207"/>
                  </a:cubicBezTo>
                  <a:lnTo>
                    <a:pt x="303" y="207"/>
                  </a:lnTo>
                  <a:close/>
                </a:path>
              </a:pathLst>
            </a:custGeom>
            <a:solidFill>
              <a:srgbClr val="F5AC00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0"/>
            <p:cNvSpPr/>
            <p:nvPr/>
          </p:nvSpPr>
          <p:spPr>
            <a:xfrm>
              <a:off x="4504358" y="3189710"/>
              <a:ext cx="901116" cy="1252199"/>
            </a:xfrm>
            <a:custGeom>
              <a:avLst/>
              <a:gdLst/>
              <a:ahLst/>
              <a:cxnLst/>
              <a:rect l="l" t="t" r="r" b="b"/>
              <a:pathLst>
                <a:path w="539" h="749" extrusionOk="0">
                  <a:moveTo>
                    <a:pt x="217" y="701"/>
                  </a:moveTo>
                  <a:lnTo>
                    <a:pt x="220" y="701"/>
                  </a:lnTo>
                  <a:lnTo>
                    <a:pt x="539" y="701"/>
                  </a:lnTo>
                  <a:lnTo>
                    <a:pt x="539" y="95"/>
                  </a:lnTo>
                  <a:lnTo>
                    <a:pt x="539" y="95"/>
                  </a:lnTo>
                  <a:lnTo>
                    <a:pt x="539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749"/>
                  </a:lnTo>
                  <a:lnTo>
                    <a:pt x="56" y="749"/>
                  </a:lnTo>
                  <a:lnTo>
                    <a:pt x="56" y="704"/>
                  </a:lnTo>
                  <a:lnTo>
                    <a:pt x="208" y="704"/>
                  </a:lnTo>
                  <a:lnTo>
                    <a:pt x="208" y="701"/>
                  </a:lnTo>
                  <a:lnTo>
                    <a:pt x="217" y="701"/>
                  </a:lnTo>
                  <a:lnTo>
                    <a:pt x="217" y="701"/>
                  </a:lnTo>
                  <a:lnTo>
                    <a:pt x="217" y="701"/>
                  </a:lnTo>
                  <a:close/>
                </a:path>
              </a:pathLst>
            </a:custGeom>
            <a:solidFill>
              <a:srgbClr val="F5AC00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10"/>
            <p:cNvSpPr/>
            <p:nvPr/>
          </p:nvSpPr>
          <p:spPr>
            <a:xfrm>
              <a:off x="9623941" y="2547728"/>
              <a:ext cx="258691" cy="471790"/>
            </a:xfrm>
            <a:custGeom>
              <a:avLst/>
              <a:gdLst/>
              <a:ahLst/>
              <a:cxnLst/>
              <a:rect l="l" t="t" r="r" b="b"/>
              <a:pathLst>
                <a:path w="258691" h="471790" extrusionOk="0">
                  <a:moveTo>
                    <a:pt x="111667" y="0"/>
                  </a:moveTo>
                  <a:cubicBezTo>
                    <a:pt x="111667" y="0"/>
                    <a:pt x="111667" y="0"/>
                    <a:pt x="127561" y="0"/>
                  </a:cubicBezTo>
                  <a:cubicBezTo>
                    <a:pt x="127561" y="0"/>
                    <a:pt x="127561" y="0"/>
                    <a:pt x="171271" y="35682"/>
                  </a:cubicBezTo>
                  <a:cubicBezTo>
                    <a:pt x="171271" y="35682"/>
                    <a:pt x="171271" y="35682"/>
                    <a:pt x="211008" y="71363"/>
                  </a:cubicBezTo>
                  <a:lnTo>
                    <a:pt x="234849" y="71363"/>
                  </a:lnTo>
                  <a:cubicBezTo>
                    <a:pt x="234849" y="71363"/>
                    <a:pt x="234849" y="71363"/>
                    <a:pt x="258691" y="103080"/>
                  </a:cubicBezTo>
                  <a:cubicBezTo>
                    <a:pt x="258691" y="103080"/>
                    <a:pt x="258691" y="103080"/>
                    <a:pt x="222928" y="162550"/>
                  </a:cubicBezTo>
                  <a:cubicBezTo>
                    <a:pt x="222928" y="162550"/>
                    <a:pt x="222928" y="162550"/>
                    <a:pt x="222928" y="178408"/>
                  </a:cubicBezTo>
                  <a:cubicBezTo>
                    <a:pt x="222928" y="178408"/>
                    <a:pt x="222928" y="178408"/>
                    <a:pt x="238823" y="194267"/>
                  </a:cubicBezTo>
                  <a:cubicBezTo>
                    <a:pt x="238823" y="194267"/>
                    <a:pt x="238823" y="194267"/>
                    <a:pt x="254717" y="210125"/>
                  </a:cubicBezTo>
                  <a:cubicBezTo>
                    <a:pt x="254717" y="210125"/>
                    <a:pt x="254717" y="210125"/>
                    <a:pt x="254717" y="225984"/>
                  </a:cubicBezTo>
                  <a:cubicBezTo>
                    <a:pt x="254717" y="225984"/>
                    <a:pt x="254717" y="225984"/>
                    <a:pt x="254717" y="269594"/>
                  </a:cubicBezTo>
                  <a:cubicBezTo>
                    <a:pt x="254717" y="269594"/>
                    <a:pt x="254717" y="269594"/>
                    <a:pt x="238823" y="269594"/>
                  </a:cubicBezTo>
                  <a:cubicBezTo>
                    <a:pt x="238823" y="269594"/>
                    <a:pt x="238823" y="269594"/>
                    <a:pt x="222928" y="285453"/>
                  </a:cubicBezTo>
                  <a:cubicBezTo>
                    <a:pt x="222928" y="285453"/>
                    <a:pt x="222928" y="285453"/>
                    <a:pt x="222928" y="333028"/>
                  </a:cubicBezTo>
                  <a:cubicBezTo>
                    <a:pt x="222928" y="333028"/>
                    <a:pt x="222928" y="333028"/>
                    <a:pt x="207034" y="348887"/>
                  </a:cubicBezTo>
                  <a:cubicBezTo>
                    <a:pt x="207034" y="348887"/>
                    <a:pt x="207034" y="348887"/>
                    <a:pt x="191139" y="348887"/>
                  </a:cubicBezTo>
                  <a:cubicBezTo>
                    <a:pt x="191139" y="348887"/>
                    <a:pt x="191139" y="348887"/>
                    <a:pt x="191139" y="364745"/>
                  </a:cubicBezTo>
                  <a:cubicBezTo>
                    <a:pt x="191139" y="364745"/>
                    <a:pt x="191139" y="364745"/>
                    <a:pt x="115641" y="471790"/>
                  </a:cubicBezTo>
                  <a:cubicBezTo>
                    <a:pt x="115641" y="471790"/>
                    <a:pt x="115641" y="471790"/>
                    <a:pt x="115641" y="455932"/>
                  </a:cubicBezTo>
                  <a:cubicBezTo>
                    <a:pt x="115641" y="455932"/>
                    <a:pt x="115641" y="455932"/>
                    <a:pt x="115641" y="424215"/>
                  </a:cubicBezTo>
                  <a:cubicBezTo>
                    <a:pt x="115641" y="424215"/>
                    <a:pt x="115641" y="424215"/>
                    <a:pt x="83852" y="424215"/>
                  </a:cubicBezTo>
                  <a:cubicBezTo>
                    <a:pt x="83852" y="424215"/>
                    <a:pt x="83852" y="424215"/>
                    <a:pt x="67957" y="408356"/>
                  </a:cubicBezTo>
                  <a:cubicBezTo>
                    <a:pt x="67957" y="408356"/>
                    <a:pt x="67957" y="408356"/>
                    <a:pt x="52063" y="392498"/>
                  </a:cubicBezTo>
                  <a:cubicBezTo>
                    <a:pt x="52063" y="392498"/>
                    <a:pt x="52063" y="392498"/>
                    <a:pt x="31946" y="374099"/>
                  </a:cubicBezTo>
                  <a:lnTo>
                    <a:pt x="7543" y="351780"/>
                  </a:lnTo>
                  <a:lnTo>
                    <a:pt x="0" y="341160"/>
                  </a:lnTo>
                  <a:lnTo>
                    <a:pt x="8353" y="336993"/>
                  </a:lnTo>
                  <a:cubicBezTo>
                    <a:pt x="32194" y="313205"/>
                    <a:pt x="52063" y="293382"/>
                    <a:pt x="60010" y="289418"/>
                  </a:cubicBezTo>
                  <a:cubicBezTo>
                    <a:pt x="60010" y="289418"/>
                    <a:pt x="60010" y="289418"/>
                    <a:pt x="60010" y="269594"/>
                  </a:cubicBezTo>
                  <a:cubicBezTo>
                    <a:pt x="60010" y="269594"/>
                    <a:pt x="60010" y="269594"/>
                    <a:pt x="75904" y="245807"/>
                  </a:cubicBezTo>
                  <a:cubicBezTo>
                    <a:pt x="75904" y="245807"/>
                    <a:pt x="75904" y="245807"/>
                    <a:pt x="75904" y="186337"/>
                  </a:cubicBezTo>
                  <a:cubicBezTo>
                    <a:pt x="75904" y="186337"/>
                    <a:pt x="75904" y="186337"/>
                    <a:pt x="48089" y="134797"/>
                  </a:cubicBezTo>
                  <a:cubicBezTo>
                    <a:pt x="48089" y="134797"/>
                    <a:pt x="48089" y="134797"/>
                    <a:pt x="36168" y="138762"/>
                  </a:cubicBezTo>
                  <a:cubicBezTo>
                    <a:pt x="36168" y="138762"/>
                    <a:pt x="36168" y="138762"/>
                    <a:pt x="40142" y="130833"/>
                  </a:cubicBezTo>
                  <a:cubicBezTo>
                    <a:pt x="40142" y="130833"/>
                    <a:pt x="40142" y="130833"/>
                    <a:pt x="44115" y="118939"/>
                  </a:cubicBezTo>
                  <a:cubicBezTo>
                    <a:pt x="44115" y="118939"/>
                    <a:pt x="44115" y="118939"/>
                    <a:pt x="52063" y="95151"/>
                  </a:cubicBezTo>
                  <a:cubicBezTo>
                    <a:pt x="52063" y="95151"/>
                    <a:pt x="52063" y="95151"/>
                    <a:pt x="75904" y="59469"/>
                  </a:cubicBezTo>
                  <a:cubicBezTo>
                    <a:pt x="75904" y="59469"/>
                    <a:pt x="75904" y="59469"/>
                    <a:pt x="75904" y="15859"/>
                  </a:cubicBezTo>
                  <a:cubicBezTo>
                    <a:pt x="75904" y="15859"/>
                    <a:pt x="75904" y="15859"/>
                    <a:pt x="111667" y="3965"/>
                  </a:cubicBezTo>
                  <a:cubicBezTo>
                    <a:pt x="111667" y="3965"/>
                    <a:pt x="111667" y="3965"/>
                    <a:pt x="107693" y="3965"/>
                  </a:cubicBezTo>
                  <a:cubicBezTo>
                    <a:pt x="107693" y="0"/>
                    <a:pt x="111667" y="0"/>
                    <a:pt x="111667" y="0"/>
                  </a:cubicBez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10"/>
            <p:cNvSpPr/>
            <p:nvPr/>
          </p:nvSpPr>
          <p:spPr>
            <a:xfrm>
              <a:off x="10103313" y="1705127"/>
              <a:ext cx="312632" cy="538329"/>
            </a:xfrm>
            <a:custGeom>
              <a:avLst/>
              <a:gdLst/>
              <a:ahLst/>
              <a:cxnLst/>
              <a:rect l="l" t="t" r="r" b="b"/>
              <a:pathLst>
                <a:path w="79" h="136" extrusionOk="0">
                  <a:moveTo>
                    <a:pt x="74" y="101"/>
                  </a:moveTo>
                  <a:cubicBezTo>
                    <a:pt x="74" y="75"/>
                    <a:pt x="74" y="75"/>
                    <a:pt x="74" y="75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6" y="34"/>
                    <a:pt x="67" y="20"/>
                    <a:pt x="66" y="17"/>
                  </a:cubicBezTo>
                  <a:cubicBezTo>
                    <a:pt x="65" y="14"/>
                    <a:pt x="66" y="7"/>
                    <a:pt x="66" y="6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2"/>
                    <a:pt x="35" y="34"/>
                    <a:pt x="32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50"/>
                    <a:pt x="24" y="53"/>
                    <a:pt x="21" y="56"/>
                  </a:cubicBezTo>
                  <a:cubicBezTo>
                    <a:pt x="19" y="58"/>
                    <a:pt x="19" y="59"/>
                    <a:pt x="19" y="60"/>
                  </a:cubicBezTo>
                  <a:cubicBezTo>
                    <a:pt x="19" y="61"/>
                    <a:pt x="20" y="61"/>
                    <a:pt x="21" y="61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3"/>
                    <a:pt x="15" y="73"/>
                    <a:pt x="15" y="73"/>
                  </a:cubicBezTo>
                  <a:cubicBezTo>
                    <a:pt x="15" y="73"/>
                    <a:pt x="15" y="77"/>
                    <a:pt x="10" y="81"/>
                  </a:cubicBezTo>
                  <a:cubicBezTo>
                    <a:pt x="8" y="83"/>
                    <a:pt x="7" y="84"/>
                    <a:pt x="7" y="85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86"/>
                    <a:pt x="9" y="86"/>
                    <a:pt x="10" y="86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0" y="100"/>
                    <a:pt x="10" y="101"/>
                    <a:pt x="10" y="102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9" y="104"/>
                    <a:pt x="9" y="105"/>
                    <a:pt x="9" y="108"/>
                  </a:cubicBezTo>
                  <a:cubicBezTo>
                    <a:pt x="9" y="109"/>
                    <a:pt x="8" y="111"/>
                    <a:pt x="8" y="111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5" y="117"/>
                    <a:pt x="2" y="119"/>
                    <a:pt x="1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" y="128"/>
                    <a:pt x="1" y="128"/>
                    <a:pt x="1" y="128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55" y="136"/>
                    <a:pt x="55" y="136"/>
                    <a:pt x="55" y="136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67" y="125"/>
                    <a:pt x="67" y="125"/>
                    <a:pt x="67" y="125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9" y="109"/>
                    <a:pt x="79" y="109"/>
                    <a:pt x="79" y="109"/>
                  </a:cubicBezTo>
                  <a:cubicBezTo>
                    <a:pt x="78" y="108"/>
                    <a:pt x="78" y="108"/>
                    <a:pt x="78" y="108"/>
                  </a:cubicBezTo>
                  <a:lnTo>
                    <a:pt x="74" y="101"/>
                  </a:lnTo>
                  <a:close/>
                </a:path>
              </a:pathLst>
            </a:custGeom>
            <a:solidFill>
              <a:srgbClr val="F5AC00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10"/>
            <p:cNvSpPr/>
            <p:nvPr/>
          </p:nvSpPr>
          <p:spPr>
            <a:xfrm>
              <a:off x="2799093" y="2223394"/>
              <a:ext cx="926193" cy="1414367"/>
            </a:xfrm>
            <a:custGeom>
              <a:avLst/>
              <a:gdLst/>
              <a:ahLst/>
              <a:cxnLst/>
              <a:rect l="l" t="t" r="r" b="b"/>
              <a:pathLst>
                <a:path w="234" h="357" extrusionOk="0">
                  <a:moveTo>
                    <a:pt x="118" y="0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217" y="357"/>
                    <a:pt x="217" y="357"/>
                    <a:pt x="217" y="357"/>
                  </a:cubicBezTo>
                  <a:cubicBezTo>
                    <a:pt x="217" y="357"/>
                    <a:pt x="217" y="357"/>
                    <a:pt x="217" y="357"/>
                  </a:cubicBezTo>
                  <a:cubicBezTo>
                    <a:pt x="217" y="326"/>
                    <a:pt x="217" y="326"/>
                    <a:pt x="217" y="326"/>
                  </a:cubicBezTo>
                  <a:cubicBezTo>
                    <a:pt x="218" y="326"/>
                    <a:pt x="220" y="325"/>
                    <a:pt x="220" y="323"/>
                  </a:cubicBezTo>
                  <a:cubicBezTo>
                    <a:pt x="221" y="321"/>
                    <a:pt x="220" y="319"/>
                    <a:pt x="217" y="317"/>
                  </a:cubicBezTo>
                  <a:cubicBezTo>
                    <a:pt x="210" y="310"/>
                    <a:pt x="210" y="310"/>
                    <a:pt x="210" y="310"/>
                  </a:cubicBezTo>
                  <a:cubicBezTo>
                    <a:pt x="214" y="288"/>
                    <a:pt x="214" y="288"/>
                    <a:pt x="214" y="288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244"/>
                    <a:pt x="234" y="244"/>
                    <a:pt x="234" y="244"/>
                  </a:cubicBezTo>
                  <a:cubicBezTo>
                    <a:pt x="234" y="0"/>
                    <a:pt x="234" y="0"/>
                    <a:pt x="234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F5AC00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10"/>
            <p:cNvSpPr/>
            <p:nvPr/>
          </p:nvSpPr>
          <p:spPr>
            <a:xfrm>
              <a:off x="5239963" y="2032805"/>
              <a:ext cx="1315729" cy="583468"/>
            </a:xfrm>
            <a:custGeom>
              <a:avLst/>
              <a:gdLst/>
              <a:ahLst/>
              <a:cxnLst/>
              <a:rect l="l" t="t" r="r" b="b"/>
              <a:pathLst>
                <a:path w="787" h="349" extrusionOk="0">
                  <a:moveTo>
                    <a:pt x="787" y="323"/>
                  </a:moveTo>
                  <a:lnTo>
                    <a:pt x="740" y="294"/>
                  </a:lnTo>
                  <a:lnTo>
                    <a:pt x="740" y="294"/>
                  </a:lnTo>
                  <a:lnTo>
                    <a:pt x="740" y="294"/>
                  </a:lnTo>
                  <a:lnTo>
                    <a:pt x="738" y="292"/>
                  </a:lnTo>
                  <a:lnTo>
                    <a:pt x="740" y="292"/>
                  </a:lnTo>
                  <a:lnTo>
                    <a:pt x="735" y="249"/>
                  </a:lnTo>
                  <a:lnTo>
                    <a:pt x="735" y="188"/>
                  </a:lnTo>
                  <a:lnTo>
                    <a:pt x="707" y="176"/>
                  </a:lnTo>
                  <a:lnTo>
                    <a:pt x="707" y="105"/>
                  </a:lnTo>
                  <a:lnTo>
                    <a:pt x="679" y="60"/>
                  </a:lnTo>
                  <a:lnTo>
                    <a:pt x="650" y="48"/>
                  </a:lnTo>
                  <a:lnTo>
                    <a:pt x="622" y="27"/>
                  </a:lnTo>
                  <a:lnTo>
                    <a:pt x="525" y="27"/>
                  </a:lnTo>
                  <a:lnTo>
                    <a:pt x="492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196" y="249"/>
                  </a:lnTo>
                  <a:lnTo>
                    <a:pt x="196" y="349"/>
                  </a:lnTo>
                  <a:lnTo>
                    <a:pt x="787" y="349"/>
                  </a:lnTo>
                  <a:lnTo>
                    <a:pt x="787" y="323"/>
                  </a:lnTo>
                  <a:lnTo>
                    <a:pt x="787" y="323"/>
                  </a:lnTo>
                  <a:lnTo>
                    <a:pt x="787" y="323"/>
                  </a:lnTo>
                  <a:close/>
                </a:path>
              </a:pathLst>
            </a:custGeom>
            <a:solidFill>
              <a:srgbClr val="F5AC00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2000"/>
              </a:pPr>
              <a:endParaRPr sz="2000">
                <a:solidFill>
                  <a:srgbClr val="FFFFFF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10"/>
            <p:cNvSpPr/>
            <p:nvPr/>
          </p:nvSpPr>
          <p:spPr>
            <a:xfrm>
              <a:off x="3415998" y="885931"/>
              <a:ext cx="1827309" cy="891085"/>
            </a:xfrm>
            <a:custGeom>
              <a:avLst/>
              <a:gdLst/>
              <a:ahLst/>
              <a:cxnLst/>
              <a:rect l="l" t="t" r="r" b="b"/>
              <a:pathLst>
                <a:path w="462" h="225" extrusionOk="0">
                  <a:moveTo>
                    <a:pt x="10" y="59"/>
                  </a:moveTo>
                  <a:cubicBezTo>
                    <a:pt x="10" y="63"/>
                    <a:pt x="10" y="63"/>
                    <a:pt x="10" y="63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8" y="97"/>
                    <a:pt x="38" y="97"/>
                    <a:pt x="38" y="97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40" y="102"/>
                    <a:pt x="46" y="105"/>
                    <a:pt x="49" y="106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59" y="141"/>
                    <a:pt x="59" y="141"/>
                    <a:pt x="59" y="141"/>
                  </a:cubicBezTo>
                  <a:cubicBezTo>
                    <a:pt x="58" y="141"/>
                    <a:pt x="58" y="144"/>
                    <a:pt x="59" y="148"/>
                  </a:cubicBezTo>
                  <a:cubicBezTo>
                    <a:pt x="59" y="150"/>
                    <a:pt x="60" y="151"/>
                    <a:pt x="60" y="151"/>
                  </a:cubicBezTo>
                  <a:cubicBezTo>
                    <a:pt x="60" y="151"/>
                    <a:pt x="60" y="151"/>
                    <a:pt x="60" y="151"/>
                  </a:cubicBezTo>
                  <a:cubicBezTo>
                    <a:pt x="60" y="151"/>
                    <a:pt x="60" y="152"/>
                    <a:pt x="60" y="153"/>
                  </a:cubicBezTo>
                  <a:cubicBezTo>
                    <a:pt x="58" y="156"/>
                    <a:pt x="60" y="163"/>
                    <a:pt x="60" y="166"/>
                  </a:cubicBezTo>
                  <a:cubicBezTo>
                    <a:pt x="60" y="167"/>
                    <a:pt x="60" y="167"/>
                    <a:pt x="60" y="167"/>
                  </a:cubicBezTo>
                  <a:cubicBezTo>
                    <a:pt x="70" y="167"/>
                    <a:pt x="70" y="167"/>
                    <a:pt x="70" y="167"/>
                  </a:cubicBezTo>
                  <a:cubicBezTo>
                    <a:pt x="70" y="166"/>
                    <a:pt x="70" y="166"/>
                    <a:pt x="70" y="166"/>
                  </a:cubicBezTo>
                  <a:cubicBezTo>
                    <a:pt x="70" y="166"/>
                    <a:pt x="70" y="166"/>
                    <a:pt x="70" y="166"/>
                  </a:cubicBezTo>
                  <a:cubicBezTo>
                    <a:pt x="71" y="166"/>
                    <a:pt x="71" y="166"/>
                    <a:pt x="71" y="166"/>
                  </a:cubicBezTo>
                  <a:cubicBezTo>
                    <a:pt x="71" y="166"/>
                    <a:pt x="72" y="166"/>
                    <a:pt x="73" y="166"/>
                  </a:cubicBezTo>
                  <a:cubicBezTo>
                    <a:pt x="73" y="166"/>
                    <a:pt x="74" y="166"/>
                    <a:pt x="75" y="167"/>
                  </a:cubicBezTo>
                  <a:cubicBezTo>
                    <a:pt x="82" y="168"/>
                    <a:pt x="87" y="172"/>
                    <a:pt x="88" y="173"/>
                  </a:cubicBezTo>
                  <a:cubicBezTo>
                    <a:pt x="88" y="188"/>
                    <a:pt x="88" y="188"/>
                    <a:pt x="88" y="188"/>
                  </a:cubicBezTo>
                  <a:cubicBezTo>
                    <a:pt x="93" y="194"/>
                    <a:pt x="93" y="194"/>
                    <a:pt x="93" y="194"/>
                  </a:cubicBezTo>
                  <a:cubicBezTo>
                    <a:pt x="100" y="206"/>
                    <a:pt x="100" y="206"/>
                    <a:pt x="100" y="206"/>
                  </a:cubicBezTo>
                  <a:cubicBezTo>
                    <a:pt x="104" y="206"/>
                    <a:pt x="104" y="206"/>
                    <a:pt x="104" y="206"/>
                  </a:cubicBezTo>
                  <a:cubicBezTo>
                    <a:pt x="104" y="214"/>
                    <a:pt x="104" y="214"/>
                    <a:pt x="104" y="214"/>
                  </a:cubicBezTo>
                  <a:cubicBezTo>
                    <a:pt x="105" y="214"/>
                    <a:pt x="105" y="214"/>
                    <a:pt x="105" y="214"/>
                  </a:cubicBezTo>
                  <a:cubicBezTo>
                    <a:pt x="105" y="214"/>
                    <a:pt x="105" y="214"/>
                    <a:pt x="105" y="214"/>
                  </a:cubicBezTo>
                  <a:cubicBezTo>
                    <a:pt x="106" y="213"/>
                    <a:pt x="106" y="213"/>
                    <a:pt x="106" y="213"/>
                  </a:cubicBezTo>
                  <a:cubicBezTo>
                    <a:pt x="107" y="212"/>
                    <a:pt x="107" y="212"/>
                    <a:pt x="107" y="212"/>
                  </a:cubicBezTo>
                  <a:cubicBezTo>
                    <a:pt x="109" y="212"/>
                    <a:pt x="110" y="213"/>
                    <a:pt x="111" y="216"/>
                  </a:cubicBezTo>
                  <a:cubicBezTo>
                    <a:pt x="117" y="222"/>
                    <a:pt x="121" y="224"/>
                    <a:pt x="122" y="224"/>
                  </a:cubicBezTo>
                  <a:cubicBezTo>
                    <a:pt x="134" y="224"/>
                    <a:pt x="134" y="224"/>
                    <a:pt x="134" y="224"/>
                  </a:cubicBezTo>
                  <a:cubicBezTo>
                    <a:pt x="136" y="224"/>
                    <a:pt x="137" y="224"/>
                    <a:pt x="138" y="224"/>
                  </a:cubicBezTo>
                  <a:cubicBezTo>
                    <a:pt x="139" y="223"/>
                    <a:pt x="139" y="223"/>
                    <a:pt x="140" y="223"/>
                  </a:cubicBezTo>
                  <a:cubicBezTo>
                    <a:pt x="141" y="223"/>
                    <a:pt x="142" y="224"/>
                    <a:pt x="143" y="224"/>
                  </a:cubicBezTo>
                  <a:cubicBezTo>
                    <a:pt x="143" y="224"/>
                    <a:pt x="145" y="224"/>
                    <a:pt x="147" y="224"/>
                  </a:cubicBezTo>
                  <a:cubicBezTo>
                    <a:pt x="149" y="224"/>
                    <a:pt x="153" y="224"/>
                    <a:pt x="154" y="224"/>
                  </a:cubicBezTo>
                  <a:cubicBezTo>
                    <a:pt x="155" y="225"/>
                    <a:pt x="155" y="225"/>
                    <a:pt x="155" y="225"/>
                  </a:cubicBezTo>
                  <a:cubicBezTo>
                    <a:pt x="156" y="225"/>
                    <a:pt x="156" y="225"/>
                    <a:pt x="156" y="225"/>
                  </a:cubicBezTo>
                  <a:cubicBezTo>
                    <a:pt x="157" y="225"/>
                    <a:pt x="158" y="225"/>
                    <a:pt x="160" y="224"/>
                  </a:cubicBezTo>
                  <a:cubicBezTo>
                    <a:pt x="165" y="221"/>
                    <a:pt x="165" y="221"/>
                    <a:pt x="165" y="221"/>
                  </a:cubicBezTo>
                  <a:cubicBezTo>
                    <a:pt x="176" y="217"/>
                    <a:pt x="176" y="217"/>
                    <a:pt x="176" y="217"/>
                  </a:cubicBezTo>
                  <a:cubicBezTo>
                    <a:pt x="182" y="216"/>
                    <a:pt x="182" y="216"/>
                    <a:pt x="182" y="216"/>
                  </a:cubicBezTo>
                  <a:cubicBezTo>
                    <a:pt x="189" y="216"/>
                    <a:pt x="189" y="216"/>
                    <a:pt x="189" y="216"/>
                  </a:cubicBezTo>
                  <a:cubicBezTo>
                    <a:pt x="189" y="215"/>
                    <a:pt x="189" y="215"/>
                    <a:pt x="189" y="215"/>
                  </a:cubicBezTo>
                  <a:cubicBezTo>
                    <a:pt x="189" y="204"/>
                    <a:pt x="189" y="204"/>
                    <a:pt x="189" y="204"/>
                  </a:cubicBezTo>
                  <a:cubicBezTo>
                    <a:pt x="461" y="204"/>
                    <a:pt x="461" y="204"/>
                    <a:pt x="461" y="204"/>
                  </a:cubicBezTo>
                  <a:cubicBezTo>
                    <a:pt x="462" y="204"/>
                    <a:pt x="462" y="204"/>
                    <a:pt x="462" y="204"/>
                  </a:cubicBezTo>
                  <a:cubicBezTo>
                    <a:pt x="462" y="203"/>
                    <a:pt x="462" y="203"/>
                    <a:pt x="462" y="203"/>
                  </a:cubicBezTo>
                  <a:cubicBezTo>
                    <a:pt x="462" y="154"/>
                    <a:pt x="462" y="154"/>
                    <a:pt x="462" y="154"/>
                  </a:cubicBezTo>
                  <a:cubicBezTo>
                    <a:pt x="461" y="154"/>
                    <a:pt x="461" y="154"/>
                    <a:pt x="461" y="154"/>
                  </a:cubicBezTo>
                  <a:cubicBezTo>
                    <a:pt x="461" y="154"/>
                    <a:pt x="461" y="154"/>
                    <a:pt x="461" y="154"/>
                  </a:cubicBezTo>
                  <a:cubicBezTo>
                    <a:pt x="461" y="0"/>
                    <a:pt x="461" y="0"/>
                    <a:pt x="4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lnTo>
                    <a:pt x="10" y="59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10"/>
            <p:cNvSpPr/>
            <p:nvPr/>
          </p:nvSpPr>
          <p:spPr>
            <a:xfrm>
              <a:off x="6477116" y="2524323"/>
              <a:ext cx="1051580" cy="887741"/>
            </a:xfrm>
            <a:custGeom>
              <a:avLst/>
              <a:gdLst/>
              <a:ahLst/>
              <a:cxnLst/>
              <a:rect l="l" t="t" r="r" b="b"/>
              <a:pathLst>
                <a:path w="266" h="224" extrusionOk="0">
                  <a:moveTo>
                    <a:pt x="0" y="0"/>
                  </a:moveTo>
                  <a:cubicBezTo>
                    <a:pt x="20" y="12"/>
                    <a:pt x="20" y="12"/>
                    <a:pt x="20" y="12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6" y="36"/>
                    <a:pt x="37" y="37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51" y="73"/>
                    <a:pt x="51" y="73"/>
                    <a:pt x="51" y="73"/>
                  </a:cubicBezTo>
                  <a:cubicBezTo>
                    <a:pt x="52" y="75"/>
                    <a:pt x="53" y="76"/>
                    <a:pt x="54" y="76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4" y="167"/>
                    <a:pt x="54" y="167"/>
                    <a:pt x="54" y="167"/>
                  </a:cubicBezTo>
                  <a:cubicBezTo>
                    <a:pt x="54" y="168"/>
                    <a:pt x="54" y="168"/>
                    <a:pt x="54" y="168"/>
                  </a:cubicBezTo>
                  <a:cubicBezTo>
                    <a:pt x="54" y="168"/>
                    <a:pt x="54" y="168"/>
                    <a:pt x="54" y="168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54" y="208"/>
                    <a:pt x="54" y="208"/>
                    <a:pt x="54" y="208"/>
                  </a:cubicBezTo>
                  <a:cubicBezTo>
                    <a:pt x="54" y="208"/>
                    <a:pt x="54" y="208"/>
                    <a:pt x="54" y="208"/>
                  </a:cubicBezTo>
                  <a:cubicBezTo>
                    <a:pt x="220" y="208"/>
                    <a:pt x="220" y="208"/>
                    <a:pt x="220" y="208"/>
                  </a:cubicBezTo>
                  <a:cubicBezTo>
                    <a:pt x="220" y="224"/>
                    <a:pt x="220" y="224"/>
                    <a:pt x="220" y="224"/>
                  </a:cubicBezTo>
                  <a:cubicBezTo>
                    <a:pt x="244" y="224"/>
                    <a:pt x="244" y="224"/>
                    <a:pt x="244" y="224"/>
                  </a:cubicBezTo>
                  <a:cubicBezTo>
                    <a:pt x="244" y="224"/>
                    <a:pt x="244" y="224"/>
                    <a:pt x="244" y="224"/>
                  </a:cubicBezTo>
                  <a:cubicBezTo>
                    <a:pt x="244" y="224"/>
                    <a:pt x="244" y="224"/>
                    <a:pt x="244" y="224"/>
                  </a:cubicBezTo>
                  <a:cubicBezTo>
                    <a:pt x="249" y="215"/>
                    <a:pt x="249" y="215"/>
                    <a:pt x="249" y="215"/>
                  </a:cubicBezTo>
                  <a:cubicBezTo>
                    <a:pt x="249" y="215"/>
                    <a:pt x="249" y="215"/>
                    <a:pt x="249" y="215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7" y="201"/>
                    <a:pt x="257" y="201"/>
                    <a:pt x="257" y="201"/>
                  </a:cubicBezTo>
                  <a:cubicBezTo>
                    <a:pt x="258" y="200"/>
                    <a:pt x="266" y="194"/>
                    <a:pt x="263" y="184"/>
                  </a:cubicBezTo>
                  <a:cubicBezTo>
                    <a:pt x="261" y="172"/>
                    <a:pt x="261" y="172"/>
                    <a:pt x="261" y="172"/>
                  </a:cubicBezTo>
                  <a:cubicBezTo>
                    <a:pt x="261" y="172"/>
                    <a:pt x="261" y="172"/>
                    <a:pt x="261" y="172"/>
                  </a:cubicBezTo>
                  <a:cubicBezTo>
                    <a:pt x="259" y="170"/>
                    <a:pt x="251" y="162"/>
                    <a:pt x="249" y="156"/>
                  </a:cubicBezTo>
                  <a:cubicBezTo>
                    <a:pt x="247" y="148"/>
                    <a:pt x="247" y="148"/>
                    <a:pt x="247" y="148"/>
                  </a:cubicBezTo>
                  <a:cubicBezTo>
                    <a:pt x="240" y="135"/>
                    <a:pt x="240" y="135"/>
                    <a:pt x="240" y="135"/>
                  </a:cubicBezTo>
                  <a:cubicBezTo>
                    <a:pt x="220" y="125"/>
                    <a:pt x="220" y="125"/>
                    <a:pt x="220" y="125"/>
                  </a:cubicBezTo>
                  <a:cubicBezTo>
                    <a:pt x="215" y="108"/>
                    <a:pt x="215" y="108"/>
                    <a:pt x="215" y="108"/>
                  </a:cubicBezTo>
                  <a:cubicBezTo>
                    <a:pt x="218" y="92"/>
                    <a:pt x="218" y="92"/>
                    <a:pt x="218" y="92"/>
                  </a:cubicBezTo>
                  <a:cubicBezTo>
                    <a:pt x="201" y="75"/>
                    <a:pt x="201" y="75"/>
                    <a:pt x="201" y="75"/>
                  </a:cubicBezTo>
                  <a:cubicBezTo>
                    <a:pt x="184" y="64"/>
                    <a:pt x="184" y="64"/>
                    <a:pt x="184" y="6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62" y="0"/>
                    <a:pt x="162" y="0"/>
                    <a:pt x="16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0"/>
            <p:cNvSpPr/>
            <p:nvPr/>
          </p:nvSpPr>
          <p:spPr>
            <a:xfrm>
              <a:off x="7125786" y="3637760"/>
              <a:ext cx="556719" cy="1004769"/>
            </a:xfrm>
            <a:custGeom>
              <a:avLst/>
              <a:gdLst/>
              <a:ahLst/>
              <a:cxnLst/>
              <a:rect l="l" t="t" r="r" b="b"/>
              <a:pathLst>
                <a:path w="141" h="254" extrusionOk="0">
                  <a:moveTo>
                    <a:pt x="126" y="157"/>
                  </a:moveTo>
                  <a:cubicBezTo>
                    <a:pt x="125" y="154"/>
                    <a:pt x="128" y="126"/>
                    <a:pt x="131" y="108"/>
                  </a:cubicBezTo>
                  <a:cubicBezTo>
                    <a:pt x="132" y="99"/>
                    <a:pt x="132" y="93"/>
                    <a:pt x="132" y="92"/>
                  </a:cubicBezTo>
                  <a:cubicBezTo>
                    <a:pt x="132" y="90"/>
                    <a:pt x="137" y="78"/>
                    <a:pt x="141" y="68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1" y="56"/>
                    <a:pt x="141" y="56"/>
                    <a:pt x="141" y="56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5" y="39"/>
                    <a:pt x="32" y="44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29" y="46"/>
                    <a:pt x="29" y="47"/>
                    <a:pt x="27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3" y="52"/>
                    <a:pt x="19" y="56"/>
                    <a:pt x="17" y="59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8" y="68"/>
                    <a:pt x="19" y="75"/>
                    <a:pt x="19" y="75"/>
                  </a:cubicBezTo>
                  <a:cubicBezTo>
                    <a:pt x="19" y="78"/>
                    <a:pt x="20" y="81"/>
                    <a:pt x="20" y="84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8" y="88"/>
                    <a:pt x="18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1"/>
                    <a:pt x="16" y="93"/>
                    <a:pt x="14" y="99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4" y="148"/>
                    <a:pt x="14" y="148"/>
                    <a:pt x="14" y="148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59" y="195"/>
                    <a:pt x="59" y="195"/>
                    <a:pt x="59" y="195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1"/>
                    <a:pt x="61" y="202"/>
                    <a:pt x="60" y="203"/>
                  </a:cubicBezTo>
                  <a:cubicBezTo>
                    <a:pt x="59" y="205"/>
                    <a:pt x="56" y="205"/>
                    <a:pt x="55" y="205"/>
                  </a:cubicBezTo>
                  <a:cubicBezTo>
                    <a:pt x="55" y="217"/>
                    <a:pt x="55" y="217"/>
                    <a:pt x="55" y="217"/>
                  </a:cubicBezTo>
                  <a:cubicBezTo>
                    <a:pt x="59" y="217"/>
                    <a:pt x="59" y="217"/>
                    <a:pt x="59" y="217"/>
                  </a:cubicBezTo>
                  <a:cubicBezTo>
                    <a:pt x="59" y="220"/>
                    <a:pt x="59" y="220"/>
                    <a:pt x="59" y="220"/>
                  </a:cubicBezTo>
                  <a:cubicBezTo>
                    <a:pt x="63" y="220"/>
                    <a:pt x="63" y="220"/>
                    <a:pt x="63" y="220"/>
                  </a:cubicBezTo>
                  <a:cubicBezTo>
                    <a:pt x="61" y="233"/>
                    <a:pt x="61" y="233"/>
                    <a:pt x="61" y="233"/>
                  </a:cubicBezTo>
                  <a:cubicBezTo>
                    <a:pt x="61" y="241"/>
                    <a:pt x="61" y="241"/>
                    <a:pt x="61" y="241"/>
                  </a:cubicBezTo>
                  <a:cubicBezTo>
                    <a:pt x="61" y="243"/>
                    <a:pt x="58" y="244"/>
                    <a:pt x="56" y="244"/>
                  </a:cubicBezTo>
                  <a:cubicBezTo>
                    <a:pt x="56" y="249"/>
                    <a:pt x="56" y="249"/>
                    <a:pt x="56" y="249"/>
                  </a:cubicBezTo>
                  <a:cubicBezTo>
                    <a:pt x="57" y="249"/>
                    <a:pt x="57" y="249"/>
                    <a:pt x="57" y="249"/>
                  </a:cubicBezTo>
                  <a:cubicBezTo>
                    <a:pt x="57" y="249"/>
                    <a:pt x="57" y="249"/>
                    <a:pt x="57" y="249"/>
                  </a:cubicBezTo>
                  <a:cubicBezTo>
                    <a:pt x="64" y="246"/>
                    <a:pt x="64" y="246"/>
                    <a:pt x="64" y="246"/>
                  </a:cubicBezTo>
                  <a:cubicBezTo>
                    <a:pt x="87" y="254"/>
                    <a:pt x="87" y="254"/>
                    <a:pt x="87" y="254"/>
                  </a:cubicBezTo>
                  <a:cubicBezTo>
                    <a:pt x="95" y="250"/>
                    <a:pt x="95" y="250"/>
                    <a:pt x="95" y="250"/>
                  </a:cubicBezTo>
                  <a:cubicBezTo>
                    <a:pt x="103" y="250"/>
                    <a:pt x="103" y="250"/>
                    <a:pt x="103" y="250"/>
                  </a:cubicBezTo>
                  <a:cubicBezTo>
                    <a:pt x="110" y="246"/>
                    <a:pt x="110" y="246"/>
                    <a:pt x="110" y="246"/>
                  </a:cubicBezTo>
                  <a:cubicBezTo>
                    <a:pt x="126" y="248"/>
                    <a:pt x="126" y="248"/>
                    <a:pt x="126" y="248"/>
                  </a:cubicBezTo>
                  <a:cubicBezTo>
                    <a:pt x="126" y="248"/>
                    <a:pt x="126" y="248"/>
                    <a:pt x="126" y="248"/>
                  </a:cubicBezTo>
                  <a:cubicBezTo>
                    <a:pt x="126" y="227"/>
                    <a:pt x="127" y="161"/>
                    <a:pt x="126" y="157"/>
                  </a:cubicBez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0"/>
            <p:cNvSpPr/>
            <p:nvPr/>
          </p:nvSpPr>
          <p:spPr>
            <a:xfrm>
              <a:off x="6279840" y="778934"/>
              <a:ext cx="1173624" cy="1195357"/>
            </a:xfrm>
            <a:custGeom>
              <a:avLst/>
              <a:gdLst/>
              <a:ahLst/>
              <a:cxnLst/>
              <a:rect l="l" t="t" r="r" b="b"/>
              <a:pathLst>
                <a:path w="297" h="302" extrusionOk="0">
                  <a:moveTo>
                    <a:pt x="10" y="96"/>
                  </a:moveTo>
                  <a:cubicBezTo>
                    <a:pt x="10" y="129"/>
                    <a:pt x="10" y="129"/>
                    <a:pt x="10" y="129"/>
                  </a:cubicBezTo>
                  <a:cubicBezTo>
                    <a:pt x="22" y="150"/>
                    <a:pt x="22" y="150"/>
                    <a:pt x="22" y="150"/>
                  </a:cubicBezTo>
                  <a:cubicBezTo>
                    <a:pt x="22" y="162"/>
                    <a:pt x="22" y="162"/>
                    <a:pt x="22" y="162"/>
                  </a:cubicBezTo>
                  <a:cubicBezTo>
                    <a:pt x="24" y="180"/>
                    <a:pt x="24" y="180"/>
                    <a:pt x="24" y="180"/>
                  </a:cubicBezTo>
                  <a:cubicBezTo>
                    <a:pt x="24" y="180"/>
                    <a:pt x="24" y="180"/>
                    <a:pt x="24" y="180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24" y="219"/>
                    <a:pt x="24" y="219"/>
                    <a:pt x="24" y="219"/>
                  </a:cubicBezTo>
                  <a:cubicBezTo>
                    <a:pt x="36" y="233"/>
                    <a:pt x="36" y="233"/>
                    <a:pt x="36" y="233"/>
                  </a:cubicBezTo>
                  <a:cubicBezTo>
                    <a:pt x="36" y="301"/>
                    <a:pt x="36" y="301"/>
                    <a:pt x="36" y="301"/>
                  </a:cubicBezTo>
                  <a:cubicBezTo>
                    <a:pt x="36" y="302"/>
                    <a:pt x="36" y="302"/>
                    <a:pt x="36" y="302"/>
                  </a:cubicBezTo>
                  <a:cubicBezTo>
                    <a:pt x="37" y="302"/>
                    <a:pt x="37" y="302"/>
                    <a:pt x="37" y="302"/>
                  </a:cubicBezTo>
                  <a:cubicBezTo>
                    <a:pt x="227" y="302"/>
                    <a:pt x="227" y="302"/>
                    <a:pt x="227" y="302"/>
                  </a:cubicBezTo>
                  <a:cubicBezTo>
                    <a:pt x="228" y="302"/>
                    <a:pt x="228" y="302"/>
                    <a:pt x="228" y="302"/>
                  </a:cubicBezTo>
                  <a:cubicBezTo>
                    <a:pt x="227" y="300"/>
                    <a:pt x="227" y="300"/>
                    <a:pt x="227" y="300"/>
                  </a:cubicBezTo>
                  <a:cubicBezTo>
                    <a:pt x="227" y="298"/>
                    <a:pt x="227" y="296"/>
                    <a:pt x="227" y="294"/>
                  </a:cubicBezTo>
                  <a:cubicBezTo>
                    <a:pt x="227" y="291"/>
                    <a:pt x="228" y="290"/>
                    <a:pt x="228" y="290"/>
                  </a:cubicBezTo>
                  <a:cubicBezTo>
                    <a:pt x="229" y="289"/>
                    <a:pt x="229" y="289"/>
                    <a:pt x="229" y="289"/>
                  </a:cubicBezTo>
                  <a:cubicBezTo>
                    <a:pt x="228" y="289"/>
                    <a:pt x="228" y="289"/>
                    <a:pt x="228" y="289"/>
                  </a:cubicBezTo>
                  <a:cubicBezTo>
                    <a:pt x="228" y="288"/>
                    <a:pt x="228" y="288"/>
                    <a:pt x="227" y="287"/>
                  </a:cubicBezTo>
                  <a:cubicBezTo>
                    <a:pt x="218" y="276"/>
                    <a:pt x="216" y="273"/>
                    <a:pt x="215" y="273"/>
                  </a:cubicBezTo>
                  <a:cubicBezTo>
                    <a:pt x="193" y="249"/>
                    <a:pt x="193" y="249"/>
                    <a:pt x="193" y="249"/>
                  </a:cubicBezTo>
                  <a:cubicBezTo>
                    <a:pt x="176" y="237"/>
                    <a:pt x="176" y="237"/>
                    <a:pt x="176" y="237"/>
                  </a:cubicBezTo>
                  <a:cubicBezTo>
                    <a:pt x="172" y="226"/>
                    <a:pt x="172" y="226"/>
                    <a:pt x="172" y="226"/>
                  </a:cubicBezTo>
                  <a:cubicBezTo>
                    <a:pt x="173" y="225"/>
                    <a:pt x="176" y="222"/>
                    <a:pt x="174" y="214"/>
                  </a:cubicBezTo>
                  <a:cubicBezTo>
                    <a:pt x="172" y="205"/>
                    <a:pt x="172" y="205"/>
                    <a:pt x="172" y="205"/>
                  </a:cubicBezTo>
                  <a:cubicBezTo>
                    <a:pt x="172" y="193"/>
                    <a:pt x="172" y="193"/>
                    <a:pt x="172" y="193"/>
                  </a:cubicBezTo>
                  <a:cubicBezTo>
                    <a:pt x="181" y="174"/>
                    <a:pt x="181" y="174"/>
                    <a:pt x="181" y="174"/>
                  </a:cubicBezTo>
                  <a:cubicBezTo>
                    <a:pt x="182" y="174"/>
                    <a:pt x="188" y="173"/>
                    <a:pt x="190" y="164"/>
                  </a:cubicBezTo>
                  <a:cubicBezTo>
                    <a:pt x="190" y="162"/>
                    <a:pt x="192" y="160"/>
                    <a:pt x="193" y="159"/>
                  </a:cubicBezTo>
                  <a:cubicBezTo>
                    <a:pt x="194" y="159"/>
                    <a:pt x="195" y="159"/>
                    <a:pt x="196" y="159"/>
                  </a:cubicBezTo>
                  <a:cubicBezTo>
                    <a:pt x="199" y="159"/>
                    <a:pt x="202" y="160"/>
                    <a:pt x="204" y="160"/>
                  </a:cubicBezTo>
                  <a:cubicBezTo>
                    <a:pt x="204" y="160"/>
                    <a:pt x="204" y="160"/>
                    <a:pt x="204" y="160"/>
                  </a:cubicBezTo>
                  <a:cubicBezTo>
                    <a:pt x="266" y="105"/>
                    <a:pt x="266" y="105"/>
                    <a:pt x="266" y="105"/>
                  </a:cubicBezTo>
                  <a:cubicBezTo>
                    <a:pt x="282" y="102"/>
                    <a:pt x="282" y="102"/>
                    <a:pt x="282" y="102"/>
                  </a:cubicBezTo>
                  <a:cubicBezTo>
                    <a:pt x="285" y="94"/>
                    <a:pt x="285" y="94"/>
                    <a:pt x="285" y="94"/>
                  </a:cubicBezTo>
                  <a:cubicBezTo>
                    <a:pt x="297" y="86"/>
                    <a:pt x="297" y="86"/>
                    <a:pt x="297" y="86"/>
                  </a:cubicBezTo>
                  <a:cubicBezTo>
                    <a:pt x="293" y="86"/>
                    <a:pt x="293" y="86"/>
                    <a:pt x="293" y="86"/>
                  </a:cubicBezTo>
                  <a:cubicBezTo>
                    <a:pt x="282" y="82"/>
                    <a:pt x="282" y="82"/>
                    <a:pt x="282" y="82"/>
                  </a:cubicBezTo>
                  <a:cubicBezTo>
                    <a:pt x="266" y="78"/>
                    <a:pt x="266" y="78"/>
                    <a:pt x="266" y="78"/>
                  </a:cubicBezTo>
                  <a:cubicBezTo>
                    <a:pt x="254" y="74"/>
                    <a:pt x="254" y="74"/>
                    <a:pt x="254" y="74"/>
                  </a:cubicBezTo>
                  <a:cubicBezTo>
                    <a:pt x="246" y="78"/>
                    <a:pt x="246" y="78"/>
                    <a:pt x="246" y="78"/>
                  </a:cubicBezTo>
                  <a:cubicBezTo>
                    <a:pt x="239" y="82"/>
                    <a:pt x="239" y="82"/>
                    <a:pt x="239" y="82"/>
                  </a:cubicBezTo>
                  <a:cubicBezTo>
                    <a:pt x="231" y="82"/>
                    <a:pt x="231" y="82"/>
                    <a:pt x="231" y="82"/>
                  </a:cubicBezTo>
                  <a:cubicBezTo>
                    <a:pt x="223" y="78"/>
                    <a:pt x="223" y="78"/>
                    <a:pt x="223" y="78"/>
                  </a:cubicBezTo>
                  <a:cubicBezTo>
                    <a:pt x="219" y="70"/>
                    <a:pt x="219" y="70"/>
                    <a:pt x="219" y="70"/>
                  </a:cubicBezTo>
                  <a:cubicBezTo>
                    <a:pt x="196" y="59"/>
                    <a:pt x="196" y="59"/>
                    <a:pt x="196" y="59"/>
                  </a:cubicBezTo>
                  <a:cubicBezTo>
                    <a:pt x="192" y="55"/>
                    <a:pt x="192" y="55"/>
                    <a:pt x="192" y="55"/>
                  </a:cubicBezTo>
                  <a:cubicBezTo>
                    <a:pt x="176" y="47"/>
                    <a:pt x="176" y="47"/>
                    <a:pt x="176" y="47"/>
                  </a:cubicBezTo>
                  <a:cubicBezTo>
                    <a:pt x="161" y="47"/>
                    <a:pt x="161" y="47"/>
                    <a:pt x="161" y="47"/>
                  </a:cubicBezTo>
                  <a:cubicBezTo>
                    <a:pt x="153" y="51"/>
                    <a:pt x="153" y="51"/>
                    <a:pt x="153" y="51"/>
                  </a:cubicBezTo>
                  <a:cubicBezTo>
                    <a:pt x="145" y="51"/>
                    <a:pt x="145" y="51"/>
                    <a:pt x="145" y="51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25" y="43"/>
                    <a:pt x="125" y="43"/>
                    <a:pt x="125" y="43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0" y="43"/>
                    <a:pt x="110" y="43"/>
                    <a:pt x="110" y="43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10" y="96"/>
                  </a:lnTo>
                  <a:close/>
                </a:path>
              </a:pathLst>
            </a:custGeom>
            <a:solidFill>
              <a:srgbClr val="F5AC00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0"/>
            <p:cNvSpPr/>
            <p:nvPr/>
          </p:nvSpPr>
          <p:spPr>
            <a:xfrm>
              <a:off x="7354825" y="1225311"/>
              <a:ext cx="1225450" cy="1235482"/>
            </a:xfrm>
            <a:custGeom>
              <a:avLst/>
              <a:gdLst/>
              <a:ahLst/>
              <a:cxnLst/>
              <a:rect l="l" t="t" r="r" b="b"/>
              <a:pathLst>
                <a:path w="1225450" h="1235482" extrusionOk="0">
                  <a:moveTo>
                    <a:pt x="827555" y="404583"/>
                  </a:moveTo>
                  <a:lnTo>
                    <a:pt x="854304" y="404583"/>
                  </a:lnTo>
                  <a:lnTo>
                    <a:pt x="886069" y="404583"/>
                  </a:lnTo>
                  <a:lnTo>
                    <a:pt x="886069" y="419630"/>
                  </a:lnTo>
                  <a:lnTo>
                    <a:pt x="917834" y="404583"/>
                  </a:lnTo>
                  <a:lnTo>
                    <a:pt x="932880" y="419630"/>
                  </a:lnTo>
                  <a:lnTo>
                    <a:pt x="964645" y="448051"/>
                  </a:lnTo>
                  <a:lnTo>
                    <a:pt x="981363" y="448051"/>
                  </a:lnTo>
                  <a:lnTo>
                    <a:pt x="996410" y="463097"/>
                  </a:lnTo>
                  <a:lnTo>
                    <a:pt x="1039877" y="479815"/>
                  </a:lnTo>
                  <a:lnTo>
                    <a:pt x="1056595" y="494862"/>
                  </a:lnTo>
                  <a:lnTo>
                    <a:pt x="1071642" y="543345"/>
                  </a:lnTo>
                  <a:lnTo>
                    <a:pt x="1056595" y="558391"/>
                  </a:lnTo>
                  <a:lnTo>
                    <a:pt x="1056595" y="575110"/>
                  </a:lnTo>
                  <a:lnTo>
                    <a:pt x="1071642" y="590156"/>
                  </a:lnTo>
                  <a:lnTo>
                    <a:pt x="1088360" y="682107"/>
                  </a:lnTo>
                  <a:lnTo>
                    <a:pt x="1071642" y="697153"/>
                  </a:lnTo>
                  <a:lnTo>
                    <a:pt x="1056595" y="713871"/>
                  </a:lnTo>
                  <a:lnTo>
                    <a:pt x="1039877" y="745636"/>
                  </a:lnTo>
                  <a:lnTo>
                    <a:pt x="1008113" y="772385"/>
                  </a:lnTo>
                  <a:lnTo>
                    <a:pt x="981363" y="820868"/>
                  </a:lnTo>
                  <a:lnTo>
                    <a:pt x="996410" y="835915"/>
                  </a:lnTo>
                  <a:lnTo>
                    <a:pt x="1008113" y="835915"/>
                  </a:lnTo>
                  <a:lnTo>
                    <a:pt x="1056595" y="820868"/>
                  </a:lnTo>
                  <a:lnTo>
                    <a:pt x="1071642" y="772385"/>
                  </a:lnTo>
                  <a:lnTo>
                    <a:pt x="1120125" y="757339"/>
                  </a:lnTo>
                  <a:lnTo>
                    <a:pt x="1150218" y="745636"/>
                  </a:lnTo>
                  <a:lnTo>
                    <a:pt x="1195357" y="835915"/>
                  </a:lnTo>
                  <a:lnTo>
                    <a:pt x="1195357" y="927866"/>
                  </a:lnTo>
                  <a:lnTo>
                    <a:pt x="1210404" y="957959"/>
                  </a:lnTo>
                  <a:lnTo>
                    <a:pt x="1210404" y="974677"/>
                  </a:lnTo>
                  <a:lnTo>
                    <a:pt x="1225450" y="957959"/>
                  </a:lnTo>
                  <a:lnTo>
                    <a:pt x="1195357" y="1053253"/>
                  </a:lnTo>
                  <a:lnTo>
                    <a:pt x="1163592" y="1053253"/>
                  </a:lnTo>
                  <a:lnTo>
                    <a:pt x="1150218" y="1069971"/>
                  </a:lnTo>
                  <a:lnTo>
                    <a:pt x="1150218" y="1081674"/>
                  </a:lnTo>
                  <a:lnTo>
                    <a:pt x="1150218" y="1113439"/>
                  </a:lnTo>
                  <a:lnTo>
                    <a:pt x="1135171" y="1113439"/>
                  </a:lnTo>
                  <a:lnTo>
                    <a:pt x="1135171" y="1128485"/>
                  </a:lnTo>
                  <a:lnTo>
                    <a:pt x="1120125" y="1160250"/>
                  </a:lnTo>
                  <a:lnTo>
                    <a:pt x="1120125" y="1192015"/>
                  </a:lnTo>
                  <a:lnTo>
                    <a:pt x="1076657" y="1235482"/>
                  </a:lnTo>
                  <a:lnTo>
                    <a:pt x="834242" y="1235482"/>
                  </a:lnTo>
                  <a:lnTo>
                    <a:pt x="830899" y="1235482"/>
                  </a:lnTo>
                  <a:lnTo>
                    <a:pt x="514923" y="1235482"/>
                  </a:lnTo>
                  <a:lnTo>
                    <a:pt x="561734" y="1208733"/>
                  </a:lnTo>
                  <a:lnTo>
                    <a:pt x="625264" y="1053253"/>
                  </a:lnTo>
                  <a:lnTo>
                    <a:pt x="625264" y="957959"/>
                  </a:lnTo>
                  <a:lnTo>
                    <a:pt x="578453" y="835915"/>
                  </a:lnTo>
                  <a:lnTo>
                    <a:pt x="608546" y="728918"/>
                  </a:lnTo>
                  <a:lnTo>
                    <a:pt x="625264" y="713871"/>
                  </a:lnTo>
                  <a:lnTo>
                    <a:pt x="625264" y="618577"/>
                  </a:lnTo>
                  <a:lnTo>
                    <a:pt x="640310" y="601859"/>
                  </a:lnTo>
                  <a:lnTo>
                    <a:pt x="657029" y="575110"/>
                  </a:lnTo>
                  <a:lnTo>
                    <a:pt x="683778" y="558391"/>
                  </a:lnTo>
                  <a:lnTo>
                    <a:pt x="700496" y="543345"/>
                  </a:lnTo>
                  <a:lnTo>
                    <a:pt x="715543" y="526627"/>
                  </a:lnTo>
                  <a:lnTo>
                    <a:pt x="715543" y="543345"/>
                  </a:lnTo>
                  <a:lnTo>
                    <a:pt x="732261" y="590156"/>
                  </a:lnTo>
                  <a:lnTo>
                    <a:pt x="732261" y="575110"/>
                  </a:lnTo>
                  <a:lnTo>
                    <a:pt x="747307" y="575110"/>
                  </a:lnTo>
                  <a:lnTo>
                    <a:pt x="764026" y="494862"/>
                  </a:lnTo>
                  <a:lnTo>
                    <a:pt x="827555" y="479815"/>
                  </a:lnTo>
                  <a:lnTo>
                    <a:pt x="827555" y="463097"/>
                  </a:lnTo>
                  <a:lnTo>
                    <a:pt x="810837" y="448051"/>
                  </a:lnTo>
                  <a:lnTo>
                    <a:pt x="810837" y="419630"/>
                  </a:lnTo>
                  <a:close/>
                  <a:moveTo>
                    <a:pt x="364054" y="0"/>
                  </a:moveTo>
                  <a:cubicBezTo>
                    <a:pt x="364054" y="0"/>
                    <a:pt x="364054" y="0"/>
                    <a:pt x="391754" y="0"/>
                  </a:cubicBezTo>
                  <a:cubicBezTo>
                    <a:pt x="391754" y="0"/>
                    <a:pt x="391754" y="0"/>
                    <a:pt x="391754" y="15871"/>
                  </a:cubicBezTo>
                  <a:cubicBezTo>
                    <a:pt x="391754" y="15871"/>
                    <a:pt x="391754" y="15871"/>
                    <a:pt x="364054" y="31742"/>
                  </a:cubicBezTo>
                  <a:cubicBezTo>
                    <a:pt x="364054" y="31742"/>
                    <a:pt x="364054" y="31742"/>
                    <a:pt x="316568" y="95227"/>
                  </a:cubicBezTo>
                  <a:cubicBezTo>
                    <a:pt x="316568" y="95227"/>
                    <a:pt x="316568" y="95227"/>
                    <a:pt x="300740" y="111099"/>
                  </a:cubicBezTo>
                  <a:cubicBezTo>
                    <a:pt x="300740" y="111099"/>
                    <a:pt x="300740" y="111099"/>
                    <a:pt x="284912" y="123002"/>
                  </a:cubicBezTo>
                  <a:cubicBezTo>
                    <a:pt x="284912" y="123002"/>
                    <a:pt x="284912" y="123002"/>
                    <a:pt x="284912" y="170616"/>
                  </a:cubicBezTo>
                  <a:cubicBezTo>
                    <a:pt x="284912" y="170616"/>
                    <a:pt x="284912" y="170616"/>
                    <a:pt x="316568" y="138873"/>
                  </a:cubicBezTo>
                  <a:cubicBezTo>
                    <a:pt x="316568" y="138873"/>
                    <a:pt x="316568" y="138873"/>
                    <a:pt x="332397" y="154744"/>
                  </a:cubicBezTo>
                  <a:cubicBezTo>
                    <a:pt x="332397" y="154744"/>
                    <a:pt x="332397" y="154744"/>
                    <a:pt x="364054" y="138873"/>
                  </a:cubicBezTo>
                  <a:cubicBezTo>
                    <a:pt x="364054" y="138873"/>
                    <a:pt x="364054" y="138873"/>
                    <a:pt x="423410" y="170616"/>
                  </a:cubicBezTo>
                  <a:cubicBezTo>
                    <a:pt x="423410" y="170616"/>
                    <a:pt x="423410" y="170616"/>
                    <a:pt x="470896" y="234101"/>
                  </a:cubicBezTo>
                  <a:cubicBezTo>
                    <a:pt x="470896" y="234101"/>
                    <a:pt x="470896" y="234101"/>
                    <a:pt x="486724" y="234101"/>
                  </a:cubicBezTo>
                  <a:cubicBezTo>
                    <a:pt x="486724" y="234101"/>
                    <a:pt x="486724" y="234101"/>
                    <a:pt x="561910" y="234101"/>
                  </a:cubicBezTo>
                  <a:cubicBezTo>
                    <a:pt x="561910" y="234101"/>
                    <a:pt x="561910" y="234101"/>
                    <a:pt x="577738" y="234101"/>
                  </a:cubicBezTo>
                  <a:cubicBezTo>
                    <a:pt x="577738" y="234101"/>
                    <a:pt x="577738" y="234101"/>
                    <a:pt x="593567" y="218229"/>
                  </a:cubicBezTo>
                  <a:cubicBezTo>
                    <a:pt x="593567" y="218229"/>
                    <a:pt x="593567" y="218229"/>
                    <a:pt x="641052" y="186487"/>
                  </a:cubicBezTo>
                  <a:cubicBezTo>
                    <a:pt x="641052" y="186487"/>
                    <a:pt x="641052" y="186487"/>
                    <a:pt x="763722" y="186487"/>
                  </a:cubicBezTo>
                  <a:cubicBezTo>
                    <a:pt x="763722" y="186487"/>
                    <a:pt x="763722" y="186487"/>
                    <a:pt x="779551" y="170616"/>
                  </a:cubicBezTo>
                  <a:cubicBezTo>
                    <a:pt x="779551" y="170616"/>
                    <a:pt x="779551" y="170616"/>
                    <a:pt x="811208" y="170616"/>
                  </a:cubicBezTo>
                  <a:cubicBezTo>
                    <a:pt x="811208" y="170616"/>
                    <a:pt x="811208" y="170616"/>
                    <a:pt x="811208" y="186487"/>
                  </a:cubicBezTo>
                  <a:cubicBezTo>
                    <a:pt x="811208" y="186487"/>
                    <a:pt x="811208" y="186487"/>
                    <a:pt x="811208" y="218229"/>
                  </a:cubicBezTo>
                  <a:cubicBezTo>
                    <a:pt x="811208" y="218229"/>
                    <a:pt x="811208" y="218229"/>
                    <a:pt x="854736" y="234101"/>
                  </a:cubicBezTo>
                  <a:cubicBezTo>
                    <a:pt x="854736" y="234101"/>
                    <a:pt x="854736" y="234101"/>
                    <a:pt x="918049" y="234101"/>
                  </a:cubicBezTo>
                  <a:cubicBezTo>
                    <a:pt x="918049" y="234101"/>
                    <a:pt x="918049" y="234101"/>
                    <a:pt x="933878" y="234101"/>
                  </a:cubicBezTo>
                  <a:cubicBezTo>
                    <a:pt x="933878" y="234101"/>
                    <a:pt x="933878" y="234101"/>
                    <a:pt x="933878" y="249972"/>
                  </a:cubicBezTo>
                  <a:cubicBezTo>
                    <a:pt x="933878" y="249972"/>
                    <a:pt x="933878" y="249972"/>
                    <a:pt x="933878" y="265843"/>
                  </a:cubicBezTo>
                  <a:cubicBezTo>
                    <a:pt x="933878" y="265843"/>
                    <a:pt x="933878" y="265843"/>
                    <a:pt x="933878" y="293618"/>
                  </a:cubicBezTo>
                  <a:cubicBezTo>
                    <a:pt x="933878" y="293618"/>
                    <a:pt x="933878" y="293618"/>
                    <a:pt x="949706" y="309489"/>
                  </a:cubicBezTo>
                  <a:cubicBezTo>
                    <a:pt x="949706" y="309489"/>
                    <a:pt x="949706" y="309489"/>
                    <a:pt x="965535" y="325360"/>
                  </a:cubicBezTo>
                  <a:cubicBezTo>
                    <a:pt x="965535" y="325360"/>
                    <a:pt x="965535" y="325360"/>
                    <a:pt x="981363" y="325360"/>
                  </a:cubicBezTo>
                  <a:cubicBezTo>
                    <a:pt x="981363" y="325360"/>
                    <a:pt x="981363" y="325360"/>
                    <a:pt x="981363" y="341231"/>
                  </a:cubicBezTo>
                  <a:cubicBezTo>
                    <a:pt x="981363" y="341231"/>
                    <a:pt x="981363" y="341231"/>
                    <a:pt x="918049" y="357103"/>
                  </a:cubicBezTo>
                  <a:cubicBezTo>
                    <a:pt x="918049" y="357103"/>
                    <a:pt x="918049" y="357103"/>
                    <a:pt x="902221" y="341231"/>
                  </a:cubicBezTo>
                  <a:cubicBezTo>
                    <a:pt x="902221" y="341231"/>
                    <a:pt x="902221" y="341231"/>
                    <a:pt x="886393" y="325360"/>
                  </a:cubicBezTo>
                  <a:cubicBezTo>
                    <a:pt x="886393" y="325360"/>
                    <a:pt x="886393" y="325360"/>
                    <a:pt x="886393" y="341231"/>
                  </a:cubicBezTo>
                  <a:cubicBezTo>
                    <a:pt x="886393" y="341231"/>
                    <a:pt x="886393" y="341231"/>
                    <a:pt x="870564" y="357103"/>
                  </a:cubicBezTo>
                  <a:cubicBezTo>
                    <a:pt x="870564" y="357103"/>
                    <a:pt x="870564" y="357103"/>
                    <a:pt x="854736" y="357103"/>
                  </a:cubicBezTo>
                  <a:cubicBezTo>
                    <a:pt x="854736" y="357103"/>
                    <a:pt x="854736" y="357103"/>
                    <a:pt x="842864" y="341231"/>
                  </a:cubicBezTo>
                  <a:cubicBezTo>
                    <a:pt x="842864" y="341231"/>
                    <a:pt x="842864" y="341231"/>
                    <a:pt x="811208" y="325360"/>
                  </a:cubicBezTo>
                  <a:cubicBezTo>
                    <a:pt x="811208" y="325360"/>
                    <a:pt x="811208" y="325360"/>
                    <a:pt x="763722" y="325360"/>
                  </a:cubicBezTo>
                  <a:cubicBezTo>
                    <a:pt x="763722" y="325360"/>
                    <a:pt x="763722" y="325360"/>
                    <a:pt x="732065" y="325360"/>
                  </a:cubicBezTo>
                  <a:cubicBezTo>
                    <a:pt x="732065" y="325360"/>
                    <a:pt x="732065" y="325360"/>
                    <a:pt x="716237" y="341231"/>
                  </a:cubicBezTo>
                  <a:cubicBezTo>
                    <a:pt x="716237" y="341231"/>
                    <a:pt x="716237" y="341231"/>
                    <a:pt x="641052" y="372974"/>
                  </a:cubicBezTo>
                  <a:cubicBezTo>
                    <a:pt x="641052" y="372974"/>
                    <a:pt x="641052" y="372974"/>
                    <a:pt x="577738" y="420588"/>
                  </a:cubicBezTo>
                  <a:cubicBezTo>
                    <a:pt x="577738" y="420588"/>
                    <a:pt x="577738" y="420588"/>
                    <a:pt x="561910" y="420588"/>
                  </a:cubicBezTo>
                  <a:cubicBezTo>
                    <a:pt x="561910" y="420588"/>
                    <a:pt x="561910" y="420588"/>
                    <a:pt x="577738" y="372974"/>
                  </a:cubicBezTo>
                  <a:cubicBezTo>
                    <a:pt x="577738" y="372974"/>
                    <a:pt x="577738" y="372974"/>
                    <a:pt x="546081" y="388845"/>
                  </a:cubicBezTo>
                  <a:cubicBezTo>
                    <a:pt x="546081" y="388845"/>
                    <a:pt x="546081" y="388845"/>
                    <a:pt x="530253" y="388845"/>
                  </a:cubicBezTo>
                  <a:cubicBezTo>
                    <a:pt x="530253" y="388845"/>
                    <a:pt x="530253" y="388845"/>
                    <a:pt x="518381" y="388845"/>
                  </a:cubicBezTo>
                  <a:cubicBezTo>
                    <a:pt x="518381" y="388845"/>
                    <a:pt x="518381" y="388845"/>
                    <a:pt x="407582" y="559461"/>
                  </a:cubicBezTo>
                  <a:cubicBezTo>
                    <a:pt x="407582" y="559461"/>
                    <a:pt x="407582" y="559461"/>
                    <a:pt x="391754" y="591203"/>
                  </a:cubicBezTo>
                  <a:cubicBezTo>
                    <a:pt x="391754" y="591203"/>
                    <a:pt x="391754" y="591203"/>
                    <a:pt x="387796" y="595171"/>
                  </a:cubicBezTo>
                  <a:cubicBezTo>
                    <a:pt x="387796" y="595171"/>
                    <a:pt x="387796" y="595171"/>
                    <a:pt x="387796" y="591203"/>
                  </a:cubicBezTo>
                  <a:cubicBezTo>
                    <a:pt x="387796" y="583268"/>
                    <a:pt x="387796" y="575332"/>
                    <a:pt x="383839" y="567396"/>
                  </a:cubicBezTo>
                  <a:cubicBezTo>
                    <a:pt x="379882" y="555493"/>
                    <a:pt x="379882" y="543590"/>
                    <a:pt x="379882" y="535654"/>
                  </a:cubicBezTo>
                  <a:cubicBezTo>
                    <a:pt x="383839" y="519783"/>
                    <a:pt x="383839" y="499944"/>
                    <a:pt x="379882" y="484072"/>
                  </a:cubicBezTo>
                  <a:cubicBezTo>
                    <a:pt x="379882" y="480105"/>
                    <a:pt x="379882" y="480105"/>
                    <a:pt x="379882" y="480105"/>
                  </a:cubicBezTo>
                  <a:cubicBezTo>
                    <a:pt x="379882" y="480105"/>
                    <a:pt x="379882" y="480105"/>
                    <a:pt x="383839" y="476137"/>
                  </a:cubicBezTo>
                  <a:cubicBezTo>
                    <a:pt x="383839" y="476137"/>
                    <a:pt x="383839" y="476137"/>
                    <a:pt x="375925" y="468201"/>
                  </a:cubicBezTo>
                  <a:cubicBezTo>
                    <a:pt x="368011" y="452330"/>
                    <a:pt x="368011" y="452330"/>
                    <a:pt x="368011" y="448362"/>
                  </a:cubicBezTo>
                  <a:cubicBezTo>
                    <a:pt x="364054" y="448362"/>
                    <a:pt x="364054" y="444394"/>
                    <a:pt x="360097" y="440427"/>
                  </a:cubicBezTo>
                  <a:cubicBezTo>
                    <a:pt x="344268" y="424555"/>
                    <a:pt x="320526" y="396781"/>
                    <a:pt x="316568" y="392813"/>
                  </a:cubicBezTo>
                  <a:cubicBezTo>
                    <a:pt x="316568" y="388845"/>
                    <a:pt x="328440" y="376942"/>
                    <a:pt x="328440" y="372974"/>
                  </a:cubicBezTo>
                  <a:cubicBezTo>
                    <a:pt x="324483" y="369006"/>
                    <a:pt x="320526" y="365038"/>
                    <a:pt x="312611" y="365038"/>
                  </a:cubicBezTo>
                  <a:cubicBezTo>
                    <a:pt x="312611" y="365038"/>
                    <a:pt x="312611" y="365038"/>
                    <a:pt x="189941" y="365038"/>
                  </a:cubicBezTo>
                  <a:cubicBezTo>
                    <a:pt x="189941" y="365038"/>
                    <a:pt x="189941" y="365038"/>
                    <a:pt x="189941" y="321392"/>
                  </a:cubicBezTo>
                  <a:cubicBezTo>
                    <a:pt x="193898" y="317424"/>
                    <a:pt x="189941" y="309489"/>
                    <a:pt x="174113" y="305521"/>
                  </a:cubicBezTo>
                  <a:cubicBezTo>
                    <a:pt x="166198" y="301553"/>
                    <a:pt x="162241" y="301553"/>
                    <a:pt x="162241" y="301553"/>
                  </a:cubicBezTo>
                  <a:cubicBezTo>
                    <a:pt x="162241" y="301553"/>
                    <a:pt x="162241" y="301553"/>
                    <a:pt x="158284" y="301553"/>
                  </a:cubicBezTo>
                  <a:cubicBezTo>
                    <a:pt x="158284" y="301553"/>
                    <a:pt x="158284" y="301553"/>
                    <a:pt x="158284" y="297585"/>
                  </a:cubicBezTo>
                  <a:cubicBezTo>
                    <a:pt x="154327" y="297585"/>
                    <a:pt x="154327" y="297585"/>
                    <a:pt x="150370" y="297585"/>
                  </a:cubicBezTo>
                  <a:cubicBezTo>
                    <a:pt x="146413" y="293618"/>
                    <a:pt x="138499" y="293618"/>
                    <a:pt x="126627" y="293618"/>
                  </a:cubicBezTo>
                  <a:cubicBezTo>
                    <a:pt x="106842" y="293618"/>
                    <a:pt x="91013" y="297585"/>
                    <a:pt x="91013" y="297585"/>
                  </a:cubicBezTo>
                  <a:cubicBezTo>
                    <a:pt x="91013" y="297585"/>
                    <a:pt x="91013" y="297585"/>
                    <a:pt x="67271" y="293618"/>
                  </a:cubicBezTo>
                  <a:cubicBezTo>
                    <a:pt x="67271" y="293618"/>
                    <a:pt x="67271" y="293618"/>
                    <a:pt x="35614" y="277746"/>
                  </a:cubicBezTo>
                  <a:cubicBezTo>
                    <a:pt x="35614" y="277746"/>
                    <a:pt x="35614" y="277746"/>
                    <a:pt x="23742" y="277746"/>
                  </a:cubicBezTo>
                  <a:lnTo>
                    <a:pt x="0" y="238068"/>
                  </a:lnTo>
                  <a:cubicBezTo>
                    <a:pt x="0" y="238068"/>
                    <a:pt x="0" y="238068"/>
                    <a:pt x="0" y="202358"/>
                  </a:cubicBezTo>
                  <a:cubicBezTo>
                    <a:pt x="0" y="202358"/>
                    <a:pt x="0" y="202358"/>
                    <a:pt x="23742" y="202358"/>
                  </a:cubicBezTo>
                  <a:cubicBezTo>
                    <a:pt x="23742" y="202358"/>
                    <a:pt x="23742" y="202358"/>
                    <a:pt x="83099" y="170616"/>
                  </a:cubicBezTo>
                  <a:cubicBezTo>
                    <a:pt x="83099" y="170616"/>
                    <a:pt x="83099" y="170616"/>
                    <a:pt x="162241" y="138873"/>
                  </a:cubicBezTo>
                  <a:cubicBezTo>
                    <a:pt x="162241" y="138873"/>
                    <a:pt x="162241" y="138873"/>
                    <a:pt x="300740" y="31742"/>
                  </a:cubicBezTo>
                  <a:cubicBezTo>
                    <a:pt x="300740" y="31742"/>
                    <a:pt x="300740" y="31742"/>
                    <a:pt x="364054" y="0"/>
                  </a:cubicBez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0"/>
            <p:cNvSpPr/>
            <p:nvPr/>
          </p:nvSpPr>
          <p:spPr>
            <a:xfrm>
              <a:off x="10004675" y="2208347"/>
              <a:ext cx="506564" cy="300929"/>
            </a:xfrm>
            <a:custGeom>
              <a:avLst/>
              <a:gdLst/>
              <a:ahLst/>
              <a:cxnLst/>
              <a:rect l="l" t="t" r="r" b="b"/>
              <a:pathLst>
                <a:path w="128" h="76" extrusionOk="0">
                  <a:moveTo>
                    <a:pt x="64" y="9"/>
                  </a:moveTo>
                  <a:cubicBezTo>
                    <a:pt x="64" y="1"/>
                    <a:pt x="64" y="1"/>
                    <a:pt x="64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0" y="25"/>
                    <a:pt x="1" y="28"/>
                    <a:pt x="2" y="28"/>
                  </a:cubicBezTo>
                  <a:cubicBezTo>
                    <a:pt x="3" y="30"/>
                    <a:pt x="3" y="40"/>
                    <a:pt x="3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5" y="63"/>
                    <a:pt x="76" y="66"/>
                    <a:pt x="76" y="67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97" y="68"/>
                    <a:pt x="97" y="68"/>
                    <a:pt x="97" y="68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4" y="53"/>
                    <a:pt x="124" y="53"/>
                    <a:pt x="124" y="53"/>
                  </a:cubicBezTo>
                  <a:cubicBezTo>
                    <a:pt x="124" y="61"/>
                    <a:pt x="124" y="61"/>
                    <a:pt x="124" y="61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5"/>
                    <a:pt x="97" y="45"/>
                    <a:pt x="97" y="45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85" y="29"/>
                    <a:pt x="85" y="29"/>
                    <a:pt x="85" y="29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90" y="2"/>
                    <a:pt x="90" y="2"/>
                    <a:pt x="90" y="2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0" y="9"/>
                    <a:pt x="80" y="9"/>
                    <a:pt x="80" y="9"/>
                  </a:cubicBezTo>
                  <a:lnTo>
                    <a:pt x="64" y="9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10"/>
            <p:cNvSpPr/>
            <p:nvPr/>
          </p:nvSpPr>
          <p:spPr>
            <a:xfrm>
              <a:off x="8991546" y="2885438"/>
              <a:ext cx="732261" cy="489846"/>
            </a:xfrm>
            <a:custGeom>
              <a:avLst/>
              <a:gdLst/>
              <a:ahLst/>
              <a:cxnLst/>
              <a:rect l="l" t="t" r="r" b="b"/>
              <a:pathLst>
                <a:path w="185" h="124" extrusionOk="0">
                  <a:moveTo>
                    <a:pt x="183" y="55"/>
                  </a:moveTo>
                  <a:cubicBezTo>
                    <a:pt x="156" y="55"/>
                    <a:pt x="156" y="55"/>
                    <a:pt x="156" y="55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50" y="3"/>
                    <a:pt x="146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8" y="9"/>
                    <a:pt x="12" y="7"/>
                    <a:pt x="12" y="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6" y="5"/>
                    <a:pt x="79" y="6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8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5" y="59"/>
                    <a:pt x="95" y="59"/>
                    <a:pt x="95" y="59"/>
                  </a:cubicBezTo>
                  <a:cubicBezTo>
                    <a:pt x="95" y="59"/>
                    <a:pt x="95" y="59"/>
                    <a:pt x="95" y="59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111" y="65"/>
                    <a:pt x="111" y="65"/>
                    <a:pt x="111" y="65"/>
                  </a:cubicBezTo>
                  <a:cubicBezTo>
                    <a:pt x="115" y="65"/>
                    <a:pt x="115" y="65"/>
                    <a:pt x="115" y="65"/>
                  </a:cubicBezTo>
                  <a:cubicBezTo>
                    <a:pt x="119" y="69"/>
                    <a:pt x="119" y="69"/>
                    <a:pt x="119" y="69"/>
                  </a:cubicBezTo>
                  <a:cubicBezTo>
                    <a:pt x="122" y="69"/>
                    <a:pt x="122" y="69"/>
                    <a:pt x="122" y="69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30" y="77"/>
                    <a:pt x="130" y="77"/>
                    <a:pt x="130" y="77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22" y="61"/>
                    <a:pt x="122" y="61"/>
                    <a:pt x="122" y="61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57"/>
                    <a:pt x="126" y="57"/>
                    <a:pt x="126" y="57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6" y="26"/>
                    <a:pt x="126" y="26"/>
                    <a:pt x="126" y="26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38" y="11"/>
                    <a:pt x="138" y="11"/>
                    <a:pt x="138" y="11"/>
                  </a:cubicBezTo>
                  <a:cubicBezTo>
                    <a:pt x="146" y="3"/>
                    <a:pt x="146" y="3"/>
                    <a:pt x="146" y="3"/>
                  </a:cubicBezTo>
                  <a:cubicBezTo>
                    <a:pt x="150" y="7"/>
                    <a:pt x="150" y="7"/>
                    <a:pt x="150" y="7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38" y="22"/>
                    <a:pt x="138" y="22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30"/>
                    <a:pt x="138" y="30"/>
                    <a:pt x="138" y="30"/>
                  </a:cubicBezTo>
                  <a:cubicBezTo>
                    <a:pt x="134" y="34"/>
                    <a:pt x="134" y="34"/>
                    <a:pt x="134" y="34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8" y="38"/>
                    <a:pt x="138" y="38"/>
                    <a:pt x="138" y="38"/>
                  </a:cubicBezTo>
                  <a:cubicBezTo>
                    <a:pt x="142" y="38"/>
                    <a:pt x="142" y="38"/>
                    <a:pt x="142" y="38"/>
                  </a:cubicBezTo>
                  <a:cubicBezTo>
                    <a:pt x="142" y="50"/>
                    <a:pt x="142" y="50"/>
                    <a:pt x="142" y="50"/>
                  </a:cubicBezTo>
                  <a:cubicBezTo>
                    <a:pt x="138" y="53"/>
                    <a:pt x="138" y="53"/>
                    <a:pt x="138" y="53"/>
                  </a:cubicBezTo>
                  <a:cubicBezTo>
                    <a:pt x="134" y="57"/>
                    <a:pt x="134" y="57"/>
                    <a:pt x="134" y="57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42" y="69"/>
                    <a:pt x="142" y="69"/>
                    <a:pt x="142" y="69"/>
                  </a:cubicBezTo>
                  <a:cubicBezTo>
                    <a:pt x="146" y="69"/>
                    <a:pt x="146" y="69"/>
                    <a:pt x="146" y="69"/>
                  </a:cubicBezTo>
                  <a:cubicBezTo>
                    <a:pt x="150" y="69"/>
                    <a:pt x="150" y="69"/>
                    <a:pt x="150" y="69"/>
                  </a:cubicBezTo>
                  <a:cubicBezTo>
                    <a:pt x="154" y="77"/>
                    <a:pt x="154" y="77"/>
                    <a:pt x="154" y="77"/>
                  </a:cubicBezTo>
                  <a:cubicBezTo>
                    <a:pt x="154" y="81"/>
                    <a:pt x="154" y="81"/>
                    <a:pt x="154" y="81"/>
                  </a:cubicBezTo>
                  <a:cubicBezTo>
                    <a:pt x="154" y="85"/>
                    <a:pt x="154" y="85"/>
                    <a:pt x="154" y="85"/>
                  </a:cubicBezTo>
                  <a:cubicBezTo>
                    <a:pt x="158" y="85"/>
                    <a:pt x="158" y="85"/>
                    <a:pt x="158" y="85"/>
                  </a:cubicBezTo>
                  <a:cubicBezTo>
                    <a:pt x="158" y="89"/>
                    <a:pt x="158" y="89"/>
                    <a:pt x="158" y="89"/>
                  </a:cubicBezTo>
                  <a:cubicBezTo>
                    <a:pt x="154" y="89"/>
                    <a:pt x="154" y="89"/>
                    <a:pt x="154" y="89"/>
                  </a:cubicBezTo>
                  <a:cubicBezTo>
                    <a:pt x="146" y="108"/>
                    <a:pt x="146" y="108"/>
                    <a:pt x="146" y="108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4" y="124"/>
                    <a:pt x="154" y="124"/>
                    <a:pt x="154" y="124"/>
                  </a:cubicBezTo>
                  <a:cubicBezTo>
                    <a:pt x="154" y="120"/>
                    <a:pt x="154" y="120"/>
                    <a:pt x="154" y="120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73" y="73"/>
                    <a:pt x="173" y="73"/>
                    <a:pt x="173" y="73"/>
                  </a:cubicBezTo>
                  <a:cubicBezTo>
                    <a:pt x="177" y="65"/>
                    <a:pt x="177" y="65"/>
                    <a:pt x="177" y="65"/>
                  </a:cubicBezTo>
                  <a:cubicBezTo>
                    <a:pt x="185" y="57"/>
                    <a:pt x="185" y="57"/>
                    <a:pt x="185" y="57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183" y="54"/>
                    <a:pt x="183" y="54"/>
                    <a:pt x="183" y="54"/>
                  </a:cubicBezTo>
                  <a:lnTo>
                    <a:pt x="183" y="55"/>
                  </a:lnTo>
                  <a:close/>
                </a:path>
              </a:pathLst>
            </a:custGeom>
            <a:solidFill>
              <a:schemeClr val="tx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10"/>
            <p:cNvSpPr/>
            <p:nvPr/>
          </p:nvSpPr>
          <p:spPr>
            <a:xfrm>
              <a:off x="10360774" y="1242030"/>
              <a:ext cx="596843" cy="894428"/>
            </a:xfrm>
            <a:custGeom>
              <a:avLst/>
              <a:gdLst/>
              <a:ahLst/>
              <a:cxnLst/>
              <a:rect l="l" t="t" r="r" b="b"/>
              <a:pathLst>
                <a:path w="151" h="226" extrusionOk="0">
                  <a:moveTo>
                    <a:pt x="147" y="141"/>
                  </a:moveTo>
                  <a:cubicBezTo>
                    <a:pt x="147" y="137"/>
                    <a:pt x="147" y="137"/>
                    <a:pt x="147" y="137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36" y="129"/>
                    <a:pt x="136" y="129"/>
                    <a:pt x="136" y="129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8" y="106"/>
                    <a:pt x="128" y="106"/>
                    <a:pt x="128" y="106"/>
                  </a:cubicBezTo>
                  <a:cubicBezTo>
                    <a:pt x="128" y="102"/>
                    <a:pt x="128" y="102"/>
                    <a:pt x="128" y="102"/>
                  </a:cubicBezTo>
                  <a:cubicBezTo>
                    <a:pt x="120" y="98"/>
                    <a:pt x="120" y="98"/>
                    <a:pt x="120" y="98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7" y="117"/>
                    <a:pt x="7" y="117"/>
                    <a:pt x="7" y="117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3" y="121"/>
                    <a:pt x="3" y="121"/>
                    <a:pt x="3" y="121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1" y="124"/>
                    <a:pt x="0" y="131"/>
                    <a:pt x="1" y="134"/>
                  </a:cubicBezTo>
                  <a:cubicBezTo>
                    <a:pt x="2" y="137"/>
                    <a:pt x="1" y="151"/>
                    <a:pt x="1" y="153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" y="165"/>
                    <a:pt x="2" y="165"/>
                    <a:pt x="2" y="165"/>
                  </a:cubicBezTo>
                  <a:cubicBezTo>
                    <a:pt x="9" y="192"/>
                    <a:pt x="9" y="192"/>
                    <a:pt x="9" y="192"/>
                  </a:cubicBezTo>
                  <a:cubicBezTo>
                    <a:pt x="9" y="218"/>
                    <a:pt x="9" y="218"/>
                    <a:pt x="9" y="218"/>
                  </a:cubicBezTo>
                  <a:cubicBezTo>
                    <a:pt x="13" y="225"/>
                    <a:pt x="13" y="225"/>
                    <a:pt x="13" y="225"/>
                  </a:cubicBezTo>
                  <a:cubicBezTo>
                    <a:pt x="14" y="226"/>
                    <a:pt x="14" y="226"/>
                    <a:pt x="14" y="226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30" y="199"/>
                    <a:pt x="30" y="199"/>
                    <a:pt x="30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42" y="203"/>
                    <a:pt x="42" y="203"/>
                    <a:pt x="42" y="203"/>
                  </a:cubicBezTo>
                  <a:cubicBezTo>
                    <a:pt x="46" y="199"/>
                    <a:pt x="46" y="199"/>
                    <a:pt x="46" y="199"/>
                  </a:cubicBezTo>
                  <a:cubicBezTo>
                    <a:pt x="46" y="195"/>
                    <a:pt x="46" y="195"/>
                    <a:pt x="46" y="195"/>
                  </a:cubicBezTo>
                  <a:cubicBezTo>
                    <a:pt x="50" y="195"/>
                    <a:pt x="50" y="195"/>
                    <a:pt x="50" y="195"/>
                  </a:cubicBezTo>
                  <a:cubicBezTo>
                    <a:pt x="50" y="199"/>
                    <a:pt x="50" y="199"/>
                    <a:pt x="50" y="199"/>
                  </a:cubicBezTo>
                  <a:cubicBezTo>
                    <a:pt x="54" y="199"/>
                    <a:pt x="54" y="199"/>
                    <a:pt x="54" y="199"/>
                  </a:cubicBezTo>
                  <a:cubicBezTo>
                    <a:pt x="57" y="195"/>
                    <a:pt x="57" y="195"/>
                    <a:pt x="57" y="195"/>
                  </a:cubicBezTo>
                  <a:cubicBezTo>
                    <a:pt x="57" y="191"/>
                    <a:pt x="57" y="191"/>
                    <a:pt x="57" y="191"/>
                  </a:cubicBezTo>
                  <a:cubicBezTo>
                    <a:pt x="61" y="187"/>
                    <a:pt x="61" y="187"/>
                    <a:pt x="61" y="187"/>
                  </a:cubicBezTo>
                  <a:cubicBezTo>
                    <a:pt x="65" y="191"/>
                    <a:pt x="65" y="191"/>
                    <a:pt x="65" y="191"/>
                  </a:cubicBezTo>
                  <a:cubicBezTo>
                    <a:pt x="69" y="184"/>
                    <a:pt x="69" y="184"/>
                    <a:pt x="69" y="184"/>
                  </a:cubicBezTo>
                  <a:cubicBezTo>
                    <a:pt x="69" y="180"/>
                    <a:pt x="69" y="180"/>
                    <a:pt x="69" y="180"/>
                  </a:cubicBezTo>
                  <a:cubicBezTo>
                    <a:pt x="73" y="172"/>
                    <a:pt x="73" y="172"/>
                    <a:pt x="73" y="172"/>
                  </a:cubicBezTo>
                  <a:cubicBezTo>
                    <a:pt x="73" y="168"/>
                    <a:pt x="73" y="168"/>
                    <a:pt x="73" y="168"/>
                  </a:cubicBezTo>
                  <a:cubicBezTo>
                    <a:pt x="77" y="164"/>
                    <a:pt x="77" y="164"/>
                    <a:pt x="77" y="164"/>
                  </a:cubicBezTo>
                  <a:cubicBezTo>
                    <a:pt x="81" y="164"/>
                    <a:pt x="81" y="164"/>
                    <a:pt x="81" y="164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72"/>
                    <a:pt x="85" y="172"/>
                    <a:pt x="85" y="172"/>
                  </a:cubicBezTo>
                  <a:cubicBezTo>
                    <a:pt x="89" y="172"/>
                    <a:pt x="89" y="172"/>
                    <a:pt x="89" y="172"/>
                  </a:cubicBezTo>
                  <a:cubicBezTo>
                    <a:pt x="93" y="172"/>
                    <a:pt x="93" y="172"/>
                    <a:pt x="93" y="172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104" y="172"/>
                    <a:pt x="104" y="172"/>
                    <a:pt x="104" y="172"/>
                  </a:cubicBezTo>
                  <a:cubicBezTo>
                    <a:pt x="108" y="168"/>
                    <a:pt x="108" y="168"/>
                    <a:pt x="108" y="168"/>
                  </a:cubicBezTo>
                  <a:cubicBezTo>
                    <a:pt x="112" y="168"/>
                    <a:pt x="112" y="168"/>
                    <a:pt x="112" y="168"/>
                  </a:cubicBezTo>
                  <a:cubicBezTo>
                    <a:pt x="116" y="164"/>
                    <a:pt x="116" y="164"/>
                    <a:pt x="116" y="164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32" y="160"/>
                    <a:pt x="132" y="160"/>
                    <a:pt x="132" y="160"/>
                  </a:cubicBezTo>
                  <a:cubicBezTo>
                    <a:pt x="132" y="156"/>
                    <a:pt x="132" y="156"/>
                    <a:pt x="132" y="156"/>
                  </a:cubicBezTo>
                  <a:cubicBezTo>
                    <a:pt x="139" y="156"/>
                    <a:pt x="139" y="156"/>
                    <a:pt x="139" y="156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47" y="152"/>
                    <a:pt x="147" y="152"/>
                    <a:pt x="147" y="152"/>
                  </a:cubicBezTo>
                  <a:cubicBezTo>
                    <a:pt x="151" y="148"/>
                    <a:pt x="151" y="148"/>
                    <a:pt x="151" y="148"/>
                  </a:cubicBezTo>
                  <a:cubicBezTo>
                    <a:pt x="151" y="145"/>
                    <a:pt x="151" y="145"/>
                    <a:pt x="151" y="145"/>
                  </a:cubicBezTo>
                  <a:cubicBezTo>
                    <a:pt x="147" y="145"/>
                    <a:pt x="147" y="145"/>
                    <a:pt x="147" y="145"/>
                  </a:cubicBezTo>
                  <a:lnTo>
                    <a:pt x="147" y="141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0"/>
            <p:cNvSpPr/>
            <p:nvPr/>
          </p:nvSpPr>
          <p:spPr>
            <a:xfrm>
              <a:off x="6773030" y="4033984"/>
              <a:ext cx="760682" cy="822540"/>
            </a:xfrm>
            <a:custGeom>
              <a:avLst/>
              <a:gdLst/>
              <a:ahLst/>
              <a:cxnLst/>
              <a:rect l="l" t="t" r="r" b="b"/>
              <a:pathLst>
                <a:path w="192" h="208" extrusionOk="0">
                  <a:moveTo>
                    <a:pt x="145" y="149"/>
                  </a:moveTo>
                  <a:cubicBezTo>
                    <a:pt x="145" y="144"/>
                    <a:pt x="145" y="144"/>
                    <a:pt x="145" y="144"/>
                  </a:cubicBezTo>
                  <a:cubicBezTo>
                    <a:pt x="147" y="144"/>
                    <a:pt x="150" y="143"/>
                    <a:pt x="150" y="141"/>
                  </a:cubicBezTo>
                  <a:cubicBezTo>
                    <a:pt x="150" y="133"/>
                    <a:pt x="150" y="133"/>
                    <a:pt x="150" y="133"/>
                  </a:cubicBezTo>
                  <a:cubicBezTo>
                    <a:pt x="152" y="120"/>
                    <a:pt x="152" y="120"/>
                    <a:pt x="152" y="120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5" y="105"/>
                    <a:pt x="148" y="105"/>
                    <a:pt x="149" y="103"/>
                  </a:cubicBezTo>
                  <a:cubicBezTo>
                    <a:pt x="150" y="102"/>
                    <a:pt x="150" y="101"/>
                    <a:pt x="149" y="100"/>
                  </a:cubicBezTo>
                  <a:cubicBezTo>
                    <a:pt x="148" y="95"/>
                    <a:pt x="148" y="95"/>
                    <a:pt x="148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4" y="90"/>
                    <a:pt x="4" y="92"/>
                    <a:pt x="5" y="93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15" y="101"/>
                    <a:pt x="16" y="102"/>
                    <a:pt x="16" y="103"/>
                  </a:cubicBezTo>
                  <a:cubicBezTo>
                    <a:pt x="16" y="103"/>
                    <a:pt x="16" y="103"/>
                    <a:pt x="16" y="103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20" y="111"/>
                    <a:pt x="20" y="111"/>
                    <a:pt x="20" y="111"/>
                  </a:cubicBezTo>
                  <a:cubicBezTo>
                    <a:pt x="23" y="115"/>
                    <a:pt x="23" y="116"/>
                    <a:pt x="22" y="118"/>
                  </a:cubicBezTo>
                  <a:cubicBezTo>
                    <a:pt x="21" y="120"/>
                    <a:pt x="20" y="122"/>
                    <a:pt x="20" y="125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20" y="139"/>
                    <a:pt x="20" y="141"/>
                    <a:pt x="20" y="141"/>
                  </a:cubicBezTo>
                  <a:cubicBezTo>
                    <a:pt x="20" y="141"/>
                    <a:pt x="20" y="141"/>
                    <a:pt x="20" y="141"/>
                  </a:cubicBezTo>
                  <a:cubicBezTo>
                    <a:pt x="20" y="142"/>
                    <a:pt x="20" y="142"/>
                    <a:pt x="20" y="142"/>
                  </a:cubicBezTo>
                  <a:cubicBezTo>
                    <a:pt x="20" y="143"/>
                    <a:pt x="20" y="144"/>
                    <a:pt x="20" y="145"/>
                  </a:cubicBezTo>
                  <a:cubicBezTo>
                    <a:pt x="19" y="147"/>
                    <a:pt x="19" y="149"/>
                    <a:pt x="19" y="149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7" y="154"/>
                    <a:pt x="17" y="154"/>
                    <a:pt x="17" y="154"/>
                  </a:cubicBezTo>
                  <a:cubicBezTo>
                    <a:pt x="17" y="154"/>
                    <a:pt x="17" y="154"/>
                    <a:pt x="17" y="154"/>
                  </a:cubicBezTo>
                  <a:cubicBezTo>
                    <a:pt x="16" y="155"/>
                    <a:pt x="16" y="155"/>
                    <a:pt x="16" y="155"/>
                  </a:cubicBezTo>
                  <a:cubicBezTo>
                    <a:pt x="16" y="155"/>
                    <a:pt x="15" y="155"/>
                    <a:pt x="15" y="156"/>
                  </a:cubicBezTo>
                  <a:cubicBezTo>
                    <a:pt x="14" y="158"/>
                    <a:pt x="13" y="159"/>
                    <a:pt x="13" y="159"/>
                  </a:cubicBezTo>
                  <a:cubicBezTo>
                    <a:pt x="13" y="159"/>
                    <a:pt x="13" y="159"/>
                    <a:pt x="13" y="159"/>
                  </a:cubicBezTo>
                  <a:cubicBezTo>
                    <a:pt x="12" y="159"/>
                    <a:pt x="12" y="159"/>
                    <a:pt x="12" y="159"/>
                  </a:cubicBezTo>
                  <a:cubicBezTo>
                    <a:pt x="12" y="159"/>
                    <a:pt x="12" y="160"/>
                    <a:pt x="11" y="161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9" y="165"/>
                    <a:pt x="6" y="167"/>
                    <a:pt x="1" y="168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71" y="185"/>
                    <a:pt x="71" y="185"/>
                    <a:pt x="71" y="185"/>
                  </a:cubicBezTo>
                  <a:cubicBezTo>
                    <a:pt x="75" y="181"/>
                    <a:pt x="75" y="181"/>
                    <a:pt x="75" y="181"/>
                  </a:cubicBezTo>
                  <a:cubicBezTo>
                    <a:pt x="75" y="177"/>
                    <a:pt x="75" y="177"/>
                    <a:pt x="75" y="177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86" y="173"/>
                    <a:pt x="86" y="173"/>
                    <a:pt x="86" y="173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106" y="185"/>
                    <a:pt x="106" y="185"/>
                    <a:pt x="106" y="185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21" y="197"/>
                    <a:pt x="121" y="197"/>
                    <a:pt x="121" y="197"/>
                  </a:cubicBezTo>
                  <a:cubicBezTo>
                    <a:pt x="125" y="201"/>
                    <a:pt x="125" y="201"/>
                    <a:pt x="125" y="201"/>
                  </a:cubicBezTo>
                  <a:cubicBezTo>
                    <a:pt x="129" y="201"/>
                    <a:pt x="129" y="201"/>
                    <a:pt x="129" y="201"/>
                  </a:cubicBezTo>
                  <a:cubicBezTo>
                    <a:pt x="137" y="197"/>
                    <a:pt x="137" y="197"/>
                    <a:pt x="137" y="197"/>
                  </a:cubicBezTo>
                  <a:cubicBezTo>
                    <a:pt x="141" y="201"/>
                    <a:pt x="141" y="201"/>
                    <a:pt x="141" y="201"/>
                  </a:cubicBezTo>
                  <a:cubicBezTo>
                    <a:pt x="145" y="201"/>
                    <a:pt x="145" y="201"/>
                    <a:pt x="145" y="201"/>
                  </a:cubicBezTo>
                  <a:cubicBezTo>
                    <a:pt x="153" y="201"/>
                    <a:pt x="153" y="201"/>
                    <a:pt x="153" y="201"/>
                  </a:cubicBezTo>
                  <a:cubicBezTo>
                    <a:pt x="160" y="193"/>
                    <a:pt x="160" y="193"/>
                    <a:pt x="160" y="193"/>
                  </a:cubicBezTo>
                  <a:cubicBezTo>
                    <a:pt x="160" y="189"/>
                    <a:pt x="160" y="189"/>
                    <a:pt x="160" y="189"/>
                  </a:cubicBezTo>
                  <a:cubicBezTo>
                    <a:pt x="164" y="189"/>
                    <a:pt x="164" y="189"/>
                    <a:pt x="164" y="189"/>
                  </a:cubicBezTo>
                  <a:cubicBezTo>
                    <a:pt x="168" y="193"/>
                    <a:pt x="168" y="193"/>
                    <a:pt x="168" y="193"/>
                  </a:cubicBezTo>
                  <a:cubicBezTo>
                    <a:pt x="176" y="197"/>
                    <a:pt x="176" y="197"/>
                    <a:pt x="176" y="197"/>
                  </a:cubicBezTo>
                  <a:cubicBezTo>
                    <a:pt x="184" y="208"/>
                    <a:pt x="184" y="208"/>
                    <a:pt x="184" y="208"/>
                  </a:cubicBezTo>
                  <a:cubicBezTo>
                    <a:pt x="192" y="205"/>
                    <a:pt x="192" y="205"/>
                    <a:pt x="192" y="205"/>
                  </a:cubicBezTo>
                  <a:cubicBezTo>
                    <a:pt x="192" y="201"/>
                    <a:pt x="192" y="201"/>
                    <a:pt x="192" y="201"/>
                  </a:cubicBezTo>
                  <a:cubicBezTo>
                    <a:pt x="192" y="197"/>
                    <a:pt x="192" y="197"/>
                    <a:pt x="192" y="197"/>
                  </a:cubicBezTo>
                  <a:cubicBezTo>
                    <a:pt x="180" y="189"/>
                    <a:pt x="180" y="189"/>
                    <a:pt x="180" y="189"/>
                  </a:cubicBezTo>
                  <a:cubicBezTo>
                    <a:pt x="172" y="185"/>
                    <a:pt x="172" y="185"/>
                    <a:pt x="172" y="185"/>
                  </a:cubicBezTo>
                  <a:cubicBezTo>
                    <a:pt x="172" y="181"/>
                    <a:pt x="172" y="181"/>
                    <a:pt x="172" y="181"/>
                  </a:cubicBezTo>
                  <a:cubicBezTo>
                    <a:pt x="176" y="177"/>
                    <a:pt x="176" y="177"/>
                    <a:pt x="176" y="177"/>
                  </a:cubicBezTo>
                  <a:cubicBezTo>
                    <a:pt x="184" y="169"/>
                    <a:pt x="184" y="169"/>
                    <a:pt x="184" y="169"/>
                  </a:cubicBezTo>
                  <a:cubicBezTo>
                    <a:pt x="188" y="162"/>
                    <a:pt x="188" y="162"/>
                    <a:pt x="188" y="162"/>
                  </a:cubicBezTo>
                  <a:cubicBezTo>
                    <a:pt x="184" y="158"/>
                    <a:pt x="184" y="158"/>
                    <a:pt x="184" y="158"/>
                  </a:cubicBezTo>
                  <a:cubicBezTo>
                    <a:pt x="176" y="162"/>
                    <a:pt x="176" y="162"/>
                    <a:pt x="176" y="162"/>
                  </a:cubicBezTo>
                  <a:cubicBezTo>
                    <a:pt x="172" y="165"/>
                    <a:pt x="172" y="165"/>
                    <a:pt x="172" y="165"/>
                  </a:cubicBezTo>
                  <a:cubicBezTo>
                    <a:pt x="168" y="165"/>
                    <a:pt x="168" y="165"/>
                    <a:pt x="168" y="165"/>
                  </a:cubicBezTo>
                  <a:cubicBezTo>
                    <a:pt x="168" y="158"/>
                    <a:pt x="168" y="158"/>
                    <a:pt x="168" y="158"/>
                  </a:cubicBezTo>
                  <a:cubicBezTo>
                    <a:pt x="164" y="158"/>
                    <a:pt x="164" y="158"/>
                    <a:pt x="164" y="158"/>
                  </a:cubicBezTo>
                  <a:cubicBezTo>
                    <a:pt x="160" y="158"/>
                    <a:pt x="160" y="158"/>
                    <a:pt x="160" y="158"/>
                  </a:cubicBezTo>
                  <a:cubicBezTo>
                    <a:pt x="157" y="162"/>
                    <a:pt x="157" y="162"/>
                    <a:pt x="157" y="162"/>
                  </a:cubicBezTo>
                  <a:cubicBezTo>
                    <a:pt x="149" y="162"/>
                    <a:pt x="149" y="162"/>
                    <a:pt x="149" y="162"/>
                  </a:cubicBezTo>
                  <a:cubicBezTo>
                    <a:pt x="145" y="158"/>
                    <a:pt x="145" y="158"/>
                    <a:pt x="145" y="158"/>
                  </a:cubicBezTo>
                  <a:cubicBezTo>
                    <a:pt x="145" y="150"/>
                    <a:pt x="145" y="150"/>
                    <a:pt x="145" y="150"/>
                  </a:cubicBezTo>
                  <a:cubicBezTo>
                    <a:pt x="146" y="149"/>
                    <a:pt x="146" y="149"/>
                    <a:pt x="146" y="149"/>
                  </a:cubicBezTo>
                  <a:cubicBezTo>
                    <a:pt x="146" y="149"/>
                    <a:pt x="146" y="149"/>
                    <a:pt x="146" y="149"/>
                  </a:cubicBezTo>
                  <a:lnTo>
                    <a:pt x="145" y="149"/>
                  </a:lnTo>
                  <a:close/>
                </a:path>
              </a:pathLst>
            </a:custGeom>
            <a:solidFill>
              <a:srgbClr val="F5AC00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0"/>
            <p:cNvSpPr/>
            <p:nvPr/>
          </p:nvSpPr>
          <p:spPr>
            <a:xfrm>
              <a:off x="7461823" y="2955654"/>
              <a:ext cx="1138515" cy="424644"/>
            </a:xfrm>
            <a:custGeom>
              <a:avLst/>
              <a:gdLst/>
              <a:ahLst/>
              <a:cxnLst/>
              <a:rect l="l" t="t" r="r" b="b"/>
              <a:pathLst>
                <a:path w="288" h="107" extrusionOk="0">
                  <a:moveTo>
                    <a:pt x="286" y="68"/>
                  </a:moveTo>
                  <a:cubicBezTo>
                    <a:pt x="285" y="67"/>
                    <a:pt x="284" y="66"/>
                    <a:pt x="284" y="65"/>
                  </a:cubicBezTo>
                  <a:cubicBezTo>
                    <a:pt x="283" y="64"/>
                    <a:pt x="283" y="64"/>
                    <a:pt x="283" y="64"/>
                  </a:cubicBezTo>
                  <a:cubicBezTo>
                    <a:pt x="282" y="65"/>
                    <a:pt x="282" y="65"/>
                    <a:pt x="282" y="65"/>
                  </a:cubicBezTo>
                  <a:cubicBezTo>
                    <a:pt x="281" y="65"/>
                    <a:pt x="281" y="65"/>
                    <a:pt x="281" y="65"/>
                  </a:cubicBezTo>
                  <a:cubicBezTo>
                    <a:pt x="280" y="65"/>
                    <a:pt x="279" y="65"/>
                    <a:pt x="279" y="64"/>
                  </a:cubicBezTo>
                  <a:cubicBezTo>
                    <a:pt x="277" y="62"/>
                    <a:pt x="276" y="61"/>
                    <a:pt x="275" y="60"/>
                  </a:cubicBezTo>
                  <a:cubicBezTo>
                    <a:pt x="274" y="59"/>
                    <a:pt x="273" y="59"/>
                    <a:pt x="272" y="58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0" y="50"/>
                    <a:pt x="270" y="50"/>
                    <a:pt x="270" y="49"/>
                  </a:cubicBezTo>
                  <a:cubicBezTo>
                    <a:pt x="270" y="47"/>
                    <a:pt x="271" y="44"/>
                    <a:pt x="271" y="42"/>
                  </a:cubicBezTo>
                  <a:cubicBezTo>
                    <a:pt x="271" y="41"/>
                    <a:pt x="271" y="39"/>
                    <a:pt x="272" y="36"/>
                  </a:cubicBezTo>
                  <a:cubicBezTo>
                    <a:pt x="274" y="32"/>
                    <a:pt x="274" y="32"/>
                    <a:pt x="274" y="32"/>
                  </a:cubicBezTo>
                  <a:cubicBezTo>
                    <a:pt x="274" y="30"/>
                    <a:pt x="274" y="30"/>
                    <a:pt x="274" y="30"/>
                  </a:cubicBezTo>
                  <a:cubicBezTo>
                    <a:pt x="272" y="28"/>
                    <a:pt x="272" y="28"/>
                    <a:pt x="272" y="28"/>
                  </a:cubicBezTo>
                  <a:cubicBezTo>
                    <a:pt x="265" y="21"/>
                    <a:pt x="265" y="21"/>
                    <a:pt x="265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2" y="21"/>
                    <a:pt x="246" y="21"/>
                    <a:pt x="243" y="18"/>
                  </a:cubicBezTo>
                  <a:cubicBezTo>
                    <a:pt x="242" y="18"/>
                    <a:pt x="241" y="17"/>
                    <a:pt x="240" y="17"/>
                  </a:cubicBezTo>
                  <a:cubicBezTo>
                    <a:pt x="237" y="17"/>
                    <a:pt x="235" y="18"/>
                    <a:pt x="235" y="18"/>
                  </a:cubicBezTo>
                  <a:cubicBezTo>
                    <a:pt x="232" y="18"/>
                    <a:pt x="232" y="18"/>
                    <a:pt x="232" y="18"/>
                  </a:cubicBezTo>
                  <a:cubicBezTo>
                    <a:pt x="229" y="18"/>
                    <a:pt x="228" y="13"/>
                    <a:pt x="227" y="12"/>
                  </a:cubicBezTo>
                  <a:cubicBezTo>
                    <a:pt x="203" y="12"/>
                    <a:pt x="203" y="12"/>
                    <a:pt x="203" y="12"/>
                  </a:cubicBezTo>
                  <a:cubicBezTo>
                    <a:pt x="198" y="6"/>
                    <a:pt x="198" y="6"/>
                    <a:pt x="198" y="6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78" y="5"/>
                    <a:pt x="178" y="5"/>
                    <a:pt x="178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65" y="9"/>
                    <a:pt x="161" y="9"/>
                  </a:cubicBezTo>
                  <a:cubicBezTo>
                    <a:pt x="157" y="10"/>
                    <a:pt x="158" y="17"/>
                    <a:pt x="158" y="18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51" y="25"/>
                    <a:pt x="151" y="25"/>
                    <a:pt x="151" y="25"/>
                  </a:cubicBezTo>
                  <a:cubicBezTo>
                    <a:pt x="151" y="25"/>
                    <a:pt x="144" y="30"/>
                    <a:pt x="136" y="33"/>
                  </a:cubicBezTo>
                  <a:cubicBezTo>
                    <a:pt x="134" y="34"/>
                    <a:pt x="133" y="35"/>
                    <a:pt x="133" y="35"/>
                  </a:cubicBezTo>
                  <a:cubicBezTo>
                    <a:pt x="134" y="36"/>
                    <a:pt x="134" y="36"/>
                    <a:pt x="134" y="36"/>
                  </a:cubicBezTo>
                  <a:cubicBezTo>
                    <a:pt x="136" y="37"/>
                    <a:pt x="137" y="38"/>
                    <a:pt x="136" y="40"/>
                  </a:cubicBezTo>
                  <a:cubicBezTo>
                    <a:pt x="135" y="42"/>
                    <a:pt x="135" y="44"/>
                    <a:pt x="136" y="45"/>
                  </a:cubicBezTo>
                  <a:cubicBezTo>
                    <a:pt x="136" y="47"/>
                    <a:pt x="136" y="47"/>
                    <a:pt x="136" y="47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8" y="45"/>
                    <a:pt x="126" y="42"/>
                    <a:pt x="124" y="41"/>
                  </a:cubicBezTo>
                  <a:cubicBezTo>
                    <a:pt x="123" y="40"/>
                    <a:pt x="123" y="40"/>
                    <a:pt x="122" y="40"/>
                  </a:cubicBezTo>
                  <a:cubicBezTo>
                    <a:pt x="122" y="40"/>
                    <a:pt x="121" y="40"/>
                    <a:pt x="121" y="41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7"/>
                    <a:pt x="101" y="47"/>
                    <a:pt x="98" y="47"/>
                  </a:cubicBezTo>
                  <a:cubicBezTo>
                    <a:pt x="97" y="47"/>
                    <a:pt x="95" y="47"/>
                    <a:pt x="94" y="47"/>
                  </a:cubicBezTo>
                  <a:cubicBezTo>
                    <a:pt x="92" y="48"/>
                    <a:pt x="91" y="48"/>
                    <a:pt x="91" y="48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7"/>
                    <a:pt x="63" y="47"/>
                    <a:pt x="62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50"/>
                    <a:pt x="62" y="51"/>
                  </a:cubicBezTo>
                  <a:cubicBezTo>
                    <a:pt x="62" y="53"/>
                    <a:pt x="61" y="54"/>
                    <a:pt x="60" y="54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58" y="54"/>
                    <a:pt x="56" y="52"/>
                    <a:pt x="5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37" y="52"/>
                    <a:pt x="34" y="53"/>
                    <a:pt x="33" y="53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7" y="85"/>
                    <a:pt x="9" y="91"/>
                    <a:pt x="8" y="9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56" y="107"/>
                    <a:pt x="56" y="107"/>
                    <a:pt x="56" y="107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264" y="94"/>
                    <a:pt x="264" y="94"/>
                    <a:pt x="264" y="94"/>
                  </a:cubicBezTo>
                  <a:cubicBezTo>
                    <a:pt x="265" y="94"/>
                    <a:pt x="265" y="94"/>
                    <a:pt x="265" y="94"/>
                  </a:cubicBezTo>
                  <a:cubicBezTo>
                    <a:pt x="265" y="94"/>
                    <a:pt x="265" y="94"/>
                    <a:pt x="265" y="94"/>
                  </a:cubicBezTo>
                  <a:cubicBezTo>
                    <a:pt x="267" y="93"/>
                    <a:pt x="267" y="93"/>
                    <a:pt x="267" y="93"/>
                  </a:cubicBezTo>
                  <a:cubicBezTo>
                    <a:pt x="268" y="92"/>
                    <a:pt x="270" y="90"/>
                    <a:pt x="271" y="90"/>
                  </a:cubicBezTo>
                  <a:cubicBezTo>
                    <a:pt x="274" y="88"/>
                    <a:pt x="277" y="86"/>
                    <a:pt x="278" y="85"/>
                  </a:cubicBezTo>
                  <a:cubicBezTo>
                    <a:pt x="288" y="81"/>
                    <a:pt x="288" y="81"/>
                    <a:pt x="288" y="81"/>
                  </a:cubicBezTo>
                  <a:cubicBezTo>
                    <a:pt x="287" y="80"/>
                    <a:pt x="287" y="80"/>
                    <a:pt x="287" y="80"/>
                  </a:cubicBezTo>
                  <a:cubicBezTo>
                    <a:pt x="287" y="79"/>
                    <a:pt x="287" y="77"/>
                    <a:pt x="288" y="76"/>
                  </a:cubicBezTo>
                  <a:cubicBezTo>
                    <a:pt x="288" y="74"/>
                    <a:pt x="288" y="74"/>
                    <a:pt x="288" y="73"/>
                  </a:cubicBezTo>
                  <a:cubicBezTo>
                    <a:pt x="288" y="72"/>
                    <a:pt x="288" y="72"/>
                    <a:pt x="288" y="71"/>
                  </a:cubicBezTo>
                  <a:cubicBezTo>
                    <a:pt x="288" y="71"/>
                    <a:pt x="288" y="71"/>
                    <a:pt x="288" y="71"/>
                  </a:cubicBezTo>
                  <a:cubicBezTo>
                    <a:pt x="288" y="70"/>
                    <a:pt x="287" y="69"/>
                    <a:pt x="286" y="68"/>
                  </a:cubicBezTo>
                  <a:close/>
                </a:path>
              </a:pathLst>
            </a:custGeom>
            <a:solidFill>
              <a:srgbClr val="F5AC00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10"/>
            <p:cNvSpPr/>
            <p:nvPr/>
          </p:nvSpPr>
          <p:spPr>
            <a:xfrm>
              <a:off x="5564297" y="2616273"/>
              <a:ext cx="1126813" cy="573437"/>
            </a:xfrm>
            <a:custGeom>
              <a:avLst/>
              <a:gdLst/>
              <a:ahLst/>
              <a:cxnLst/>
              <a:rect l="l" t="t" r="r" b="b"/>
              <a:pathLst>
                <a:path w="285" h="145" extrusionOk="0">
                  <a:moveTo>
                    <a:pt x="285" y="144"/>
                  </a:moveTo>
                  <a:cubicBezTo>
                    <a:pt x="285" y="54"/>
                    <a:pt x="285" y="54"/>
                    <a:pt x="285" y="54"/>
                  </a:cubicBezTo>
                  <a:cubicBezTo>
                    <a:pt x="285" y="53"/>
                    <a:pt x="285" y="53"/>
                    <a:pt x="285" y="53"/>
                  </a:cubicBezTo>
                  <a:cubicBezTo>
                    <a:pt x="284" y="53"/>
                    <a:pt x="283" y="52"/>
                    <a:pt x="282" y="50"/>
                  </a:cubicBezTo>
                  <a:cubicBezTo>
                    <a:pt x="273" y="42"/>
                    <a:pt x="273" y="42"/>
                    <a:pt x="273" y="42"/>
                  </a:cubicBezTo>
                  <a:cubicBezTo>
                    <a:pt x="273" y="35"/>
                    <a:pt x="273" y="35"/>
                    <a:pt x="273" y="35"/>
                  </a:cubicBezTo>
                  <a:cubicBezTo>
                    <a:pt x="270" y="35"/>
                    <a:pt x="270" y="35"/>
                    <a:pt x="270" y="35"/>
                  </a:cubicBezTo>
                  <a:cubicBezTo>
                    <a:pt x="269" y="16"/>
                    <a:pt x="269" y="16"/>
                    <a:pt x="269" y="16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8" y="14"/>
                    <a:pt x="267" y="13"/>
                    <a:pt x="265" y="13"/>
                  </a:cubicBezTo>
                  <a:cubicBezTo>
                    <a:pt x="261" y="13"/>
                    <a:pt x="261" y="13"/>
                    <a:pt x="261" y="1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7"/>
                    <a:pt x="256" y="7"/>
                    <a:pt x="256" y="7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1" y="145"/>
                    <a:pt x="1" y="145"/>
                    <a:pt x="1" y="145"/>
                  </a:cubicBezTo>
                  <a:cubicBezTo>
                    <a:pt x="285" y="145"/>
                    <a:pt x="285" y="145"/>
                    <a:pt x="285" y="145"/>
                  </a:cubicBezTo>
                  <a:cubicBezTo>
                    <a:pt x="285" y="145"/>
                    <a:pt x="285" y="145"/>
                    <a:pt x="285" y="145"/>
                  </a:cubicBezTo>
                  <a:lnTo>
                    <a:pt x="285" y="144"/>
                  </a:lnTo>
                  <a:close/>
                </a:path>
              </a:pathLst>
            </a:custGeom>
            <a:solidFill>
              <a:schemeClr val="accent6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10"/>
            <p:cNvSpPr/>
            <p:nvPr/>
          </p:nvSpPr>
          <p:spPr>
            <a:xfrm>
              <a:off x="6375134" y="1974291"/>
              <a:ext cx="971333" cy="625264"/>
            </a:xfrm>
            <a:custGeom>
              <a:avLst/>
              <a:gdLst/>
              <a:ahLst/>
              <a:cxnLst/>
              <a:rect l="l" t="t" r="r" b="b"/>
              <a:pathLst>
                <a:path w="246" h="158" extrusionOk="0"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6" y="138"/>
                    <a:pt x="26" y="138"/>
                    <a:pt x="26" y="138"/>
                  </a:cubicBezTo>
                  <a:cubicBezTo>
                    <a:pt x="26" y="139"/>
                    <a:pt x="26" y="139"/>
                    <a:pt x="26" y="139"/>
                  </a:cubicBezTo>
                  <a:cubicBezTo>
                    <a:pt x="26" y="139"/>
                    <a:pt x="26" y="139"/>
                    <a:pt x="26" y="139"/>
                  </a:cubicBezTo>
                  <a:cubicBezTo>
                    <a:pt x="26" y="139"/>
                    <a:pt x="26" y="139"/>
                    <a:pt x="26" y="139"/>
                  </a:cubicBezTo>
                  <a:cubicBezTo>
                    <a:pt x="188" y="139"/>
                    <a:pt x="188" y="139"/>
                    <a:pt x="188" y="139"/>
                  </a:cubicBezTo>
                  <a:cubicBezTo>
                    <a:pt x="195" y="158"/>
                    <a:pt x="195" y="158"/>
                    <a:pt x="195" y="158"/>
                  </a:cubicBezTo>
                  <a:cubicBezTo>
                    <a:pt x="195" y="158"/>
                    <a:pt x="195" y="158"/>
                    <a:pt x="195" y="158"/>
                  </a:cubicBezTo>
                  <a:cubicBezTo>
                    <a:pt x="210" y="139"/>
                    <a:pt x="210" y="139"/>
                    <a:pt x="210" y="139"/>
                  </a:cubicBezTo>
                  <a:cubicBezTo>
                    <a:pt x="215" y="118"/>
                    <a:pt x="215" y="118"/>
                    <a:pt x="215" y="118"/>
                  </a:cubicBezTo>
                  <a:cubicBezTo>
                    <a:pt x="224" y="101"/>
                    <a:pt x="224" y="101"/>
                    <a:pt x="224" y="101"/>
                  </a:cubicBezTo>
                  <a:cubicBezTo>
                    <a:pt x="234" y="89"/>
                    <a:pt x="234" y="89"/>
                    <a:pt x="234" y="89"/>
                  </a:cubicBezTo>
                  <a:cubicBezTo>
                    <a:pt x="246" y="68"/>
                    <a:pt x="246" y="68"/>
                    <a:pt x="246" y="68"/>
                  </a:cubicBezTo>
                  <a:cubicBezTo>
                    <a:pt x="234" y="56"/>
                    <a:pt x="234" y="56"/>
                    <a:pt x="234" y="56"/>
                  </a:cubicBezTo>
                  <a:cubicBezTo>
                    <a:pt x="228" y="49"/>
                    <a:pt x="228" y="49"/>
                    <a:pt x="228" y="49"/>
                  </a:cubicBezTo>
                  <a:cubicBezTo>
                    <a:pt x="228" y="49"/>
                    <a:pt x="228" y="49"/>
                    <a:pt x="228" y="49"/>
                  </a:cubicBezTo>
                  <a:cubicBezTo>
                    <a:pt x="224" y="44"/>
                    <a:pt x="224" y="44"/>
                    <a:pt x="224" y="44"/>
                  </a:cubicBezTo>
                  <a:cubicBezTo>
                    <a:pt x="212" y="25"/>
                    <a:pt x="212" y="25"/>
                    <a:pt x="212" y="25"/>
                  </a:cubicBezTo>
                  <a:cubicBezTo>
                    <a:pt x="205" y="14"/>
                    <a:pt x="205" y="14"/>
                    <a:pt x="205" y="14"/>
                  </a:cubicBezTo>
                  <a:cubicBezTo>
                    <a:pt x="205" y="14"/>
                    <a:pt x="205" y="14"/>
                    <a:pt x="205" y="14"/>
                  </a:cubicBezTo>
                  <a:cubicBezTo>
                    <a:pt x="205" y="12"/>
                    <a:pt x="204" y="6"/>
                    <a:pt x="20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27"/>
                    <a:pt x="13" y="27"/>
                    <a:pt x="13" y="27"/>
                  </a:cubicBezTo>
                  <a:lnTo>
                    <a:pt x="0" y="40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10"/>
            <p:cNvSpPr/>
            <p:nvPr/>
          </p:nvSpPr>
          <p:spPr>
            <a:xfrm>
              <a:off x="7623990" y="2397264"/>
              <a:ext cx="561734" cy="772385"/>
            </a:xfrm>
            <a:custGeom>
              <a:avLst/>
              <a:gdLst/>
              <a:ahLst/>
              <a:cxnLst/>
              <a:rect l="l" t="t" r="r" b="b"/>
              <a:pathLst>
                <a:path w="142" h="195" extrusionOk="0">
                  <a:moveTo>
                    <a:pt x="35" y="142"/>
                  </a:moveTo>
                  <a:cubicBezTo>
                    <a:pt x="30" y="149"/>
                    <a:pt x="30" y="149"/>
                    <a:pt x="30" y="149"/>
                  </a:cubicBezTo>
                  <a:cubicBezTo>
                    <a:pt x="23" y="153"/>
                    <a:pt x="23" y="153"/>
                    <a:pt x="23" y="153"/>
                  </a:cubicBezTo>
                  <a:cubicBezTo>
                    <a:pt x="23" y="160"/>
                    <a:pt x="23" y="160"/>
                    <a:pt x="23" y="160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15" y="171"/>
                    <a:pt x="15" y="171"/>
                    <a:pt x="15" y="171"/>
                  </a:cubicBezTo>
                  <a:cubicBezTo>
                    <a:pt x="14" y="171"/>
                    <a:pt x="12" y="174"/>
                    <a:pt x="9" y="177"/>
                  </a:cubicBezTo>
                  <a:cubicBezTo>
                    <a:pt x="7" y="180"/>
                    <a:pt x="6" y="182"/>
                    <a:pt x="5" y="183"/>
                  </a:cubicBezTo>
                  <a:cubicBezTo>
                    <a:pt x="4" y="184"/>
                    <a:pt x="4" y="185"/>
                    <a:pt x="4" y="185"/>
                  </a:cubicBezTo>
                  <a:cubicBezTo>
                    <a:pt x="4" y="185"/>
                    <a:pt x="4" y="186"/>
                    <a:pt x="2" y="189"/>
                  </a:cubicBezTo>
                  <a:cubicBezTo>
                    <a:pt x="2" y="191"/>
                    <a:pt x="2" y="191"/>
                    <a:pt x="2" y="191"/>
                  </a:cubicBezTo>
                  <a:cubicBezTo>
                    <a:pt x="1" y="191"/>
                    <a:pt x="1" y="191"/>
                    <a:pt x="1" y="191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15" y="192"/>
                    <a:pt x="15" y="192"/>
                    <a:pt x="15" y="192"/>
                  </a:cubicBezTo>
                  <a:cubicBezTo>
                    <a:pt x="15" y="193"/>
                    <a:pt x="17" y="195"/>
                    <a:pt x="19" y="195"/>
                  </a:cubicBezTo>
                  <a:cubicBezTo>
                    <a:pt x="19" y="195"/>
                    <a:pt x="19" y="195"/>
                    <a:pt x="19" y="195"/>
                  </a:cubicBezTo>
                  <a:cubicBezTo>
                    <a:pt x="20" y="195"/>
                    <a:pt x="21" y="194"/>
                    <a:pt x="21" y="192"/>
                  </a:cubicBezTo>
                  <a:cubicBezTo>
                    <a:pt x="22" y="191"/>
                    <a:pt x="22" y="190"/>
                    <a:pt x="22" y="190"/>
                  </a:cubicBezTo>
                  <a:cubicBezTo>
                    <a:pt x="22" y="189"/>
                    <a:pt x="22" y="189"/>
                    <a:pt x="22" y="189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22" y="188"/>
                    <a:pt x="22" y="188"/>
                    <a:pt x="23" y="187"/>
                  </a:cubicBezTo>
                  <a:cubicBezTo>
                    <a:pt x="27" y="182"/>
                    <a:pt x="27" y="182"/>
                    <a:pt x="27" y="182"/>
                  </a:cubicBezTo>
                  <a:cubicBezTo>
                    <a:pt x="29" y="186"/>
                    <a:pt x="29" y="186"/>
                    <a:pt x="29" y="186"/>
                  </a:cubicBezTo>
                  <a:cubicBezTo>
                    <a:pt x="37" y="188"/>
                    <a:pt x="37" y="188"/>
                    <a:pt x="37" y="188"/>
                  </a:cubicBezTo>
                  <a:cubicBezTo>
                    <a:pt x="48" y="188"/>
                    <a:pt x="48" y="188"/>
                    <a:pt x="48" y="188"/>
                  </a:cubicBezTo>
                  <a:cubicBezTo>
                    <a:pt x="47" y="189"/>
                    <a:pt x="47" y="189"/>
                    <a:pt x="47" y="189"/>
                  </a:cubicBezTo>
                  <a:cubicBezTo>
                    <a:pt x="50" y="189"/>
                    <a:pt x="50" y="189"/>
                    <a:pt x="50" y="189"/>
                  </a:cubicBezTo>
                  <a:cubicBezTo>
                    <a:pt x="50" y="189"/>
                    <a:pt x="51" y="189"/>
                    <a:pt x="53" y="188"/>
                  </a:cubicBezTo>
                  <a:cubicBezTo>
                    <a:pt x="54" y="188"/>
                    <a:pt x="56" y="188"/>
                    <a:pt x="57" y="188"/>
                  </a:cubicBezTo>
                  <a:cubicBezTo>
                    <a:pt x="60" y="188"/>
                    <a:pt x="62" y="188"/>
                    <a:pt x="62" y="188"/>
                  </a:cubicBezTo>
                  <a:cubicBezTo>
                    <a:pt x="62" y="188"/>
                    <a:pt x="62" y="188"/>
                    <a:pt x="62" y="188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73" y="182"/>
                    <a:pt x="73" y="182"/>
                    <a:pt x="73" y="182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1"/>
                    <a:pt x="81" y="181"/>
                    <a:pt x="81" y="181"/>
                  </a:cubicBezTo>
                  <a:cubicBezTo>
                    <a:pt x="82" y="181"/>
                    <a:pt x="82" y="181"/>
                    <a:pt x="83" y="182"/>
                  </a:cubicBezTo>
                  <a:cubicBezTo>
                    <a:pt x="85" y="183"/>
                    <a:pt x="87" y="186"/>
                    <a:pt x="88" y="187"/>
                  </a:cubicBezTo>
                  <a:cubicBezTo>
                    <a:pt x="88" y="188"/>
                    <a:pt x="88" y="188"/>
                    <a:pt x="88" y="188"/>
                  </a:cubicBezTo>
                  <a:cubicBezTo>
                    <a:pt x="95" y="188"/>
                    <a:pt x="95" y="188"/>
                    <a:pt x="95" y="188"/>
                  </a:cubicBezTo>
                  <a:cubicBezTo>
                    <a:pt x="95" y="186"/>
                    <a:pt x="95" y="186"/>
                    <a:pt x="95" y="186"/>
                  </a:cubicBezTo>
                  <a:cubicBezTo>
                    <a:pt x="94" y="185"/>
                    <a:pt x="94" y="183"/>
                    <a:pt x="95" y="181"/>
                  </a:cubicBezTo>
                  <a:cubicBezTo>
                    <a:pt x="96" y="179"/>
                    <a:pt x="95" y="178"/>
                    <a:pt x="93" y="177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92" y="176"/>
                    <a:pt x="93" y="175"/>
                    <a:pt x="95" y="174"/>
                  </a:cubicBezTo>
                  <a:cubicBezTo>
                    <a:pt x="103" y="171"/>
                    <a:pt x="110" y="166"/>
                    <a:pt x="110" y="166"/>
                  </a:cubicBezTo>
                  <a:cubicBezTo>
                    <a:pt x="117" y="160"/>
                    <a:pt x="117" y="160"/>
                    <a:pt x="117" y="160"/>
                  </a:cubicBezTo>
                  <a:cubicBezTo>
                    <a:pt x="117" y="159"/>
                    <a:pt x="117" y="159"/>
                    <a:pt x="117" y="159"/>
                  </a:cubicBezTo>
                  <a:cubicBezTo>
                    <a:pt x="117" y="158"/>
                    <a:pt x="116" y="151"/>
                    <a:pt x="120" y="150"/>
                  </a:cubicBezTo>
                  <a:cubicBezTo>
                    <a:pt x="124" y="150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42" y="141"/>
                    <a:pt x="142" y="141"/>
                    <a:pt x="142" y="141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5" y="142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10"/>
            <p:cNvSpPr/>
            <p:nvPr/>
          </p:nvSpPr>
          <p:spPr>
            <a:xfrm>
              <a:off x="7145847" y="2168223"/>
              <a:ext cx="616905" cy="1038205"/>
            </a:xfrm>
            <a:custGeom>
              <a:avLst/>
              <a:gdLst/>
              <a:ahLst/>
              <a:cxnLst/>
              <a:rect l="l" t="t" r="r" b="b"/>
              <a:pathLst>
                <a:path w="156" h="262" extrusionOk="0">
                  <a:moveTo>
                    <a:pt x="39" y="7"/>
                  </a:moveTo>
                  <a:cubicBezTo>
                    <a:pt x="51" y="19"/>
                    <a:pt x="51" y="19"/>
                    <a:pt x="51" y="19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15" y="154"/>
                    <a:pt x="15" y="154"/>
                    <a:pt x="15" y="154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49" y="182"/>
                    <a:pt x="49" y="182"/>
                    <a:pt x="49" y="182"/>
                  </a:cubicBezTo>
                  <a:cubicBezTo>
                    <a:pt x="46" y="198"/>
                    <a:pt x="46" y="198"/>
                    <a:pt x="46" y="198"/>
                  </a:cubicBezTo>
                  <a:cubicBezTo>
                    <a:pt x="51" y="215"/>
                    <a:pt x="51" y="215"/>
                    <a:pt x="51" y="215"/>
                  </a:cubicBezTo>
                  <a:cubicBezTo>
                    <a:pt x="71" y="225"/>
                    <a:pt x="71" y="225"/>
                    <a:pt x="71" y="225"/>
                  </a:cubicBezTo>
                  <a:cubicBezTo>
                    <a:pt x="78" y="238"/>
                    <a:pt x="78" y="238"/>
                    <a:pt x="78" y="238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2" y="252"/>
                    <a:pt x="90" y="260"/>
                    <a:pt x="92" y="262"/>
                  </a:cubicBezTo>
                  <a:cubicBezTo>
                    <a:pt x="92" y="262"/>
                    <a:pt x="92" y="262"/>
                    <a:pt x="92" y="262"/>
                  </a:cubicBezTo>
                  <a:cubicBezTo>
                    <a:pt x="92" y="262"/>
                    <a:pt x="92" y="262"/>
                    <a:pt x="92" y="262"/>
                  </a:cubicBezTo>
                  <a:cubicBezTo>
                    <a:pt x="102" y="262"/>
                    <a:pt x="102" y="262"/>
                    <a:pt x="102" y="262"/>
                  </a:cubicBezTo>
                  <a:cubicBezTo>
                    <a:pt x="106" y="257"/>
                    <a:pt x="106" y="257"/>
                    <a:pt x="106" y="257"/>
                  </a:cubicBezTo>
                  <a:cubicBezTo>
                    <a:pt x="113" y="252"/>
                    <a:pt x="113" y="252"/>
                    <a:pt x="113" y="252"/>
                  </a:cubicBezTo>
                  <a:cubicBezTo>
                    <a:pt x="114" y="252"/>
                    <a:pt x="117" y="251"/>
                    <a:pt x="120" y="250"/>
                  </a:cubicBezTo>
                  <a:cubicBezTo>
                    <a:pt x="120" y="250"/>
                    <a:pt x="120" y="249"/>
                    <a:pt x="121" y="249"/>
                  </a:cubicBezTo>
                  <a:cubicBezTo>
                    <a:pt x="121" y="249"/>
                    <a:pt x="121" y="249"/>
                    <a:pt x="122" y="249"/>
                  </a:cubicBezTo>
                  <a:cubicBezTo>
                    <a:pt x="122" y="249"/>
                    <a:pt x="122" y="249"/>
                    <a:pt x="122" y="249"/>
                  </a:cubicBezTo>
                  <a:cubicBezTo>
                    <a:pt x="123" y="249"/>
                    <a:pt x="123" y="249"/>
                    <a:pt x="123" y="249"/>
                  </a:cubicBezTo>
                  <a:cubicBezTo>
                    <a:pt x="123" y="247"/>
                    <a:pt x="123" y="247"/>
                    <a:pt x="123" y="247"/>
                  </a:cubicBezTo>
                  <a:cubicBezTo>
                    <a:pt x="125" y="244"/>
                    <a:pt x="125" y="243"/>
                    <a:pt x="125" y="243"/>
                  </a:cubicBezTo>
                  <a:cubicBezTo>
                    <a:pt x="125" y="243"/>
                    <a:pt x="125" y="242"/>
                    <a:pt x="126" y="241"/>
                  </a:cubicBezTo>
                  <a:cubicBezTo>
                    <a:pt x="127" y="240"/>
                    <a:pt x="128" y="238"/>
                    <a:pt x="130" y="235"/>
                  </a:cubicBezTo>
                  <a:cubicBezTo>
                    <a:pt x="133" y="232"/>
                    <a:pt x="135" y="229"/>
                    <a:pt x="136" y="229"/>
                  </a:cubicBezTo>
                  <a:cubicBezTo>
                    <a:pt x="140" y="222"/>
                    <a:pt x="140" y="222"/>
                    <a:pt x="140" y="222"/>
                  </a:cubicBezTo>
                  <a:cubicBezTo>
                    <a:pt x="144" y="218"/>
                    <a:pt x="144" y="218"/>
                    <a:pt x="144" y="218"/>
                  </a:cubicBezTo>
                  <a:cubicBezTo>
                    <a:pt x="144" y="211"/>
                    <a:pt x="144" y="211"/>
                    <a:pt x="144" y="211"/>
                  </a:cubicBezTo>
                  <a:cubicBezTo>
                    <a:pt x="151" y="207"/>
                    <a:pt x="151" y="207"/>
                    <a:pt x="151" y="207"/>
                  </a:cubicBezTo>
                  <a:cubicBezTo>
                    <a:pt x="156" y="200"/>
                    <a:pt x="156" y="200"/>
                    <a:pt x="156" y="200"/>
                  </a:cubicBezTo>
                  <a:cubicBezTo>
                    <a:pt x="156" y="58"/>
                    <a:pt x="156" y="58"/>
                    <a:pt x="156" y="58"/>
                  </a:cubicBezTo>
                  <a:cubicBezTo>
                    <a:pt x="156" y="57"/>
                    <a:pt x="156" y="57"/>
                    <a:pt x="156" y="57"/>
                  </a:cubicBezTo>
                  <a:cubicBezTo>
                    <a:pt x="152" y="47"/>
                    <a:pt x="152" y="47"/>
                    <a:pt x="152" y="47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39" y="7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10"/>
            <p:cNvSpPr/>
            <p:nvPr/>
          </p:nvSpPr>
          <p:spPr>
            <a:xfrm>
              <a:off x="3258846" y="885931"/>
              <a:ext cx="904459" cy="1337463"/>
            </a:xfrm>
            <a:custGeom>
              <a:avLst/>
              <a:gdLst/>
              <a:ahLst/>
              <a:cxnLst/>
              <a:rect l="l" t="t" r="r" b="b"/>
              <a:pathLst>
                <a:path w="229" h="338" extrusionOk="0">
                  <a:moveTo>
                    <a:pt x="3" y="148"/>
                  </a:moveTo>
                  <a:cubicBezTo>
                    <a:pt x="6" y="148"/>
                    <a:pt x="9" y="148"/>
                    <a:pt x="9" y="148"/>
                  </a:cubicBezTo>
                  <a:cubicBezTo>
                    <a:pt x="15" y="154"/>
                    <a:pt x="15" y="154"/>
                    <a:pt x="15" y="154"/>
                  </a:cubicBezTo>
                  <a:cubicBezTo>
                    <a:pt x="19" y="163"/>
                    <a:pt x="19" y="163"/>
                    <a:pt x="19" y="163"/>
                  </a:cubicBezTo>
                  <a:cubicBezTo>
                    <a:pt x="19" y="189"/>
                    <a:pt x="19" y="189"/>
                    <a:pt x="19" y="189"/>
                  </a:cubicBezTo>
                  <a:cubicBezTo>
                    <a:pt x="4" y="201"/>
                    <a:pt x="4" y="201"/>
                    <a:pt x="4" y="201"/>
                  </a:cubicBezTo>
                  <a:cubicBezTo>
                    <a:pt x="2" y="211"/>
                    <a:pt x="2" y="211"/>
                    <a:pt x="2" y="211"/>
                  </a:cubicBezTo>
                  <a:cubicBezTo>
                    <a:pt x="4" y="215"/>
                    <a:pt x="4" y="215"/>
                    <a:pt x="4" y="215"/>
                  </a:cubicBezTo>
                  <a:cubicBezTo>
                    <a:pt x="7" y="236"/>
                    <a:pt x="7" y="236"/>
                    <a:pt x="7" y="236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2" y="263"/>
                    <a:pt x="2" y="263"/>
                    <a:pt x="2" y="263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2" y="338"/>
                    <a:pt x="2" y="338"/>
                    <a:pt x="2" y="338"/>
                  </a:cubicBezTo>
                  <a:cubicBezTo>
                    <a:pt x="2" y="338"/>
                    <a:pt x="2" y="338"/>
                    <a:pt x="2" y="338"/>
                  </a:cubicBezTo>
                  <a:cubicBezTo>
                    <a:pt x="118" y="338"/>
                    <a:pt x="118" y="338"/>
                    <a:pt x="118" y="338"/>
                  </a:cubicBezTo>
                  <a:cubicBezTo>
                    <a:pt x="229" y="338"/>
                    <a:pt x="229" y="338"/>
                    <a:pt x="229" y="338"/>
                  </a:cubicBezTo>
                  <a:cubicBezTo>
                    <a:pt x="229" y="338"/>
                    <a:pt x="229" y="338"/>
                    <a:pt x="229" y="338"/>
                  </a:cubicBezTo>
                  <a:cubicBezTo>
                    <a:pt x="229" y="216"/>
                    <a:pt x="229" y="216"/>
                    <a:pt x="229" y="216"/>
                  </a:cubicBezTo>
                  <a:cubicBezTo>
                    <a:pt x="222" y="216"/>
                    <a:pt x="222" y="216"/>
                    <a:pt x="222" y="216"/>
                  </a:cubicBezTo>
                  <a:cubicBezTo>
                    <a:pt x="216" y="217"/>
                    <a:pt x="216" y="217"/>
                    <a:pt x="216" y="217"/>
                  </a:cubicBezTo>
                  <a:cubicBezTo>
                    <a:pt x="205" y="221"/>
                    <a:pt x="205" y="221"/>
                    <a:pt x="205" y="221"/>
                  </a:cubicBezTo>
                  <a:cubicBezTo>
                    <a:pt x="200" y="224"/>
                    <a:pt x="200" y="224"/>
                    <a:pt x="200" y="224"/>
                  </a:cubicBezTo>
                  <a:cubicBezTo>
                    <a:pt x="198" y="225"/>
                    <a:pt x="197" y="225"/>
                    <a:pt x="196" y="225"/>
                  </a:cubicBezTo>
                  <a:cubicBezTo>
                    <a:pt x="195" y="225"/>
                    <a:pt x="195" y="225"/>
                    <a:pt x="195" y="225"/>
                  </a:cubicBezTo>
                  <a:cubicBezTo>
                    <a:pt x="194" y="224"/>
                    <a:pt x="194" y="224"/>
                    <a:pt x="194" y="224"/>
                  </a:cubicBezTo>
                  <a:cubicBezTo>
                    <a:pt x="193" y="224"/>
                    <a:pt x="189" y="224"/>
                    <a:pt x="187" y="224"/>
                  </a:cubicBezTo>
                  <a:cubicBezTo>
                    <a:pt x="185" y="224"/>
                    <a:pt x="183" y="224"/>
                    <a:pt x="183" y="224"/>
                  </a:cubicBezTo>
                  <a:cubicBezTo>
                    <a:pt x="182" y="224"/>
                    <a:pt x="181" y="223"/>
                    <a:pt x="180" y="223"/>
                  </a:cubicBezTo>
                  <a:cubicBezTo>
                    <a:pt x="179" y="223"/>
                    <a:pt x="179" y="223"/>
                    <a:pt x="178" y="224"/>
                  </a:cubicBezTo>
                  <a:cubicBezTo>
                    <a:pt x="177" y="224"/>
                    <a:pt x="176" y="224"/>
                    <a:pt x="174" y="224"/>
                  </a:cubicBezTo>
                  <a:cubicBezTo>
                    <a:pt x="162" y="224"/>
                    <a:pt x="162" y="224"/>
                    <a:pt x="162" y="224"/>
                  </a:cubicBezTo>
                  <a:cubicBezTo>
                    <a:pt x="161" y="224"/>
                    <a:pt x="157" y="222"/>
                    <a:pt x="151" y="216"/>
                  </a:cubicBezTo>
                  <a:cubicBezTo>
                    <a:pt x="150" y="213"/>
                    <a:pt x="149" y="212"/>
                    <a:pt x="147" y="212"/>
                  </a:cubicBezTo>
                  <a:cubicBezTo>
                    <a:pt x="146" y="213"/>
                    <a:pt x="146" y="213"/>
                    <a:pt x="146" y="213"/>
                  </a:cubicBezTo>
                  <a:cubicBezTo>
                    <a:pt x="145" y="214"/>
                    <a:pt x="145" y="214"/>
                    <a:pt x="145" y="214"/>
                  </a:cubicBezTo>
                  <a:cubicBezTo>
                    <a:pt x="145" y="214"/>
                    <a:pt x="145" y="214"/>
                    <a:pt x="145" y="214"/>
                  </a:cubicBezTo>
                  <a:cubicBezTo>
                    <a:pt x="145" y="214"/>
                    <a:pt x="145" y="214"/>
                    <a:pt x="145" y="214"/>
                  </a:cubicBezTo>
                  <a:cubicBezTo>
                    <a:pt x="144" y="214"/>
                    <a:pt x="144" y="214"/>
                    <a:pt x="144" y="214"/>
                  </a:cubicBezTo>
                  <a:cubicBezTo>
                    <a:pt x="144" y="206"/>
                    <a:pt x="144" y="206"/>
                    <a:pt x="144" y="206"/>
                  </a:cubicBezTo>
                  <a:cubicBezTo>
                    <a:pt x="140" y="206"/>
                    <a:pt x="140" y="206"/>
                    <a:pt x="140" y="206"/>
                  </a:cubicBezTo>
                  <a:cubicBezTo>
                    <a:pt x="133" y="194"/>
                    <a:pt x="133" y="194"/>
                    <a:pt x="133" y="194"/>
                  </a:cubicBezTo>
                  <a:cubicBezTo>
                    <a:pt x="128" y="188"/>
                    <a:pt x="128" y="188"/>
                    <a:pt x="128" y="188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7" y="172"/>
                    <a:pt x="122" y="168"/>
                    <a:pt x="115" y="167"/>
                  </a:cubicBezTo>
                  <a:cubicBezTo>
                    <a:pt x="114" y="166"/>
                    <a:pt x="113" y="166"/>
                    <a:pt x="113" y="166"/>
                  </a:cubicBezTo>
                  <a:cubicBezTo>
                    <a:pt x="111" y="166"/>
                    <a:pt x="111" y="166"/>
                    <a:pt x="111" y="166"/>
                  </a:cubicBezTo>
                  <a:cubicBezTo>
                    <a:pt x="110" y="166"/>
                    <a:pt x="110" y="166"/>
                    <a:pt x="110" y="166"/>
                  </a:cubicBezTo>
                  <a:cubicBezTo>
                    <a:pt x="110" y="167"/>
                    <a:pt x="110" y="167"/>
                    <a:pt x="110" y="167"/>
                  </a:cubicBezTo>
                  <a:cubicBezTo>
                    <a:pt x="100" y="167"/>
                    <a:pt x="100" y="167"/>
                    <a:pt x="100" y="167"/>
                  </a:cubicBezTo>
                  <a:cubicBezTo>
                    <a:pt x="100" y="166"/>
                    <a:pt x="100" y="166"/>
                    <a:pt x="100" y="166"/>
                  </a:cubicBezTo>
                  <a:cubicBezTo>
                    <a:pt x="100" y="163"/>
                    <a:pt x="98" y="156"/>
                    <a:pt x="100" y="153"/>
                  </a:cubicBezTo>
                  <a:cubicBezTo>
                    <a:pt x="100" y="152"/>
                    <a:pt x="100" y="151"/>
                    <a:pt x="100" y="151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100" y="151"/>
                    <a:pt x="99" y="150"/>
                    <a:pt x="99" y="148"/>
                  </a:cubicBezTo>
                  <a:cubicBezTo>
                    <a:pt x="98" y="144"/>
                    <a:pt x="98" y="141"/>
                    <a:pt x="99" y="141"/>
                  </a:cubicBezTo>
                  <a:cubicBezTo>
                    <a:pt x="99" y="113"/>
                    <a:pt x="99" y="113"/>
                    <a:pt x="99" y="113"/>
                  </a:cubicBezTo>
                  <a:cubicBezTo>
                    <a:pt x="93" y="107"/>
                    <a:pt x="93" y="107"/>
                    <a:pt x="93" y="107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6" y="105"/>
                    <a:pt x="80" y="102"/>
                    <a:pt x="78" y="101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49"/>
                    <a:pt x="2" y="149"/>
                    <a:pt x="2" y="149"/>
                  </a:cubicBezTo>
                  <a:lnTo>
                    <a:pt x="3" y="148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10"/>
            <p:cNvSpPr/>
            <p:nvPr/>
          </p:nvSpPr>
          <p:spPr>
            <a:xfrm>
              <a:off x="3454587" y="4706559"/>
              <a:ext cx="1747409" cy="976031"/>
            </a:xfrm>
            <a:custGeom>
              <a:avLst/>
              <a:gdLst/>
              <a:ahLst/>
              <a:cxnLst/>
              <a:rect l="l" t="t" r="r" b="b"/>
              <a:pathLst>
                <a:path w="1313" h="734" extrusionOk="0">
                  <a:moveTo>
                    <a:pt x="1" y="1"/>
                  </a:moveTo>
                  <a:cubicBezTo>
                    <a:pt x="0" y="10"/>
                    <a:pt x="2" y="17"/>
                    <a:pt x="10" y="17"/>
                  </a:cubicBezTo>
                  <a:cubicBezTo>
                    <a:pt x="15" y="15"/>
                    <a:pt x="18" y="11"/>
                    <a:pt x="17" y="3"/>
                  </a:cubicBezTo>
                  <a:cubicBezTo>
                    <a:pt x="9" y="5"/>
                    <a:pt x="8" y="0"/>
                    <a:pt x="1" y="1"/>
                  </a:cubicBezTo>
                  <a:close/>
                  <a:moveTo>
                    <a:pt x="391" y="194"/>
                  </a:moveTo>
                  <a:cubicBezTo>
                    <a:pt x="411" y="205"/>
                    <a:pt x="431" y="219"/>
                    <a:pt x="458" y="217"/>
                  </a:cubicBezTo>
                  <a:cubicBezTo>
                    <a:pt x="477" y="204"/>
                    <a:pt x="485" y="172"/>
                    <a:pt x="474" y="150"/>
                  </a:cubicBezTo>
                  <a:cubicBezTo>
                    <a:pt x="432" y="142"/>
                    <a:pt x="396" y="153"/>
                    <a:pt x="391" y="194"/>
                  </a:cubicBezTo>
                  <a:close/>
                  <a:moveTo>
                    <a:pt x="311" y="233"/>
                  </a:moveTo>
                  <a:cubicBezTo>
                    <a:pt x="314" y="237"/>
                    <a:pt x="316" y="242"/>
                    <a:pt x="322" y="242"/>
                  </a:cubicBezTo>
                  <a:cubicBezTo>
                    <a:pt x="324" y="229"/>
                    <a:pt x="332" y="222"/>
                    <a:pt x="343" y="219"/>
                  </a:cubicBezTo>
                  <a:cubicBezTo>
                    <a:pt x="340" y="207"/>
                    <a:pt x="348" y="205"/>
                    <a:pt x="348" y="196"/>
                  </a:cubicBezTo>
                  <a:cubicBezTo>
                    <a:pt x="329" y="202"/>
                    <a:pt x="315" y="212"/>
                    <a:pt x="311" y="233"/>
                  </a:cubicBezTo>
                  <a:close/>
                  <a:moveTo>
                    <a:pt x="766" y="276"/>
                  </a:moveTo>
                  <a:cubicBezTo>
                    <a:pt x="758" y="275"/>
                    <a:pt x="754" y="277"/>
                    <a:pt x="752" y="281"/>
                  </a:cubicBezTo>
                  <a:cubicBezTo>
                    <a:pt x="742" y="276"/>
                    <a:pt x="744" y="273"/>
                    <a:pt x="745" y="260"/>
                  </a:cubicBezTo>
                  <a:cubicBezTo>
                    <a:pt x="730" y="256"/>
                    <a:pt x="731" y="235"/>
                    <a:pt x="715" y="230"/>
                  </a:cubicBezTo>
                  <a:cubicBezTo>
                    <a:pt x="702" y="234"/>
                    <a:pt x="699" y="248"/>
                    <a:pt x="690" y="256"/>
                  </a:cubicBezTo>
                  <a:cubicBezTo>
                    <a:pt x="679" y="256"/>
                    <a:pt x="667" y="255"/>
                    <a:pt x="662" y="263"/>
                  </a:cubicBezTo>
                  <a:cubicBezTo>
                    <a:pt x="680" y="282"/>
                    <a:pt x="683" y="289"/>
                    <a:pt x="697" y="313"/>
                  </a:cubicBezTo>
                  <a:cubicBezTo>
                    <a:pt x="720" y="309"/>
                    <a:pt x="737" y="306"/>
                    <a:pt x="754" y="318"/>
                  </a:cubicBezTo>
                  <a:cubicBezTo>
                    <a:pt x="764" y="310"/>
                    <a:pt x="778" y="319"/>
                    <a:pt x="782" y="304"/>
                  </a:cubicBezTo>
                  <a:cubicBezTo>
                    <a:pt x="772" y="299"/>
                    <a:pt x="762" y="287"/>
                    <a:pt x="766" y="276"/>
                  </a:cubicBezTo>
                  <a:close/>
                  <a:moveTo>
                    <a:pt x="899" y="313"/>
                  </a:moveTo>
                  <a:cubicBezTo>
                    <a:pt x="894" y="326"/>
                    <a:pt x="864" y="314"/>
                    <a:pt x="848" y="315"/>
                  </a:cubicBezTo>
                  <a:cubicBezTo>
                    <a:pt x="855" y="327"/>
                    <a:pt x="839" y="327"/>
                    <a:pt x="842" y="341"/>
                  </a:cubicBezTo>
                  <a:cubicBezTo>
                    <a:pt x="883" y="332"/>
                    <a:pt x="936" y="365"/>
                    <a:pt x="950" y="320"/>
                  </a:cubicBezTo>
                  <a:cubicBezTo>
                    <a:pt x="927" y="314"/>
                    <a:pt x="913" y="329"/>
                    <a:pt x="899" y="313"/>
                  </a:cubicBezTo>
                  <a:close/>
                  <a:moveTo>
                    <a:pt x="996" y="366"/>
                  </a:moveTo>
                  <a:cubicBezTo>
                    <a:pt x="985" y="342"/>
                    <a:pt x="950" y="336"/>
                    <a:pt x="952" y="366"/>
                  </a:cubicBezTo>
                  <a:cubicBezTo>
                    <a:pt x="953" y="382"/>
                    <a:pt x="976" y="399"/>
                    <a:pt x="993" y="389"/>
                  </a:cubicBezTo>
                  <a:cubicBezTo>
                    <a:pt x="1000" y="397"/>
                    <a:pt x="999" y="414"/>
                    <a:pt x="1002" y="426"/>
                  </a:cubicBezTo>
                  <a:cubicBezTo>
                    <a:pt x="1007" y="426"/>
                    <a:pt x="1010" y="427"/>
                    <a:pt x="1012" y="430"/>
                  </a:cubicBezTo>
                  <a:cubicBezTo>
                    <a:pt x="1040" y="416"/>
                    <a:pt x="1081" y="425"/>
                    <a:pt x="1085" y="384"/>
                  </a:cubicBezTo>
                  <a:cubicBezTo>
                    <a:pt x="1052" y="374"/>
                    <a:pt x="1028" y="340"/>
                    <a:pt x="996" y="366"/>
                  </a:cubicBezTo>
                  <a:close/>
                  <a:moveTo>
                    <a:pt x="888" y="375"/>
                  </a:moveTo>
                  <a:cubicBezTo>
                    <a:pt x="896" y="383"/>
                    <a:pt x="903" y="393"/>
                    <a:pt x="906" y="407"/>
                  </a:cubicBezTo>
                  <a:cubicBezTo>
                    <a:pt x="966" y="409"/>
                    <a:pt x="914" y="342"/>
                    <a:pt x="888" y="375"/>
                  </a:cubicBezTo>
                  <a:close/>
                  <a:moveTo>
                    <a:pt x="986" y="426"/>
                  </a:moveTo>
                  <a:cubicBezTo>
                    <a:pt x="974" y="421"/>
                    <a:pt x="959" y="431"/>
                    <a:pt x="956" y="444"/>
                  </a:cubicBezTo>
                  <a:cubicBezTo>
                    <a:pt x="965" y="449"/>
                    <a:pt x="979" y="443"/>
                    <a:pt x="989" y="442"/>
                  </a:cubicBezTo>
                  <a:cubicBezTo>
                    <a:pt x="985" y="435"/>
                    <a:pt x="989" y="430"/>
                    <a:pt x="986" y="426"/>
                  </a:cubicBezTo>
                  <a:close/>
                  <a:moveTo>
                    <a:pt x="1276" y="566"/>
                  </a:moveTo>
                  <a:cubicBezTo>
                    <a:pt x="1269" y="563"/>
                    <a:pt x="1262" y="572"/>
                    <a:pt x="1260" y="566"/>
                  </a:cubicBezTo>
                  <a:cubicBezTo>
                    <a:pt x="1259" y="558"/>
                    <a:pt x="1256" y="553"/>
                    <a:pt x="1260" y="545"/>
                  </a:cubicBezTo>
                  <a:cubicBezTo>
                    <a:pt x="1235" y="524"/>
                    <a:pt x="1200" y="501"/>
                    <a:pt x="1161" y="502"/>
                  </a:cubicBezTo>
                  <a:cubicBezTo>
                    <a:pt x="1145" y="493"/>
                    <a:pt x="1129" y="474"/>
                    <a:pt x="1108" y="479"/>
                  </a:cubicBezTo>
                  <a:cubicBezTo>
                    <a:pt x="1106" y="479"/>
                    <a:pt x="1105" y="480"/>
                    <a:pt x="1104" y="481"/>
                  </a:cubicBezTo>
                  <a:cubicBezTo>
                    <a:pt x="1099" y="508"/>
                    <a:pt x="1116" y="513"/>
                    <a:pt x="1120" y="531"/>
                  </a:cubicBezTo>
                  <a:cubicBezTo>
                    <a:pt x="1109" y="551"/>
                    <a:pt x="1088" y="561"/>
                    <a:pt x="1081" y="584"/>
                  </a:cubicBezTo>
                  <a:cubicBezTo>
                    <a:pt x="1094" y="595"/>
                    <a:pt x="1097" y="612"/>
                    <a:pt x="1104" y="628"/>
                  </a:cubicBezTo>
                  <a:cubicBezTo>
                    <a:pt x="1108" y="638"/>
                    <a:pt x="1118" y="645"/>
                    <a:pt x="1120" y="658"/>
                  </a:cubicBezTo>
                  <a:cubicBezTo>
                    <a:pt x="1121" y="670"/>
                    <a:pt x="1112" y="685"/>
                    <a:pt x="1115" y="697"/>
                  </a:cubicBezTo>
                  <a:cubicBezTo>
                    <a:pt x="1121" y="723"/>
                    <a:pt x="1151" y="715"/>
                    <a:pt x="1166" y="734"/>
                  </a:cubicBezTo>
                  <a:cubicBezTo>
                    <a:pt x="1177" y="725"/>
                    <a:pt x="1185" y="715"/>
                    <a:pt x="1186" y="697"/>
                  </a:cubicBezTo>
                  <a:cubicBezTo>
                    <a:pt x="1204" y="686"/>
                    <a:pt x="1217" y="671"/>
                    <a:pt x="1234" y="660"/>
                  </a:cubicBezTo>
                  <a:cubicBezTo>
                    <a:pt x="1270" y="659"/>
                    <a:pt x="1300" y="636"/>
                    <a:pt x="1313" y="605"/>
                  </a:cubicBezTo>
                  <a:cubicBezTo>
                    <a:pt x="1295" y="597"/>
                    <a:pt x="1279" y="588"/>
                    <a:pt x="1276" y="566"/>
                  </a:cubicBez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10"/>
            <p:cNvSpPr/>
            <p:nvPr/>
          </p:nvSpPr>
          <p:spPr>
            <a:xfrm>
              <a:off x="8058666" y="3637760"/>
              <a:ext cx="799134" cy="937896"/>
            </a:xfrm>
            <a:custGeom>
              <a:avLst/>
              <a:gdLst/>
              <a:ahLst/>
              <a:cxnLst/>
              <a:rect l="l" t="t" r="r" b="b"/>
              <a:pathLst>
                <a:path w="478" h="561" extrusionOk="0">
                  <a:moveTo>
                    <a:pt x="469" y="367"/>
                  </a:moveTo>
                  <a:lnTo>
                    <a:pt x="452" y="343"/>
                  </a:lnTo>
                  <a:lnTo>
                    <a:pt x="440" y="343"/>
                  </a:lnTo>
                  <a:lnTo>
                    <a:pt x="426" y="334"/>
                  </a:lnTo>
                  <a:lnTo>
                    <a:pt x="426" y="315"/>
                  </a:lnTo>
                  <a:lnTo>
                    <a:pt x="409" y="298"/>
                  </a:lnTo>
                  <a:lnTo>
                    <a:pt x="409" y="258"/>
                  </a:lnTo>
                  <a:lnTo>
                    <a:pt x="400" y="248"/>
                  </a:lnTo>
                  <a:lnTo>
                    <a:pt x="388" y="237"/>
                  </a:lnTo>
                  <a:lnTo>
                    <a:pt x="369" y="225"/>
                  </a:lnTo>
                  <a:lnTo>
                    <a:pt x="369" y="203"/>
                  </a:lnTo>
                  <a:lnTo>
                    <a:pt x="355" y="203"/>
                  </a:lnTo>
                  <a:lnTo>
                    <a:pt x="355" y="182"/>
                  </a:lnTo>
                  <a:lnTo>
                    <a:pt x="343" y="170"/>
                  </a:lnTo>
                  <a:lnTo>
                    <a:pt x="331" y="170"/>
                  </a:lnTo>
                  <a:lnTo>
                    <a:pt x="315" y="161"/>
                  </a:lnTo>
                  <a:lnTo>
                    <a:pt x="315" y="147"/>
                  </a:lnTo>
                  <a:lnTo>
                    <a:pt x="296" y="135"/>
                  </a:lnTo>
                  <a:lnTo>
                    <a:pt x="289" y="113"/>
                  </a:lnTo>
                  <a:lnTo>
                    <a:pt x="286" y="85"/>
                  </a:lnTo>
                  <a:lnTo>
                    <a:pt x="263" y="78"/>
                  </a:lnTo>
                  <a:lnTo>
                    <a:pt x="227" y="4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0" y="52"/>
                  </a:lnTo>
                  <a:lnTo>
                    <a:pt x="10" y="149"/>
                  </a:lnTo>
                  <a:lnTo>
                    <a:pt x="19" y="168"/>
                  </a:lnTo>
                  <a:lnTo>
                    <a:pt x="19" y="182"/>
                  </a:lnTo>
                  <a:lnTo>
                    <a:pt x="33" y="213"/>
                  </a:lnTo>
                  <a:lnTo>
                    <a:pt x="33" y="274"/>
                  </a:lnTo>
                  <a:lnTo>
                    <a:pt x="48" y="312"/>
                  </a:lnTo>
                  <a:lnTo>
                    <a:pt x="48" y="511"/>
                  </a:lnTo>
                  <a:lnTo>
                    <a:pt x="50" y="514"/>
                  </a:lnTo>
                  <a:lnTo>
                    <a:pt x="59" y="530"/>
                  </a:lnTo>
                  <a:lnTo>
                    <a:pt x="81" y="542"/>
                  </a:lnTo>
                  <a:lnTo>
                    <a:pt x="182" y="542"/>
                  </a:lnTo>
                  <a:lnTo>
                    <a:pt x="206" y="561"/>
                  </a:lnTo>
                  <a:lnTo>
                    <a:pt x="350" y="561"/>
                  </a:lnTo>
                  <a:lnTo>
                    <a:pt x="364" y="537"/>
                  </a:lnTo>
                  <a:lnTo>
                    <a:pt x="372" y="530"/>
                  </a:lnTo>
                  <a:lnTo>
                    <a:pt x="388" y="523"/>
                  </a:lnTo>
                  <a:lnTo>
                    <a:pt x="443" y="407"/>
                  </a:lnTo>
                  <a:lnTo>
                    <a:pt x="452" y="407"/>
                  </a:lnTo>
                  <a:lnTo>
                    <a:pt x="443" y="398"/>
                  </a:lnTo>
                  <a:lnTo>
                    <a:pt x="452" y="398"/>
                  </a:lnTo>
                  <a:lnTo>
                    <a:pt x="461" y="388"/>
                  </a:lnTo>
                  <a:lnTo>
                    <a:pt x="469" y="388"/>
                  </a:lnTo>
                  <a:lnTo>
                    <a:pt x="478" y="379"/>
                  </a:lnTo>
                  <a:lnTo>
                    <a:pt x="478" y="376"/>
                  </a:lnTo>
                  <a:lnTo>
                    <a:pt x="473" y="372"/>
                  </a:lnTo>
                  <a:lnTo>
                    <a:pt x="469" y="367"/>
                  </a:lnTo>
                  <a:lnTo>
                    <a:pt x="469" y="367"/>
                  </a:lnTo>
                  <a:lnTo>
                    <a:pt x="469" y="367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10"/>
            <p:cNvSpPr/>
            <p:nvPr/>
          </p:nvSpPr>
          <p:spPr>
            <a:xfrm>
              <a:off x="7774455" y="4497080"/>
              <a:ext cx="1146875" cy="1024831"/>
            </a:xfrm>
            <a:custGeom>
              <a:avLst/>
              <a:gdLst/>
              <a:ahLst/>
              <a:cxnLst/>
              <a:rect l="l" t="t" r="r" b="b"/>
              <a:pathLst>
                <a:path w="686" h="613" extrusionOk="0">
                  <a:moveTo>
                    <a:pt x="534" y="23"/>
                  </a:moveTo>
                  <a:lnTo>
                    <a:pt x="520" y="47"/>
                  </a:lnTo>
                  <a:lnTo>
                    <a:pt x="376" y="47"/>
                  </a:lnTo>
                  <a:lnTo>
                    <a:pt x="352" y="28"/>
                  </a:lnTo>
                  <a:lnTo>
                    <a:pt x="251" y="28"/>
                  </a:lnTo>
                  <a:lnTo>
                    <a:pt x="229" y="16"/>
                  </a:lnTo>
                  <a:lnTo>
                    <a:pt x="220" y="0"/>
                  </a:lnTo>
                  <a:lnTo>
                    <a:pt x="220" y="7"/>
                  </a:lnTo>
                  <a:lnTo>
                    <a:pt x="0" y="7"/>
                  </a:lnTo>
                  <a:lnTo>
                    <a:pt x="0" y="80"/>
                  </a:lnTo>
                  <a:lnTo>
                    <a:pt x="21" y="78"/>
                  </a:lnTo>
                  <a:lnTo>
                    <a:pt x="31" y="59"/>
                  </a:lnTo>
                  <a:lnTo>
                    <a:pt x="40" y="59"/>
                  </a:lnTo>
                  <a:lnTo>
                    <a:pt x="50" y="49"/>
                  </a:lnTo>
                  <a:lnTo>
                    <a:pt x="50" y="68"/>
                  </a:lnTo>
                  <a:lnTo>
                    <a:pt x="113" y="59"/>
                  </a:lnTo>
                  <a:lnTo>
                    <a:pt x="123" y="59"/>
                  </a:lnTo>
                  <a:lnTo>
                    <a:pt x="123" y="68"/>
                  </a:lnTo>
                  <a:lnTo>
                    <a:pt x="113" y="68"/>
                  </a:lnTo>
                  <a:lnTo>
                    <a:pt x="113" y="78"/>
                  </a:lnTo>
                  <a:lnTo>
                    <a:pt x="187" y="106"/>
                  </a:lnTo>
                  <a:lnTo>
                    <a:pt x="206" y="132"/>
                  </a:lnTo>
                  <a:lnTo>
                    <a:pt x="215" y="142"/>
                  </a:lnTo>
                  <a:lnTo>
                    <a:pt x="260" y="132"/>
                  </a:lnTo>
                  <a:lnTo>
                    <a:pt x="279" y="113"/>
                  </a:lnTo>
                  <a:lnTo>
                    <a:pt x="298" y="113"/>
                  </a:lnTo>
                  <a:lnTo>
                    <a:pt x="298" y="106"/>
                  </a:lnTo>
                  <a:lnTo>
                    <a:pt x="307" y="106"/>
                  </a:lnTo>
                  <a:lnTo>
                    <a:pt x="317" y="106"/>
                  </a:lnTo>
                  <a:lnTo>
                    <a:pt x="345" y="106"/>
                  </a:lnTo>
                  <a:lnTo>
                    <a:pt x="371" y="142"/>
                  </a:lnTo>
                  <a:lnTo>
                    <a:pt x="381" y="142"/>
                  </a:lnTo>
                  <a:lnTo>
                    <a:pt x="381" y="161"/>
                  </a:lnTo>
                  <a:lnTo>
                    <a:pt x="390" y="161"/>
                  </a:lnTo>
                  <a:lnTo>
                    <a:pt x="419" y="189"/>
                  </a:lnTo>
                  <a:lnTo>
                    <a:pt x="437" y="199"/>
                  </a:lnTo>
                  <a:lnTo>
                    <a:pt x="445" y="208"/>
                  </a:lnTo>
                  <a:lnTo>
                    <a:pt x="445" y="336"/>
                  </a:lnTo>
                  <a:lnTo>
                    <a:pt x="454" y="336"/>
                  </a:lnTo>
                  <a:lnTo>
                    <a:pt x="454" y="327"/>
                  </a:lnTo>
                  <a:lnTo>
                    <a:pt x="464" y="327"/>
                  </a:lnTo>
                  <a:lnTo>
                    <a:pt x="454" y="364"/>
                  </a:lnTo>
                  <a:lnTo>
                    <a:pt x="464" y="383"/>
                  </a:lnTo>
                  <a:lnTo>
                    <a:pt x="492" y="438"/>
                  </a:lnTo>
                  <a:lnTo>
                    <a:pt x="511" y="428"/>
                  </a:lnTo>
                  <a:lnTo>
                    <a:pt x="511" y="457"/>
                  </a:lnTo>
                  <a:lnTo>
                    <a:pt x="520" y="457"/>
                  </a:lnTo>
                  <a:lnTo>
                    <a:pt x="511" y="476"/>
                  </a:lnTo>
                  <a:lnTo>
                    <a:pt x="539" y="530"/>
                  </a:lnTo>
                  <a:lnTo>
                    <a:pt x="546" y="540"/>
                  </a:lnTo>
                  <a:lnTo>
                    <a:pt x="565" y="540"/>
                  </a:lnTo>
                  <a:lnTo>
                    <a:pt x="575" y="549"/>
                  </a:lnTo>
                  <a:lnTo>
                    <a:pt x="584" y="587"/>
                  </a:lnTo>
                  <a:lnTo>
                    <a:pt x="584" y="604"/>
                  </a:lnTo>
                  <a:lnTo>
                    <a:pt x="594" y="604"/>
                  </a:lnTo>
                  <a:lnTo>
                    <a:pt x="594" y="613"/>
                  </a:lnTo>
                  <a:lnTo>
                    <a:pt x="631" y="613"/>
                  </a:lnTo>
                  <a:lnTo>
                    <a:pt x="657" y="594"/>
                  </a:lnTo>
                  <a:lnTo>
                    <a:pt x="667" y="604"/>
                  </a:lnTo>
                  <a:lnTo>
                    <a:pt x="676" y="594"/>
                  </a:lnTo>
                  <a:lnTo>
                    <a:pt x="667" y="587"/>
                  </a:lnTo>
                  <a:lnTo>
                    <a:pt x="686" y="521"/>
                  </a:lnTo>
                  <a:lnTo>
                    <a:pt x="686" y="428"/>
                  </a:lnTo>
                  <a:lnTo>
                    <a:pt x="639" y="308"/>
                  </a:lnTo>
                  <a:lnTo>
                    <a:pt x="639" y="263"/>
                  </a:lnTo>
                  <a:lnTo>
                    <a:pt x="556" y="49"/>
                  </a:lnTo>
                  <a:lnTo>
                    <a:pt x="556" y="40"/>
                  </a:lnTo>
                  <a:lnTo>
                    <a:pt x="556" y="14"/>
                  </a:lnTo>
                  <a:lnTo>
                    <a:pt x="558" y="9"/>
                  </a:lnTo>
                  <a:lnTo>
                    <a:pt x="542" y="16"/>
                  </a:lnTo>
                  <a:lnTo>
                    <a:pt x="534" y="23"/>
                  </a:lnTo>
                  <a:lnTo>
                    <a:pt x="534" y="23"/>
                  </a:lnTo>
                  <a:lnTo>
                    <a:pt x="534" y="23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10"/>
            <p:cNvSpPr/>
            <p:nvPr/>
          </p:nvSpPr>
          <p:spPr>
            <a:xfrm>
              <a:off x="9608451" y="2888888"/>
              <a:ext cx="107288" cy="213887"/>
            </a:xfrm>
            <a:custGeom>
              <a:avLst/>
              <a:gdLst/>
              <a:ahLst/>
              <a:cxnLst/>
              <a:rect l="l" t="t" r="r" b="b"/>
              <a:pathLst>
                <a:path w="107288" h="213887" extrusionOk="0">
                  <a:moveTo>
                    <a:pt x="15489" y="0"/>
                  </a:moveTo>
                  <a:lnTo>
                    <a:pt x="23032" y="10620"/>
                  </a:lnTo>
                  <a:lnTo>
                    <a:pt x="19868" y="7727"/>
                  </a:lnTo>
                  <a:cubicBezTo>
                    <a:pt x="19868" y="7727"/>
                    <a:pt x="19868" y="7727"/>
                    <a:pt x="19868" y="39444"/>
                  </a:cubicBezTo>
                  <a:cubicBezTo>
                    <a:pt x="19868" y="39444"/>
                    <a:pt x="19868" y="39444"/>
                    <a:pt x="107288" y="209923"/>
                  </a:cubicBezTo>
                  <a:cubicBezTo>
                    <a:pt x="107288" y="209923"/>
                    <a:pt x="107288" y="209923"/>
                    <a:pt x="107288" y="213887"/>
                  </a:cubicBezTo>
                  <a:cubicBezTo>
                    <a:pt x="107288" y="213887"/>
                    <a:pt x="107288" y="213887"/>
                    <a:pt x="0" y="213887"/>
                  </a:cubicBezTo>
                  <a:cubicBezTo>
                    <a:pt x="0" y="213887"/>
                    <a:pt x="0" y="213887"/>
                    <a:pt x="0" y="7727"/>
                  </a:cubicBez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10"/>
            <p:cNvSpPr/>
            <p:nvPr/>
          </p:nvSpPr>
          <p:spPr>
            <a:xfrm>
              <a:off x="9984613" y="2408967"/>
              <a:ext cx="225697" cy="187245"/>
            </a:xfrm>
            <a:custGeom>
              <a:avLst/>
              <a:gdLst/>
              <a:ahLst/>
              <a:cxnLst/>
              <a:rect l="l" t="t" r="r" b="b"/>
              <a:pathLst>
                <a:path w="57" h="47" extrusionOk="0">
                  <a:moveTo>
                    <a:pt x="57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4"/>
                    <a:pt x="7" y="28"/>
                    <a:pt x="7" y="3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7" y="1"/>
                    <a:pt x="57" y="1"/>
                    <a:pt x="57" y="1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bg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10"/>
            <p:cNvSpPr/>
            <p:nvPr/>
          </p:nvSpPr>
          <p:spPr>
            <a:xfrm>
              <a:off x="4504358" y="2449091"/>
              <a:ext cx="1063283" cy="740620"/>
            </a:xfrm>
            <a:custGeom>
              <a:avLst/>
              <a:gdLst/>
              <a:ahLst/>
              <a:cxnLst/>
              <a:rect l="l" t="t" r="r" b="b"/>
              <a:pathLst>
                <a:path w="636" h="443" extrusionOk="0">
                  <a:moveTo>
                    <a:pt x="634" y="102"/>
                  </a:moveTo>
                  <a:lnTo>
                    <a:pt x="634" y="100"/>
                  </a:lnTo>
                  <a:lnTo>
                    <a:pt x="636" y="100"/>
                  </a:lnTo>
                  <a:lnTo>
                    <a:pt x="636" y="0"/>
                  </a:lnTo>
                  <a:lnTo>
                    <a:pt x="44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41"/>
                  </a:lnTo>
                  <a:lnTo>
                    <a:pt x="0" y="443"/>
                  </a:lnTo>
                  <a:lnTo>
                    <a:pt x="2" y="443"/>
                  </a:lnTo>
                  <a:lnTo>
                    <a:pt x="539" y="443"/>
                  </a:lnTo>
                  <a:lnTo>
                    <a:pt x="634" y="443"/>
                  </a:lnTo>
                  <a:lnTo>
                    <a:pt x="634" y="102"/>
                  </a:lnTo>
                  <a:lnTo>
                    <a:pt x="634" y="102"/>
                  </a:lnTo>
                  <a:lnTo>
                    <a:pt x="634" y="102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10"/>
            <p:cNvSpPr/>
            <p:nvPr/>
          </p:nvSpPr>
          <p:spPr>
            <a:xfrm>
              <a:off x="2130361" y="2223394"/>
              <a:ext cx="1546442" cy="2016225"/>
            </a:xfrm>
            <a:custGeom>
              <a:avLst/>
              <a:gdLst/>
              <a:ahLst/>
              <a:cxnLst/>
              <a:rect l="l" t="t" r="r" b="b"/>
              <a:pathLst>
                <a:path w="391" h="509" extrusionOk="0">
                  <a:moveTo>
                    <a:pt x="388" y="495"/>
                  </a:moveTo>
                  <a:cubicBezTo>
                    <a:pt x="388" y="495"/>
                    <a:pt x="387" y="494"/>
                    <a:pt x="387" y="493"/>
                  </a:cubicBezTo>
                  <a:cubicBezTo>
                    <a:pt x="386" y="489"/>
                    <a:pt x="387" y="481"/>
                    <a:pt x="387" y="481"/>
                  </a:cubicBezTo>
                  <a:cubicBezTo>
                    <a:pt x="387" y="481"/>
                    <a:pt x="389" y="474"/>
                    <a:pt x="387" y="471"/>
                  </a:cubicBezTo>
                  <a:cubicBezTo>
                    <a:pt x="386" y="470"/>
                    <a:pt x="387" y="468"/>
                    <a:pt x="389" y="465"/>
                  </a:cubicBezTo>
                  <a:cubicBezTo>
                    <a:pt x="390" y="463"/>
                    <a:pt x="391" y="461"/>
                    <a:pt x="391" y="459"/>
                  </a:cubicBezTo>
                  <a:cubicBezTo>
                    <a:pt x="391" y="458"/>
                    <a:pt x="391" y="457"/>
                    <a:pt x="391" y="456"/>
                  </a:cubicBezTo>
                  <a:cubicBezTo>
                    <a:pt x="391" y="455"/>
                    <a:pt x="391" y="455"/>
                    <a:pt x="391" y="455"/>
                  </a:cubicBezTo>
                  <a:cubicBezTo>
                    <a:pt x="391" y="449"/>
                    <a:pt x="391" y="449"/>
                    <a:pt x="391" y="449"/>
                  </a:cubicBezTo>
                  <a:cubicBezTo>
                    <a:pt x="384" y="439"/>
                    <a:pt x="384" y="439"/>
                    <a:pt x="384" y="439"/>
                  </a:cubicBezTo>
                  <a:cubicBezTo>
                    <a:pt x="384" y="422"/>
                    <a:pt x="384" y="422"/>
                    <a:pt x="384" y="422"/>
                  </a:cubicBezTo>
                  <a:cubicBezTo>
                    <a:pt x="384" y="421"/>
                    <a:pt x="384" y="421"/>
                    <a:pt x="384" y="421"/>
                  </a:cubicBezTo>
                  <a:cubicBezTo>
                    <a:pt x="383" y="421"/>
                    <a:pt x="383" y="421"/>
                    <a:pt x="383" y="421"/>
                  </a:cubicBezTo>
                  <a:cubicBezTo>
                    <a:pt x="383" y="420"/>
                    <a:pt x="382" y="420"/>
                    <a:pt x="384" y="411"/>
                  </a:cubicBezTo>
                  <a:cubicBezTo>
                    <a:pt x="386" y="401"/>
                    <a:pt x="386" y="401"/>
                    <a:pt x="386" y="401"/>
                  </a:cubicBezTo>
                  <a:cubicBezTo>
                    <a:pt x="386" y="400"/>
                    <a:pt x="386" y="400"/>
                    <a:pt x="386" y="400"/>
                  </a:cubicBezTo>
                  <a:cubicBezTo>
                    <a:pt x="385" y="399"/>
                    <a:pt x="385" y="399"/>
                    <a:pt x="385" y="399"/>
                  </a:cubicBezTo>
                  <a:cubicBezTo>
                    <a:pt x="385" y="399"/>
                    <a:pt x="384" y="398"/>
                    <a:pt x="387" y="390"/>
                  </a:cubicBezTo>
                  <a:cubicBezTo>
                    <a:pt x="391" y="378"/>
                    <a:pt x="391" y="378"/>
                    <a:pt x="391" y="378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169" y="142"/>
                    <a:pt x="169" y="142"/>
                    <a:pt x="169" y="142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11" y="139"/>
                    <a:pt x="11" y="139"/>
                    <a:pt x="11" y="139"/>
                  </a:cubicBezTo>
                  <a:cubicBezTo>
                    <a:pt x="27" y="166"/>
                    <a:pt x="27" y="166"/>
                    <a:pt x="27" y="166"/>
                  </a:cubicBezTo>
                  <a:cubicBezTo>
                    <a:pt x="27" y="170"/>
                    <a:pt x="27" y="170"/>
                    <a:pt x="27" y="170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35" y="209"/>
                    <a:pt x="35" y="209"/>
                    <a:pt x="35" y="209"/>
                  </a:cubicBezTo>
                  <a:cubicBezTo>
                    <a:pt x="54" y="232"/>
                    <a:pt x="54" y="232"/>
                    <a:pt x="54" y="232"/>
                  </a:cubicBezTo>
                  <a:cubicBezTo>
                    <a:pt x="58" y="236"/>
                    <a:pt x="58" y="236"/>
                    <a:pt x="58" y="236"/>
                  </a:cubicBezTo>
                  <a:cubicBezTo>
                    <a:pt x="58" y="244"/>
                    <a:pt x="58" y="244"/>
                    <a:pt x="58" y="244"/>
                  </a:cubicBezTo>
                  <a:cubicBezTo>
                    <a:pt x="58" y="248"/>
                    <a:pt x="58" y="248"/>
                    <a:pt x="58" y="248"/>
                  </a:cubicBezTo>
                  <a:cubicBezTo>
                    <a:pt x="66" y="252"/>
                    <a:pt x="66" y="252"/>
                    <a:pt x="66" y="252"/>
                  </a:cubicBezTo>
                  <a:cubicBezTo>
                    <a:pt x="70" y="252"/>
                    <a:pt x="70" y="252"/>
                    <a:pt x="70" y="252"/>
                  </a:cubicBezTo>
                  <a:cubicBezTo>
                    <a:pt x="74" y="256"/>
                    <a:pt x="74" y="256"/>
                    <a:pt x="74" y="256"/>
                  </a:cubicBezTo>
                  <a:cubicBezTo>
                    <a:pt x="74" y="252"/>
                    <a:pt x="74" y="252"/>
                    <a:pt x="74" y="252"/>
                  </a:cubicBezTo>
                  <a:cubicBezTo>
                    <a:pt x="78" y="252"/>
                    <a:pt x="78" y="252"/>
                    <a:pt x="78" y="252"/>
                  </a:cubicBezTo>
                  <a:cubicBezTo>
                    <a:pt x="78" y="240"/>
                    <a:pt x="78" y="240"/>
                    <a:pt x="78" y="240"/>
                  </a:cubicBezTo>
                  <a:cubicBezTo>
                    <a:pt x="86" y="240"/>
                    <a:pt x="86" y="240"/>
                    <a:pt x="86" y="240"/>
                  </a:cubicBezTo>
                  <a:cubicBezTo>
                    <a:pt x="97" y="244"/>
                    <a:pt x="97" y="244"/>
                    <a:pt x="97" y="244"/>
                  </a:cubicBezTo>
                  <a:cubicBezTo>
                    <a:pt x="89" y="248"/>
                    <a:pt x="89" y="248"/>
                    <a:pt x="89" y="248"/>
                  </a:cubicBezTo>
                  <a:cubicBezTo>
                    <a:pt x="86" y="248"/>
                    <a:pt x="86" y="248"/>
                    <a:pt x="86" y="248"/>
                  </a:cubicBezTo>
                  <a:cubicBezTo>
                    <a:pt x="82" y="252"/>
                    <a:pt x="82" y="252"/>
                    <a:pt x="82" y="252"/>
                  </a:cubicBezTo>
                  <a:cubicBezTo>
                    <a:pt x="86" y="256"/>
                    <a:pt x="86" y="256"/>
                    <a:pt x="86" y="256"/>
                  </a:cubicBezTo>
                  <a:cubicBezTo>
                    <a:pt x="93" y="267"/>
                    <a:pt x="93" y="267"/>
                    <a:pt x="93" y="267"/>
                  </a:cubicBezTo>
                  <a:cubicBezTo>
                    <a:pt x="93" y="271"/>
                    <a:pt x="93" y="271"/>
                    <a:pt x="93" y="271"/>
                  </a:cubicBezTo>
                  <a:cubicBezTo>
                    <a:pt x="82" y="263"/>
                    <a:pt x="82" y="263"/>
                    <a:pt x="82" y="263"/>
                  </a:cubicBezTo>
                  <a:cubicBezTo>
                    <a:pt x="82" y="260"/>
                    <a:pt x="82" y="260"/>
                    <a:pt x="82" y="260"/>
                  </a:cubicBezTo>
                  <a:cubicBezTo>
                    <a:pt x="78" y="260"/>
                    <a:pt x="78" y="260"/>
                    <a:pt x="78" y="260"/>
                  </a:cubicBezTo>
                  <a:cubicBezTo>
                    <a:pt x="78" y="263"/>
                    <a:pt x="78" y="263"/>
                    <a:pt x="78" y="263"/>
                  </a:cubicBezTo>
                  <a:cubicBezTo>
                    <a:pt x="82" y="291"/>
                    <a:pt x="82" y="291"/>
                    <a:pt x="82" y="291"/>
                  </a:cubicBezTo>
                  <a:cubicBezTo>
                    <a:pt x="89" y="299"/>
                    <a:pt x="89" y="299"/>
                    <a:pt x="89" y="299"/>
                  </a:cubicBezTo>
                  <a:cubicBezTo>
                    <a:pt x="101" y="299"/>
                    <a:pt x="101" y="299"/>
                    <a:pt x="101" y="299"/>
                  </a:cubicBezTo>
                  <a:cubicBezTo>
                    <a:pt x="105" y="306"/>
                    <a:pt x="105" y="306"/>
                    <a:pt x="105" y="306"/>
                  </a:cubicBezTo>
                  <a:cubicBezTo>
                    <a:pt x="105" y="314"/>
                    <a:pt x="105" y="314"/>
                    <a:pt x="105" y="314"/>
                  </a:cubicBezTo>
                  <a:cubicBezTo>
                    <a:pt x="97" y="318"/>
                    <a:pt x="97" y="318"/>
                    <a:pt x="97" y="318"/>
                  </a:cubicBezTo>
                  <a:cubicBezTo>
                    <a:pt x="101" y="326"/>
                    <a:pt x="101" y="326"/>
                    <a:pt x="101" y="326"/>
                  </a:cubicBezTo>
                  <a:cubicBezTo>
                    <a:pt x="136" y="369"/>
                    <a:pt x="136" y="369"/>
                    <a:pt x="136" y="369"/>
                  </a:cubicBezTo>
                  <a:cubicBezTo>
                    <a:pt x="140" y="373"/>
                    <a:pt x="140" y="373"/>
                    <a:pt x="140" y="373"/>
                  </a:cubicBezTo>
                  <a:cubicBezTo>
                    <a:pt x="140" y="381"/>
                    <a:pt x="140" y="381"/>
                    <a:pt x="140" y="381"/>
                  </a:cubicBezTo>
                  <a:cubicBezTo>
                    <a:pt x="148" y="384"/>
                    <a:pt x="148" y="384"/>
                    <a:pt x="148" y="384"/>
                  </a:cubicBezTo>
                  <a:cubicBezTo>
                    <a:pt x="148" y="388"/>
                    <a:pt x="148" y="388"/>
                    <a:pt x="148" y="388"/>
                  </a:cubicBezTo>
                  <a:cubicBezTo>
                    <a:pt x="152" y="392"/>
                    <a:pt x="152" y="392"/>
                    <a:pt x="152" y="392"/>
                  </a:cubicBezTo>
                  <a:cubicBezTo>
                    <a:pt x="148" y="396"/>
                    <a:pt x="148" y="396"/>
                    <a:pt x="148" y="396"/>
                  </a:cubicBezTo>
                  <a:cubicBezTo>
                    <a:pt x="152" y="412"/>
                    <a:pt x="152" y="412"/>
                    <a:pt x="152" y="412"/>
                  </a:cubicBezTo>
                  <a:cubicBezTo>
                    <a:pt x="152" y="416"/>
                    <a:pt x="152" y="416"/>
                    <a:pt x="152" y="416"/>
                  </a:cubicBezTo>
                  <a:cubicBezTo>
                    <a:pt x="171" y="420"/>
                    <a:pt x="171" y="420"/>
                    <a:pt x="171" y="420"/>
                  </a:cubicBezTo>
                  <a:cubicBezTo>
                    <a:pt x="179" y="423"/>
                    <a:pt x="179" y="423"/>
                    <a:pt x="179" y="423"/>
                  </a:cubicBezTo>
                  <a:cubicBezTo>
                    <a:pt x="183" y="420"/>
                    <a:pt x="183" y="420"/>
                    <a:pt x="183" y="420"/>
                  </a:cubicBezTo>
                  <a:cubicBezTo>
                    <a:pt x="187" y="420"/>
                    <a:pt x="187" y="420"/>
                    <a:pt x="187" y="420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203" y="431"/>
                    <a:pt x="203" y="431"/>
                    <a:pt x="203" y="431"/>
                  </a:cubicBezTo>
                  <a:cubicBezTo>
                    <a:pt x="218" y="439"/>
                    <a:pt x="218" y="439"/>
                    <a:pt x="218" y="439"/>
                  </a:cubicBezTo>
                  <a:cubicBezTo>
                    <a:pt x="222" y="439"/>
                    <a:pt x="222" y="439"/>
                    <a:pt x="222" y="439"/>
                  </a:cubicBezTo>
                  <a:cubicBezTo>
                    <a:pt x="222" y="435"/>
                    <a:pt x="222" y="435"/>
                    <a:pt x="222" y="435"/>
                  </a:cubicBezTo>
                  <a:cubicBezTo>
                    <a:pt x="226" y="435"/>
                    <a:pt x="226" y="435"/>
                    <a:pt x="226" y="435"/>
                  </a:cubicBezTo>
                  <a:cubicBezTo>
                    <a:pt x="230" y="439"/>
                    <a:pt x="230" y="439"/>
                    <a:pt x="230" y="439"/>
                  </a:cubicBezTo>
                  <a:cubicBezTo>
                    <a:pt x="234" y="443"/>
                    <a:pt x="234" y="443"/>
                    <a:pt x="234" y="443"/>
                  </a:cubicBezTo>
                  <a:cubicBezTo>
                    <a:pt x="238" y="451"/>
                    <a:pt x="238" y="451"/>
                    <a:pt x="238" y="451"/>
                  </a:cubicBezTo>
                  <a:cubicBezTo>
                    <a:pt x="246" y="455"/>
                    <a:pt x="246" y="455"/>
                    <a:pt x="246" y="455"/>
                  </a:cubicBezTo>
                  <a:cubicBezTo>
                    <a:pt x="277" y="478"/>
                    <a:pt x="277" y="478"/>
                    <a:pt x="277" y="478"/>
                  </a:cubicBezTo>
                  <a:cubicBezTo>
                    <a:pt x="281" y="486"/>
                    <a:pt x="281" y="486"/>
                    <a:pt x="281" y="486"/>
                  </a:cubicBezTo>
                  <a:cubicBezTo>
                    <a:pt x="281" y="490"/>
                    <a:pt x="281" y="490"/>
                    <a:pt x="281" y="490"/>
                  </a:cubicBezTo>
                  <a:cubicBezTo>
                    <a:pt x="285" y="509"/>
                    <a:pt x="285" y="509"/>
                    <a:pt x="285" y="509"/>
                  </a:cubicBezTo>
                  <a:cubicBezTo>
                    <a:pt x="370" y="502"/>
                    <a:pt x="370" y="502"/>
                    <a:pt x="370" y="502"/>
                  </a:cubicBezTo>
                  <a:cubicBezTo>
                    <a:pt x="374" y="505"/>
                    <a:pt x="374" y="505"/>
                    <a:pt x="374" y="505"/>
                  </a:cubicBezTo>
                  <a:cubicBezTo>
                    <a:pt x="383" y="509"/>
                    <a:pt x="383" y="509"/>
                    <a:pt x="383" y="509"/>
                  </a:cubicBezTo>
                  <a:cubicBezTo>
                    <a:pt x="387" y="503"/>
                    <a:pt x="387" y="503"/>
                    <a:pt x="387" y="503"/>
                  </a:cubicBezTo>
                  <a:cubicBezTo>
                    <a:pt x="390" y="499"/>
                    <a:pt x="389" y="498"/>
                    <a:pt x="388" y="495"/>
                  </a:cubicBezTo>
                  <a:close/>
                </a:path>
              </a:pathLst>
            </a:custGeom>
            <a:solidFill>
              <a:schemeClr val="accent6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10"/>
            <p:cNvSpPr/>
            <p:nvPr/>
          </p:nvSpPr>
          <p:spPr>
            <a:xfrm>
              <a:off x="6691110" y="3348534"/>
              <a:ext cx="750651" cy="685450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159" y="69"/>
                  </a:moveTo>
                  <a:cubicBezTo>
                    <a:pt x="163" y="65"/>
                    <a:pt x="163" y="65"/>
                    <a:pt x="163" y="65"/>
                  </a:cubicBezTo>
                  <a:cubicBezTo>
                    <a:pt x="163" y="59"/>
                    <a:pt x="163" y="59"/>
                    <a:pt x="163" y="59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4" y="45"/>
                    <a:pt x="174" y="45"/>
                    <a:pt x="174" y="45"/>
                  </a:cubicBezTo>
                  <a:cubicBezTo>
                    <a:pt x="179" y="41"/>
                    <a:pt x="179" y="41"/>
                    <a:pt x="179" y="41"/>
                  </a:cubicBezTo>
                  <a:cubicBezTo>
                    <a:pt x="177" y="39"/>
                    <a:pt x="177" y="39"/>
                    <a:pt x="177" y="39"/>
                  </a:cubicBezTo>
                  <a:cubicBezTo>
                    <a:pt x="180" y="39"/>
                    <a:pt x="180" y="39"/>
                    <a:pt x="180" y="39"/>
                  </a:cubicBezTo>
                  <a:cubicBezTo>
                    <a:pt x="180" y="38"/>
                    <a:pt x="180" y="38"/>
                    <a:pt x="180" y="37"/>
                  </a:cubicBezTo>
                  <a:cubicBezTo>
                    <a:pt x="180" y="36"/>
                    <a:pt x="180" y="35"/>
                    <a:pt x="180" y="35"/>
                  </a:cubicBezTo>
                  <a:cubicBezTo>
                    <a:pt x="180" y="34"/>
                    <a:pt x="180" y="34"/>
                    <a:pt x="180" y="34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183" y="28"/>
                    <a:pt x="183" y="28"/>
                    <a:pt x="183" y="28"/>
                  </a:cubicBezTo>
                  <a:cubicBezTo>
                    <a:pt x="183" y="24"/>
                    <a:pt x="183" y="24"/>
                    <a:pt x="183" y="24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183" y="23"/>
                    <a:pt x="185" y="22"/>
                    <a:pt x="186" y="21"/>
                  </a:cubicBezTo>
                  <a:cubicBezTo>
                    <a:pt x="187" y="19"/>
                    <a:pt x="187" y="19"/>
                    <a:pt x="187" y="19"/>
                  </a:cubicBezTo>
                  <a:cubicBezTo>
                    <a:pt x="188" y="18"/>
                    <a:pt x="189" y="17"/>
                    <a:pt x="190" y="16"/>
                  </a:cubicBezTo>
                  <a:cubicBezTo>
                    <a:pt x="166" y="16"/>
                    <a:pt x="166" y="16"/>
                    <a:pt x="166" y="16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124" y="173"/>
                    <a:pt x="124" y="173"/>
                    <a:pt x="124" y="173"/>
                  </a:cubicBezTo>
                  <a:cubicBezTo>
                    <a:pt x="124" y="173"/>
                    <a:pt x="124" y="173"/>
                    <a:pt x="124" y="173"/>
                  </a:cubicBezTo>
                  <a:cubicBezTo>
                    <a:pt x="124" y="172"/>
                    <a:pt x="124" y="172"/>
                    <a:pt x="124" y="172"/>
                  </a:cubicBezTo>
                  <a:cubicBezTo>
                    <a:pt x="126" y="166"/>
                    <a:pt x="127" y="164"/>
                    <a:pt x="127" y="163"/>
                  </a:cubicBezTo>
                  <a:cubicBezTo>
                    <a:pt x="127" y="163"/>
                    <a:pt x="127" y="163"/>
                    <a:pt x="127" y="163"/>
                  </a:cubicBezTo>
                  <a:cubicBezTo>
                    <a:pt x="127" y="162"/>
                    <a:pt x="127" y="162"/>
                    <a:pt x="127" y="162"/>
                  </a:cubicBezTo>
                  <a:cubicBezTo>
                    <a:pt x="127" y="162"/>
                    <a:pt x="127" y="162"/>
                    <a:pt x="127" y="161"/>
                  </a:cubicBezTo>
                  <a:cubicBezTo>
                    <a:pt x="128" y="160"/>
                    <a:pt x="128" y="160"/>
                    <a:pt x="128" y="159"/>
                  </a:cubicBezTo>
                  <a:cubicBezTo>
                    <a:pt x="128" y="159"/>
                    <a:pt x="128" y="159"/>
                    <a:pt x="128" y="159"/>
                  </a:cubicBezTo>
                  <a:cubicBezTo>
                    <a:pt x="129" y="159"/>
                    <a:pt x="129" y="159"/>
                    <a:pt x="129" y="159"/>
                  </a:cubicBezTo>
                  <a:cubicBezTo>
                    <a:pt x="130" y="159"/>
                    <a:pt x="130" y="159"/>
                    <a:pt x="130" y="159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4"/>
                    <a:pt x="129" y="151"/>
                    <a:pt x="129" y="148"/>
                  </a:cubicBezTo>
                  <a:cubicBezTo>
                    <a:pt x="129" y="148"/>
                    <a:pt x="128" y="141"/>
                    <a:pt x="127" y="136"/>
                  </a:cubicBezTo>
                  <a:cubicBezTo>
                    <a:pt x="127" y="132"/>
                    <a:pt x="127" y="132"/>
                    <a:pt x="127" y="132"/>
                  </a:cubicBezTo>
                  <a:cubicBezTo>
                    <a:pt x="129" y="129"/>
                    <a:pt x="133" y="125"/>
                    <a:pt x="134" y="123"/>
                  </a:cubicBezTo>
                  <a:cubicBezTo>
                    <a:pt x="134" y="123"/>
                    <a:pt x="134" y="123"/>
                    <a:pt x="134" y="123"/>
                  </a:cubicBezTo>
                  <a:cubicBezTo>
                    <a:pt x="135" y="123"/>
                    <a:pt x="135" y="123"/>
                    <a:pt x="135" y="123"/>
                  </a:cubicBezTo>
                  <a:cubicBezTo>
                    <a:pt x="135" y="123"/>
                    <a:pt x="135" y="123"/>
                    <a:pt x="135" y="123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139" y="120"/>
                    <a:pt x="139" y="119"/>
                    <a:pt x="140" y="119"/>
                  </a:cubicBezTo>
                  <a:cubicBezTo>
                    <a:pt x="140" y="119"/>
                    <a:pt x="140" y="119"/>
                    <a:pt x="140" y="119"/>
                  </a:cubicBezTo>
                  <a:cubicBezTo>
                    <a:pt x="140" y="119"/>
                    <a:pt x="140" y="119"/>
                    <a:pt x="140" y="119"/>
                  </a:cubicBezTo>
                  <a:cubicBezTo>
                    <a:pt x="142" y="117"/>
                    <a:pt x="142" y="117"/>
                    <a:pt x="142" y="117"/>
                  </a:cubicBezTo>
                  <a:cubicBezTo>
                    <a:pt x="145" y="112"/>
                    <a:pt x="147" y="108"/>
                    <a:pt x="147" y="108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47" y="89"/>
                    <a:pt x="147" y="89"/>
                    <a:pt x="147" y="89"/>
                  </a:cubicBezTo>
                  <a:cubicBezTo>
                    <a:pt x="154" y="83"/>
                    <a:pt x="154" y="83"/>
                    <a:pt x="154" y="83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7" y="73"/>
                    <a:pt x="157" y="73"/>
                    <a:pt x="157" y="73"/>
                  </a:cubicBezTo>
                  <a:cubicBezTo>
                    <a:pt x="157" y="73"/>
                    <a:pt x="157" y="73"/>
                    <a:pt x="157" y="73"/>
                  </a:cubicBezTo>
                  <a:lnTo>
                    <a:pt x="159" y="69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10"/>
            <p:cNvSpPr/>
            <p:nvPr/>
          </p:nvSpPr>
          <p:spPr>
            <a:xfrm>
              <a:off x="3629992" y="3189710"/>
              <a:ext cx="874366" cy="1252199"/>
            </a:xfrm>
            <a:custGeom>
              <a:avLst/>
              <a:gdLst/>
              <a:ahLst/>
              <a:cxnLst/>
              <a:rect l="l" t="t" r="r" b="b"/>
              <a:pathLst>
                <a:path w="221" h="316" extrusionOk="0">
                  <a:moveTo>
                    <a:pt x="24" y="0"/>
                  </a:moveTo>
                  <a:cubicBezTo>
                    <a:pt x="24" y="57"/>
                    <a:pt x="24" y="57"/>
                    <a:pt x="24" y="57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10" y="75"/>
                    <a:pt x="11" y="77"/>
                    <a:pt x="10" y="79"/>
                  </a:cubicBezTo>
                  <a:cubicBezTo>
                    <a:pt x="10" y="81"/>
                    <a:pt x="8" y="82"/>
                    <a:pt x="7" y="82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12" y="134"/>
                    <a:pt x="12" y="134"/>
                    <a:pt x="12" y="134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5" y="154"/>
                    <a:pt x="6" y="155"/>
                    <a:pt x="6" y="155"/>
                  </a:cubicBezTo>
                  <a:cubicBezTo>
                    <a:pt x="7" y="156"/>
                    <a:pt x="7" y="156"/>
                    <a:pt x="7" y="156"/>
                  </a:cubicBezTo>
                  <a:cubicBezTo>
                    <a:pt x="7" y="157"/>
                    <a:pt x="7" y="157"/>
                    <a:pt x="7" y="157"/>
                  </a:cubicBezTo>
                  <a:cubicBezTo>
                    <a:pt x="5" y="167"/>
                    <a:pt x="5" y="167"/>
                    <a:pt x="5" y="167"/>
                  </a:cubicBezTo>
                  <a:cubicBezTo>
                    <a:pt x="3" y="176"/>
                    <a:pt x="4" y="176"/>
                    <a:pt x="4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8"/>
                    <a:pt x="5" y="178"/>
                    <a:pt x="5" y="178"/>
                  </a:cubicBezTo>
                  <a:cubicBezTo>
                    <a:pt x="5" y="195"/>
                    <a:pt x="5" y="195"/>
                    <a:pt x="5" y="195"/>
                  </a:cubicBezTo>
                  <a:cubicBezTo>
                    <a:pt x="12" y="205"/>
                    <a:pt x="12" y="205"/>
                    <a:pt x="12" y="205"/>
                  </a:cubicBezTo>
                  <a:cubicBezTo>
                    <a:pt x="12" y="211"/>
                    <a:pt x="12" y="211"/>
                    <a:pt x="12" y="211"/>
                  </a:cubicBezTo>
                  <a:cubicBezTo>
                    <a:pt x="12" y="212"/>
                    <a:pt x="12" y="212"/>
                    <a:pt x="12" y="212"/>
                  </a:cubicBezTo>
                  <a:cubicBezTo>
                    <a:pt x="12" y="213"/>
                    <a:pt x="12" y="214"/>
                    <a:pt x="12" y="215"/>
                  </a:cubicBezTo>
                  <a:cubicBezTo>
                    <a:pt x="12" y="217"/>
                    <a:pt x="11" y="219"/>
                    <a:pt x="10" y="221"/>
                  </a:cubicBezTo>
                  <a:cubicBezTo>
                    <a:pt x="8" y="224"/>
                    <a:pt x="7" y="226"/>
                    <a:pt x="8" y="227"/>
                  </a:cubicBezTo>
                  <a:cubicBezTo>
                    <a:pt x="10" y="230"/>
                    <a:pt x="8" y="237"/>
                    <a:pt x="8" y="237"/>
                  </a:cubicBezTo>
                  <a:cubicBezTo>
                    <a:pt x="8" y="237"/>
                    <a:pt x="7" y="245"/>
                    <a:pt x="8" y="249"/>
                  </a:cubicBezTo>
                  <a:cubicBezTo>
                    <a:pt x="8" y="250"/>
                    <a:pt x="9" y="251"/>
                    <a:pt x="9" y="251"/>
                  </a:cubicBezTo>
                  <a:cubicBezTo>
                    <a:pt x="10" y="254"/>
                    <a:pt x="11" y="255"/>
                    <a:pt x="8" y="259"/>
                  </a:cubicBezTo>
                  <a:cubicBezTo>
                    <a:pt x="4" y="265"/>
                    <a:pt x="4" y="265"/>
                    <a:pt x="4" y="265"/>
                  </a:cubicBezTo>
                  <a:cubicBezTo>
                    <a:pt x="144" y="316"/>
                    <a:pt x="144" y="316"/>
                    <a:pt x="144" y="316"/>
                  </a:cubicBezTo>
                  <a:cubicBezTo>
                    <a:pt x="221" y="316"/>
                    <a:pt x="221" y="316"/>
                    <a:pt x="221" y="316"/>
                  </a:cubicBezTo>
                  <a:cubicBezTo>
                    <a:pt x="221" y="0"/>
                    <a:pt x="221" y="0"/>
                    <a:pt x="221" y="0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10"/>
            <p:cNvSpPr/>
            <p:nvPr/>
          </p:nvSpPr>
          <p:spPr>
            <a:xfrm>
              <a:off x="1210497" y="4239618"/>
              <a:ext cx="2664367" cy="1598204"/>
            </a:xfrm>
            <a:custGeom>
              <a:avLst/>
              <a:gdLst/>
              <a:ahLst/>
              <a:cxnLst/>
              <a:rect l="l" t="t" r="r" b="b"/>
              <a:pathLst>
                <a:path w="1083" h="650" extrusionOk="0">
                  <a:moveTo>
                    <a:pt x="329" y="267"/>
                  </a:moveTo>
                  <a:cubicBezTo>
                    <a:pt x="332" y="268"/>
                    <a:pt x="332" y="270"/>
                    <a:pt x="336" y="270"/>
                  </a:cubicBezTo>
                  <a:cubicBezTo>
                    <a:pt x="337" y="268"/>
                    <a:pt x="339" y="267"/>
                    <a:pt x="340" y="264"/>
                  </a:cubicBezTo>
                  <a:cubicBezTo>
                    <a:pt x="336" y="260"/>
                    <a:pt x="327" y="261"/>
                    <a:pt x="325" y="254"/>
                  </a:cubicBezTo>
                  <a:cubicBezTo>
                    <a:pt x="322" y="254"/>
                    <a:pt x="321" y="252"/>
                    <a:pt x="320" y="251"/>
                  </a:cubicBezTo>
                  <a:cubicBezTo>
                    <a:pt x="320" y="246"/>
                    <a:pt x="319" y="244"/>
                    <a:pt x="318" y="241"/>
                  </a:cubicBezTo>
                  <a:cubicBezTo>
                    <a:pt x="315" y="240"/>
                    <a:pt x="310" y="241"/>
                    <a:pt x="306" y="243"/>
                  </a:cubicBezTo>
                  <a:cubicBezTo>
                    <a:pt x="303" y="240"/>
                    <a:pt x="299" y="238"/>
                    <a:pt x="296" y="235"/>
                  </a:cubicBezTo>
                  <a:cubicBezTo>
                    <a:pt x="296" y="234"/>
                    <a:pt x="298" y="230"/>
                    <a:pt x="296" y="230"/>
                  </a:cubicBezTo>
                  <a:cubicBezTo>
                    <a:pt x="292" y="234"/>
                    <a:pt x="283" y="248"/>
                    <a:pt x="294" y="250"/>
                  </a:cubicBezTo>
                  <a:cubicBezTo>
                    <a:pt x="295" y="250"/>
                    <a:pt x="296" y="250"/>
                    <a:pt x="296" y="250"/>
                  </a:cubicBezTo>
                  <a:cubicBezTo>
                    <a:pt x="298" y="249"/>
                    <a:pt x="299" y="248"/>
                    <a:pt x="302" y="248"/>
                  </a:cubicBezTo>
                  <a:cubicBezTo>
                    <a:pt x="306" y="251"/>
                    <a:pt x="312" y="254"/>
                    <a:pt x="311" y="261"/>
                  </a:cubicBezTo>
                  <a:cubicBezTo>
                    <a:pt x="315" y="262"/>
                    <a:pt x="318" y="267"/>
                    <a:pt x="317" y="272"/>
                  </a:cubicBezTo>
                  <a:cubicBezTo>
                    <a:pt x="322" y="276"/>
                    <a:pt x="322" y="266"/>
                    <a:pt x="329" y="267"/>
                  </a:cubicBezTo>
                  <a:close/>
                  <a:moveTo>
                    <a:pt x="327" y="385"/>
                  </a:moveTo>
                  <a:cubicBezTo>
                    <a:pt x="328" y="386"/>
                    <a:pt x="328" y="388"/>
                    <a:pt x="328" y="391"/>
                  </a:cubicBezTo>
                  <a:cubicBezTo>
                    <a:pt x="334" y="395"/>
                    <a:pt x="337" y="401"/>
                    <a:pt x="344" y="403"/>
                  </a:cubicBezTo>
                  <a:cubicBezTo>
                    <a:pt x="346" y="405"/>
                    <a:pt x="347" y="406"/>
                    <a:pt x="348" y="409"/>
                  </a:cubicBezTo>
                  <a:cubicBezTo>
                    <a:pt x="354" y="409"/>
                    <a:pt x="354" y="403"/>
                    <a:pt x="362" y="405"/>
                  </a:cubicBezTo>
                  <a:cubicBezTo>
                    <a:pt x="361" y="404"/>
                    <a:pt x="362" y="404"/>
                    <a:pt x="362" y="403"/>
                  </a:cubicBezTo>
                  <a:cubicBezTo>
                    <a:pt x="358" y="400"/>
                    <a:pt x="361" y="394"/>
                    <a:pt x="362" y="389"/>
                  </a:cubicBezTo>
                  <a:cubicBezTo>
                    <a:pt x="360" y="388"/>
                    <a:pt x="359" y="386"/>
                    <a:pt x="355" y="387"/>
                  </a:cubicBezTo>
                  <a:cubicBezTo>
                    <a:pt x="355" y="385"/>
                    <a:pt x="354" y="384"/>
                    <a:pt x="355" y="382"/>
                  </a:cubicBezTo>
                  <a:cubicBezTo>
                    <a:pt x="349" y="385"/>
                    <a:pt x="342" y="380"/>
                    <a:pt x="339" y="387"/>
                  </a:cubicBezTo>
                  <a:cubicBezTo>
                    <a:pt x="336" y="385"/>
                    <a:pt x="330" y="382"/>
                    <a:pt x="327" y="385"/>
                  </a:cubicBezTo>
                  <a:close/>
                  <a:moveTo>
                    <a:pt x="652" y="391"/>
                  </a:moveTo>
                  <a:cubicBezTo>
                    <a:pt x="649" y="391"/>
                    <a:pt x="648" y="393"/>
                    <a:pt x="649" y="394"/>
                  </a:cubicBezTo>
                  <a:cubicBezTo>
                    <a:pt x="651" y="394"/>
                    <a:pt x="652" y="393"/>
                    <a:pt x="652" y="391"/>
                  </a:cubicBezTo>
                  <a:close/>
                  <a:moveTo>
                    <a:pt x="696" y="430"/>
                  </a:moveTo>
                  <a:cubicBezTo>
                    <a:pt x="698" y="425"/>
                    <a:pt x="701" y="417"/>
                    <a:pt x="696" y="415"/>
                  </a:cubicBezTo>
                  <a:cubicBezTo>
                    <a:pt x="693" y="420"/>
                    <a:pt x="691" y="427"/>
                    <a:pt x="696" y="430"/>
                  </a:cubicBezTo>
                  <a:close/>
                  <a:moveTo>
                    <a:pt x="710" y="423"/>
                  </a:moveTo>
                  <a:cubicBezTo>
                    <a:pt x="709" y="418"/>
                    <a:pt x="704" y="421"/>
                    <a:pt x="706" y="425"/>
                  </a:cubicBezTo>
                  <a:cubicBezTo>
                    <a:pt x="703" y="426"/>
                    <a:pt x="704" y="428"/>
                    <a:pt x="702" y="431"/>
                  </a:cubicBezTo>
                  <a:cubicBezTo>
                    <a:pt x="700" y="435"/>
                    <a:pt x="693" y="436"/>
                    <a:pt x="695" y="439"/>
                  </a:cubicBezTo>
                  <a:cubicBezTo>
                    <a:pt x="694" y="439"/>
                    <a:pt x="694" y="440"/>
                    <a:pt x="693" y="440"/>
                  </a:cubicBezTo>
                  <a:cubicBezTo>
                    <a:pt x="693" y="441"/>
                    <a:pt x="693" y="443"/>
                    <a:pt x="693" y="444"/>
                  </a:cubicBezTo>
                  <a:cubicBezTo>
                    <a:pt x="697" y="444"/>
                    <a:pt x="699" y="443"/>
                    <a:pt x="700" y="441"/>
                  </a:cubicBezTo>
                  <a:cubicBezTo>
                    <a:pt x="702" y="443"/>
                    <a:pt x="704" y="439"/>
                    <a:pt x="702" y="437"/>
                  </a:cubicBezTo>
                  <a:cubicBezTo>
                    <a:pt x="703" y="436"/>
                    <a:pt x="703" y="437"/>
                    <a:pt x="704" y="437"/>
                  </a:cubicBezTo>
                  <a:cubicBezTo>
                    <a:pt x="703" y="430"/>
                    <a:pt x="712" y="429"/>
                    <a:pt x="712" y="422"/>
                  </a:cubicBezTo>
                  <a:cubicBezTo>
                    <a:pt x="711" y="422"/>
                    <a:pt x="711" y="423"/>
                    <a:pt x="710" y="423"/>
                  </a:cubicBezTo>
                  <a:close/>
                  <a:moveTo>
                    <a:pt x="240" y="483"/>
                  </a:moveTo>
                  <a:cubicBezTo>
                    <a:pt x="242" y="482"/>
                    <a:pt x="245" y="482"/>
                    <a:pt x="246" y="478"/>
                  </a:cubicBezTo>
                  <a:cubicBezTo>
                    <a:pt x="243" y="480"/>
                    <a:pt x="239" y="477"/>
                    <a:pt x="238" y="479"/>
                  </a:cubicBezTo>
                  <a:cubicBezTo>
                    <a:pt x="237" y="482"/>
                    <a:pt x="241" y="481"/>
                    <a:pt x="240" y="483"/>
                  </a:cubicBezTo>
                  <a:close/>
                  <a:moveTo>
                    <a:pt x="248" y="509"/>
                  </a:moveTo>
                  <a:cubicBezTo>
                    <a:pt x="249" y="508"/>
                    <a:pt x="251" y="508"/>
                    <a:pt x="251" y="506"/>
                  </a:cubicBezTo>
                  <a:cubicBezTo>
                    <a:pt x="250" y="505"/>
                    <a:pt x="247" y="505"/>
                    <a:pt x="245" y="503"/>
                  </a:cubicBezTo>
                  <a:cubicBezTo>
                    <a:pt x="244" y="505"/>
                    <a:pt x="246" y="507"/>
                    <a:pt x="248" y="509"/>
                  </a:cubicBezTo>
                  <a:close/>
                  <a:moveTo>
                    <a:pt x="428" y="592"/>
                  </a:moveTo>
                  <a:cubicBezTo>
                    <a:pt x="426" y="592"/>
                    <a:pt x="427" y="593"/>
                    <a:pt x="426" y="593"/>
                  </a:cubicBezTo>
                  <a:cubicBezTo>
                    <a:pt x="426" y="593"/>
                    <a:pt x="425" y="592"/>
                    <a:pt x="425" y="591"/>
                  </a:cubicBezTo>
                  <a:cubicBezTo>
                    <a:pt x="418" y="591"/>
                    <a:pt x="419" y="600"/>
                    <a:pt x="420" y="603"/>
                  </a:cubicBezTo>
                  <a:cubicBezTo>
                    <a:pt x="421" y="603"/>
                    <a:pt x="421" y="601"/>
                    <a:pt x="422" y="600"/>
                  </a:cubicBezTo>
                  <a:cubicBezTo>
                    <a:pt x="424" y="602"/>
                    <a:pt x="425" y="603"/>
                    <a:pt x="427" y="604"/>
                  </a:cubicBezTo>
                  <a:cubicBezTo>
                    <a:pt x="427" y="603"/>
                    <a:pt x="427" y="601"/>
                    <a:pt x="429" y="601"/>
                  </a:cubicBezTo>
                  <a:cubicBezTo>
                    <a:pt x="429" y="599"/>
                    <a:pt x="427" y="598"/>
                    <a:pt x="427" y="596"/>
                  </a:cubicBezTo>
                  <a:cubicBezTo>
                    <a:pt x="428" y="597"/>
                    <a:pt x="430" y="599"/>
                    <a:pt x="431" y="600"/>
                  </a:cubicBezTo>
                  <a:cubicBezTo>
                    <a:pt x="432" y="599"/>
                    <a:pt x="433" y="596"/>
                    <a:pt x="432" y="594"/>
                  </a:cubicBezTo>
                  <a:cubicBezTo>
                    <a:pt x="430" y="595"/>
                    <a:pt x="428" y="594"/>
                    <a:pt x="428" y="592"/>
                  </a:cubicBezTo>
                  <a:close/>
                  <a:moveTo>
                    <a:pt x="11" y="620"/>
                  </a:moveTo>
                  <a:cubicBezTo>
                    <a:pt x="13" y="620"/>
                    <a:pt x="15" y="621"/>
                    <a:pt x="15" y="618"/>
                  </a:cubicBezTo>
                  <a:cubicBezTo>
                    <a:pt x="12" y="618"/>
                    <a:pt x="11" y="617"/>
                    <a:pt x="10" y="616"/>
                  </a:cubicBezTo>
                  <a:cubicBezTo>
                    <a:pt x="9" y="615"/>
                    <a:pt x="9" y="614"/>
                    <a:pt x="8" y="612"/>
                  </a:cubicBezTo>
                  <a:cubicBezTo>
                    <a:pt x="5" y="612"/>
                    <a:pt x="3" y="609"/>
                    <a:pt x="0" y="612"/>
                  </a:cubicBezTo>
                  <a:cubicBezTo>
                    <a:pt x="2" y="614"/>
                    <a:pt x="3" y="617"/>
                    <a:pt x="5" y="619"/>
                  </a:cubicBezTo>
                  <a:cubicBezTo>
                    <a:pt x="4" y="620"/>
                    <a:pt x="3" y="619"/>
                    <a:pt x="1" y="619"/>
                  </a:cubicBezTo>
                  <a:cubicBezTo>
                    <a:pt x="1" y="620"/>
                    <a:pt x="0" y="620"/>
                    <a:pt x="0" y="621"/>
                  </a:cubicBezTo>
                  <a:cubicBezTo>
                    <a:pt x="3" y="621"/>
                    <a:pt x="2" y="625"/>
                    <a:pt x="5" y="626"/>
                  </a:cubicBezTo>
                  <a:cubicBezTo>
                    <a:pt x="5" y="624"/>
                    <a:pt x="5" y="623"/>
                    <a:pt x="6" y="623"/>
                  </a:cubicBezTo>
                  <a:cubicBezTo>
                    <a:pt x="9" y="623"/>
                    <a:pt x="9" y="620"/>
                    <a:pt x="11" y="620"/>
                  </a:cubicBezTo>
                  <a:close/>
                  <a:moveTo>
                    <a:pt x="312" y="616"/>
                  </a:moveTo>
                  <a:cubicBezTo>
                    <a:pt x="312" y="615"/>
                    <a:pt x="314" y="615"/>
                    <a:pt x="313" y="613"/>
                  </a:cubicBezTo>
                  <a:cubicBezTo>
                    <a:pt x="310" y="613"/>
                    <a:pt x="309" y="613"/>
                    <a:pt x="308" y="614"/>
                  </a:cubicBezTo>
                  <a:cubicBezTo>
                    <a:pt x="308" y="616"/>
                    <a:pt x="310" y="617"/>
                    <a:pt x="308" y="619"/>
                  </a:cubicBezTo>
                  <a:cubicBezTo>
                    <a:pt x="307" y="616"/>
                    <a:pt x="304" y="617"/>
                    <a:pt x="304" y="614"/>
                  </a:cubicBezTo>
                  <a:cubicBezTo>
                    <a:pt x="299" y="612"/>
                    <a:pt x="296" y="617"/>
                    <a:pt x="298" y="621"/>
                  </a:cubicBezTo>
                  <a:cubicBezTo>
                    <a:pt x="300" y="621"/>
                    <a:pt x="301" y="620"/>
                    <a:pt x="302" y="622"/>
                  </a:cubicBezTo>
                  <a:cubicBezTo>
                    <a:pt x="304" y="621"/>
                    <a:pt x="307" y="620"/>
                    <a:pt x="310" y="621"/>
                  </a:cubicBezTo>
                  <a:cubicBezTo>
                    <a:pt x="311" y="620"/>
                    <a:pt x="312" y="619"/>
                    <a:pt x="315" y="619"/>
                  </a:cubicBezTo>
                  <a:cubicBezTo>
                    <a:pt x="315" y="616"/>
                    <a:pt x="313" y="617"/>
                    <a:pt x="312" y="616"/>
                  </a:cubicBezTo>
                  <a:close/>
                  <a:moveTo>
                    <a:pt x="372" y="618"/>
                  </a:moveTo>
                  <a:cubicBezTo>
                    <a:pt x="370" y="621"/>
                    <a:pt x="376" y="625"/>
                    <a:pt x="379" y="624"/>
                  </a:cubicBezTo>
                  <a:cubicBezTo>
                    <a:pt x="379" y="623"/>
                    <a:pt x="378" y="621"/>
                    <a:pt x="378" y="620"/>
                  </a:cubicBezTo>
                  <a:cubicBezTo>
                    <a:pt x="375" y="621"/>
                    <a:pt x="376" y="617"/>
                    <a:pt x="372" y="618"/>
                  </a:cubicBezTo>
                  <a:close/>
                  <a:moveTo>
                    <a:pt x="29" y="623"/>
                  </a:moveTo>
                  <a:cubicBezTo>
                    <a:pt x="29" y="620"/>
                    <a:pt x="28" y="619"/>
                    <a:pt x="26" y="619"/>
                  </a:cubicBezTo>
                  <a:cubicBezTo>
                    <a:pt x="24" y="620"/>
                    <a:pt x="24" y="622"/>
                    <a:pt x="22" y="623"/>
                  </a:cubicBezTo>
                  <a:cubicBezTo>
                    <a:pt x="18" y="622"/>
                    <a:pt x="16" y="625"/>
                    <a:pt x="13" y="622"/>
                  </a:cubicBezTo>
                  <a:cubicBezTo>
                    <a:pt x="12" y="622"/>
                    <a:pt x="10" y="622"/>
                    <a:pt x="10" y="623"/>
                  </a:cubicBezTo>
                  <a:cubicBezTo>
                    <a:pt x="10" y="624"/>
                    <a:pt x="10" y="625"/>
                    <a:pt x="11" y="626"/>
                  </a:cubicBezTo>
                  <a:cubicBezTo>
                    <a:pt x="12" y="627"/>
                    <a:pt x="12" y="625"/>
                    <a:pt x="13" y="624"/>
                  </a:cubicBezTo>
                  <a:cubicBezTo>
                    <a:pt x="13" y="626"/>
                    <a:pt x="16" y="625"/>
                    <a:pt x="18" y="626"/>
                  </a:cubicBezTo>
                  <a:cubicBezTo>
                    <a:pt x="19" y="627"/>
                    <a:pt x="19" y="628"/>
                    <a:pt x="20" y="629"/>
                  </a:cubicBezTo>
                  <a:cubicBezTo>
                    <a:pt x="22" y="628"/>
                    <a:pt x="22" y="629"/>
                    <a:pt x="24" y="629"/>
                  </a:cubicBezTo>
                  <a:cubicBezTo>
                    <a:pt x="25" y="627"/>
                    <a:pt x="26" y="623"/>
                    <a:pt x="29" y="623"/>
                  </a:cubicBezTo>
                  <a:close/>
                  <a:moveTo>
                    <a:pt x="53" y="629"/>
                  </a:moveTo>
                  <a:cubicBezTo>
                    <a:pt x="53" y="627"/>
                    <a:pt x="53" y="627"/>
                    <a:pt x="55" y="627"/>
                  </a:cubicBezTo>
                  <a:cubicBezTo>
                    <a:pt x="54" y="615"/>
                    <a:pt x="43" y="628"/>
                    <a:pt x="53" y="629"/>
                  </a:cubicBezTo>
                  <a:close/>
                  <a:moveTo>
                    <a:pt x="45" y="631"/>
                  </a:moveTo>
                  <a:cubicBezTo>
                    <a:pt x="46" y="627"/>
                    <a:pt x="39" y="630"/>
                    <a:pt x="38" y="627"/>
                  </a:cubicBezTo>
                  <a:cubicBezTo>
                    <a:pt x="41" y="627"/>
                    <a:pt x="41" y="624"/>
                    <a:pt x="41" y="622"/>
                  </a:cubicBezTo>
                  <a:cubicBezTo>
                    <a:pt x="38" y="623"/>
                    <a:pt x="38" y="622"/>
                    <a:pt x="35" y="622"/>
                  </a:cubicBezTo>
                  <a:cubicBezTo>
                    <a:pt x="33" y="623"/>
                    <a:pt x="34" y="627"/>
                    <a:pt x="32" y="627"/>
                  </a:cubicBezTo>
                  <a:cubicBezTo>
                    <a:pt x="32" y="626"/>
                    <a:pt x="31" y="626"/>
                    <a:pt x="30" y="626"/>
                  </a:cubicBezTo>
                  <a:cubicBezTo>
                    <a:pt x="29" y="627"/>
                    <a:pt x="29" y="628"/>
                    <a:pt x="29" y="629"/>
                  </a:cubicBezTo>
                  <a:cubicBezTo>
                    <a:pt x="27" y="630"/>
                    <a:pt x="25" y="632"/>
                    <a:pt x="24" y="634"/>
                  </a:cubicBezTo>
                  <a:cubicBezTo>
                    <a:pt x="25" y="634"/>
                    <a:pt x="25" y="634"/>
                    <a:pt x="26" y="635"/>
                  </a:cubicBezTo>
                  <a:cubicBezTo>
                    <a:pt x="28" y="635"/>
                    <a:pt x="27" y="633"/>
                    <a:pt x="29" y="633"/>
                  </a:cubicBezTo>
                  <a:cubicBezTo>
                    <a:pt x="29" y="634"/>
                    <a:pt x="29" y="634"/>
                    <a:pt x="29" y="635"/>
                  </a:cubicBezTo>
                  <a:cubicBezTo>
                    <a:pt x="31" y="635"/>
                    <a:pt x="31" y="636"/>
                    <a:pt x="32" y="636"/>
                  </a:cubicBezTo>
                  <a:cubicBezTo>
                    <a:pt x="33" y="632"/>
                    <a:pt x="38" y="636"/>
                    <a:pt x="38" y="633"/>
                  </a:cubicBezTo>
                  <a:cubicBezTo>
                    <a:pt x="39" y="635"/>
                    <a:pt x="42" y="635"/>
                    <a:pt x="44" y="635"/>
                  </a:cubicBezTo>
                  <a:cubicBezTo>
                    <a:pt x="44" y="634"/>
                    <a:pt x="45" y="633"/>
                    <a:pt x="45" y="632"/>
                  </a:cubicBezTo>
                  <a:cubicBezTo>
                    <a:pt x="46" y="633"/>
                    <a:pt x="46" y="634"/>
                    <a:pt x="46" y="635"/>
                  </a:cubicBezTo>
                  <a:cubicBezTo>
                    <a:pt x="49" y="635"/>
                    <a:pt x="49" y="634"/>
                    <a:pt x="51" y="635"/>
                  </a:cubicBezTo>
                  <a:cubicBezTo>
                    <a:pt x="51" y="634"/>
                    <a:pt x="51" y="633"/>
                    <a:pt x="53" y="634"/>
                  </a:cubicBezTo>
                  <a:cubicBezTo>
                    <a:pt x="53" y="633"/>
                    <a:pt x="53" y="632"/>
                    <a:pt x="53" y="630"/>
                  </a:cubicBezTo>
                  <a:cubicBezTo>
                    <a:pt x="49" y="631"/>
                    <a:pt x="47" y="628"/>
                    <a:pt x="45" y="631"/>
                  </a:cubicBezTo>
                  <a:close/>
                  <a:moveTo>
                    <a:pt x="113" y="644"/>
                  </a:moveTo>
                  <a:cubicBezTo>
                    <a:pt x="111" y="640"/>
                    <a:pt x="101" y="641"/>
                    <a:pt x="99" y="638"/>
                  </a:cubicBezTo>
                  <a:cubicBezTo>
                    <a:pt x="99" y="637"/>
                    <a:pt x="97" y="636"/>
                    <a:pt x="98" y="636"/>
                  </a:cubicBezTo>
                  <a:cubicBezTo>
                    <a:pt x="101" y="637"/>
                    <a:pt x="102" y="635"/>
                    <a:pt x="104" y="634"/>
                  </a:cubicBezTo>
                  <a:cubicBezTo>
                    <a:pt x="104" y="630"/>
                    <a:pt x="102" y="630"/>
                    <a:pt x="101" y="627"/>
                  </a:cubicBezTo>
                  <a:cubicBezTo>
                    <a:pt x="98" y="627"/>
                    <a:pt x="96" y="626"/>
                    <a:pt x="95" y="629"/>
                  </a:cubicBezTo>
                  <a:cubicBezTo>
                    <a:pt x="95" y="628"/>
                    <a:pt x="93" y="628"/>
                    <a:pt x="92" y="629"/>
                  </a:cubicBezTo>
                  <a:cubicBezTo>
                    <a:pt x="92" y="631"/>
                    <a:pt x="95" y="631"/>
                    <a:pt x="96" y="633"/>
                  </a:cubicBezTo>
                  <a:cubicBezTo>
                    <a:pt x="92" y="633"/>
                    <a:pt x="89" y="632"/>
                    <a:pt x="85" y="635"/>
                  </a:cubicBezTo>
                  <a:cubicBezTo>
                    <a:pt x="84" y="633"/>
                    <a:pt x="81" y="635"/>
                    <a:pt x="79" y="632"/>
                  </a:cubicBezTo>
                  <a:cubicBezTo>
                    <a:pt x="79" y="634"/>
                    <a:pt x="76" y="632"/>
                    <a:pt x="75" y="634"/>
                  </a:cubicBezTo>
                  <a:cubicBezTo>
                    <a:pt x="74" y="632"/>
                    <a:pt x="69" y="631"/>
                    <a:pt x="68" y="633"/>
                  </a:cubicBezTo>
                  <a:cubicBezTo>
                    <a:pt x="75" y="637"/>
                    <a:pt x="85" y="638"/>
                    <a:pt x="90" y="640"/>
                  </a:cubicBezTo>
                  <a:cubicBezTo>
                    <a:pt x="93" y="636"/>
                    <a:pt x="100" y="641"/>
                    <a:pt x="102" y="645"/>
                  </a:cubicBezTo>
                  <a:cubicBezTo>
                    <a:pt x="110" y="646"/>
                    <a:pt x="113" y="649"/>
                    <a:pt x="124" y="650"/>
                  </a:cubicBezTo>
                  <a:cubicBezTo>
                    <a:pt x="122" y="646"/>
                    <a:pt x="115" y="646"/>
                    <a:pt x="113" y="644"/>
                  </a:cubicBezTo>
                  <a:close/>
                  <a:moveTo>
                    <a:pt x="256" y="630"/>
                  </a:moveTo>
                  <a:cubicBezTo>
                    <a:pt x="254" y="630"/>
                    <a:pt x="252" y="630"/>
                    <a:pt x="252" y="627"/>
                  </a:cubicBezTo>
                  <a:cubicBezTo>
                    <a:pt x="244" y="625"/>
                    <a:pt x="237" y="632"/>
                    <a:pt x="240" y="636"/>
                  </a:cubicBezTo>
                  <a:cubicBezTo>
                    <a:pt x="238" y="635"/>
                    <a:pt x="236" y="636"/>
                    <a:pt x="234" y="634"/>
                  </a:cubicBezTo>
                  <a:cubicBezTo>
                    <a:pt x="233" y="637"/>
                    <a:pt x="226" y="637"/>
                    <a:pt x="229" y="642"/>
                  </a:cubicBezTo>
                  <a:cubicBezTo>
                    <a:pt x="226" y="642"/>
                    <a:pt x="226" y="644"/>
                    <a:pt x="225" y="645"/>
                  </a:cubicBezTo>
                  <a:cubicBezTo>
                    <a:pt x="223" y="643"/>
                    <a:pt x="223" y="649"/>
                    <a:pt x="220" y="646"/>
                  </a:cubicBezTo>
                  <a:cubicBezTo>
                    <a:pt x="220" y="649"/>
                    <a:pt x="219" y="646"/>
                    <a:pt x="218" y="649"/>
                  </a:cubicBezTo>
                  <a:cubicBezTo>
                    <a:pt x="223" y="649"/>
                    <a:pt x="225" y="647"/>
                    <a:pt x="229" y="648"/>
                  </a:cubicBezTo>
                  <a:cubicBezTo>
                    <a:pt x="228" y="646"/>
                    <a:pt x="232" y="645"/>
                    <a:pt x="236" y="645"/>
                  </a:cubicBezTo>
                  <a:cubicBezTo>
                    <a:pt x="239" y="639"/>
                    <a:pt x="247" y="638"/>
                    <a:pt x="254" y="636"/>
                  </a:cubicBezTo>
                  <a:cubicBezTo>
                    <a:pt x="253" y="632"/>
                    <a:pt x="257" y="633"/>
                    <a:pt x="256" y="630"/>
                  </a:cubicBezTo>
                  <a:close/>
                  <a:moveTo>
                    <a:pt x="199" y="641"/>
                  </a:moveTo>
                  <a:cubicBezTo>
                    <a:pt x="196" y="643"/>
                    <a:pt x="200" y="647"/>
                    <a:pt x="202" y="644"/>
                  </a:cubicBezTo>
                  <a:cubicBezTo>
                    <a:pt x="203" y="645"/>
                    <a:pt x="203" y="647"/>
                    <a:pt x="205" y="647"/>
                  </a:cubicBezTo>
                  <a:cubicBezTo>
                    <a:pt x="206" y="646"/>
                    <a:pt x="208" y="645"/>
                    <a:pt x="207" y="643"/>
                  </a:cubicBezTo>
                  <a:cubicBezTo>
                    <a:pt x="205" y="640"/>
                    <a:pt x="203" y="642"/>
                    <a:pt x="199" y="641"/>
                  </a:cubicBezTo>
                  <a:close/>
                  <a:moveTo>
                    <a:pt x="140" y="642"/>
                  </a:moveTo>
                  <a:cubicBezTo>
                    <a:pt x="136" y="641"/>
                    <a:pt x="133" y="642"/>
                    <a:pt x="132" y="646"/>
                  </a:cubicBezTo>
                  <a:cubicBezTo>
                    <a:pt x="135" y="648"/>
                    <a:pt x="139" y="647"/>
                    <a:pt x="142" y="646"/>
                  </a:cubicBezTo>
                  <a:cubicBezTo>
                    <a:pt x="143" y="643"/>
                    <a:pt x="140" y="644"/>
                    <a:pt x="140" y="642"/>
                  </a:cubicBezTo>
                  <a:close/>
                  <a:moveTo>
                    <a:pt x="176" y="647"/>
                  </a:moveTo>
                  <a:cubicBezTo>
                    <a:pt x="178" y="649"/>
                    <a:pt x="182" y="647"/>
                    <a:pt x="185" y="646"/>
                  </a:cubicBezTo>
                  <a:cubicBezTo>
                    <a:pt x="185" y="639"/>
                    <a:pt x="177" y="643"/>
                    <a:pt x="176" y="647"/>
                  </a:cubicBezTo>
                  <a:close/>
                  <a:moveTo>
                    <a:pt x="168" y="645"/>
                  </a:moveTo>
                  <a:cubicBezTo>
                    <a:pt x="166" y="645"/>
                    <a:pt x="164" y="646"/>
                    <a:pt x="165" y="648"/>
                  </a:cubicBezTo>
                  <a:cubicBezTo>
                    <a:pt x="166" y="648"/>
                    <a:pt x="166" y="649"/>
                    <a:pt x="168" y="649"/>
                  </a:cubicBezTo>
                  <a:cubicBezTo>
                    <a:pt x="168" y="648"/>
                    <a:pt x="168" y="648"/>
                    <a:pt x="169" y="648"/>
                  </a:cubicBezTo>
                  <a:cubicBezTo>
                    <a:pt x="169" y="646"/>
                    <a:pt x="168" y="646"/>
                    <a:pt x="168" y="645"/>
                  </a:cubicBezTo>
                  <a:close/>
                  <a:moveTo>
                    <a:pt x="614" y="497"/>
                  </a:moveTo>
                  <a:cubicBezTo>
                    <a:pt x="614" y="499"/>
                    <a:pt x="613" y="499"/>
                    <a:pt x="612" y="498"/>
                  </a:cubicBezTo>
                  <a:cubicBezTo>
                    <a:pt x="613" y="498"/>
                    <a:pt x="612" y="497"/>
                    <a:pt x="613" y="496"/>
                  </a:cubicBezTo>
                  <a:cubicBezTo>
                    <a:pt x="611" y="494"/>
                    <a:pt x="611" y="497"/>
                    <a:pt x="610" y="497"/>
                  </a:cubicBezTo>
                  <a:cubicBezTo>
                    <a:pt x="610" y="496"/>
                    <a:pt x="609" y="495"/>
                    <a:pt x="608" y="494"/>
                  </a:cubicBezTo>
                  <a:cubicBezTo>
                    <a:pt x="608" y="495"/>
                    <a:pt x="608" y="494"/>
                    <a:pt x="607" y="494"/>
                  </a:cubicBezTo>
                  <a:cubicBezTo>
                    <a:pt x="606" y="494"/>
                    <a:pt x="607" y="496"/>
                    <a:pt x="606" y="496"/>
                  </a:cubicBezTo>
                  <a:cubicBezTo>
                    <a:pt x="605" y="496"/>
                    <a:pt x="605" y="495"/>
                    <a:pt x="605" y="494"/>
                  </a:cubicBezTo>
                  <a:cubicBezTo>
                    <a:pt x="607" y="492"/>
                    <a:pt x="609" y="491"/>
                    <a:pt x="608" y="486"/>
                  </a:cubicBezTo>
                  <a:cubicBezTo>
                    <a:pt x="605" y="487"/>
                    <a:pt x="600" y="485"/>
                    <a:pt x="601" y="492"/>
                  </a:cubicBezTo>
                  <a:cubicBezTo>
                    <a:pt x="599" y="493"/>
                    <a:pt x="598" y="495"/>
                    <a:pt x="596" y="495"/>
                  </a:cubicBezTo>
                  <a:cubicBezTo>
                    <a:pt x="596" y="496"/>
                    <a:pt x="597" y="496"/>
                    <a:pt x="597" y="497"/>
                  </a:cubicBezTo>
                  <a:cubicBezTo>
                    <a:pt x="594" y="496"/>
                    <a:pt x="596" y="499"/>
                    <a:pt x="595" y="499"/>
                  </a:cubicBezTo>
                  <a:cubicBezTo>
                    <a:pt x="595" y="498"/>
                    <a:pt x="594" y="498"/>
                    <a:pt x="593" y="498"/>
                  </a:cubicBezTo>
                  <a:cubicBezTo>
                    <a:pt x="591" y="499"/>
                    <a:pt x="592" y="501"/>
                    <a:pt x="592" y="502"/>
                  </a:cubicBezTo>
                  <a:cubicBezTo>
                    <a:pt x="589" y="501"/>
                    <a:pt x="587" y="506"/>
                    <a:pt x="585" y="508"/>
                  </a:cubicBezTo>
                  <a:cubicBezTo>
                    <a:pt x="587" y="509"/>
                    <a:pt x="592" y="509"/>
                    <a:pt x="591" y="511"/>
                  </a:cubicBezTo>
                  <a:cubicBezTo>
                    <a:pt x="591" y="510"/>
                    <a:pt x="588" y="508"/>
                    <a:pt x="587" y="511"/>
                  </a:cubicBezTo>
                  <a:cubicBezTo>
                    <a:pt x="588" y="511"/>
                    <a:pt x="589" y="512"/>
                    <a:pt x="590" y="513"/>
                  </a:cubicBezTo>
                  <a:cubicBezTo>
                    <a:pt x="587" y="513"/>
                    <a:pt x="587" y="510"/>
                    <a:pt x="583" y="510"/>
                  </a:cubicBezTo>
                  <a:cubicBezTo>
                    <a:pt x="581" y="512"/>
                    <a:pt x="583" y="513"/>
                    <a:pt x="584" y="515"/>
                  </a:cubicBezTo>
                  <a:cubicBezTo>
                    <a:pt x="583" y="515"/>
                    <a:pt x="584" y="517"/>
                    <a:pt x="583" y="518"/>
                  </a:cubicBezTo>
                  <a:cubicBezTo>
                    <a:pt x="583" y="515"/>
                    <a:pt x="581" y="515"/>
                    <a:pt x="582" y="513"/>
                  </a:cubicBezTo>
                  <a:cubicBezTo>
                    <a:pt x="577" y="512"/>
                    <a:pt x="573" y="514"/>
                    <a:pt x="574" y="519"/>
                  </a:cubicBezTo>
                  <a:cubicBezTo>
                    <a:pt x="574" y="520"/>
                    <a:pt x="576" y="521"/>
                    <a:pt x="577" y="521"/>
                  </a:cubicBezTo>
                  <a:cubicBezTo>
                    <a:pt x="576" y="521"/>
                    <a:pt x="575" y="521"/>
                    <a:pt x="575" y="522"/>
                  </a:cubicBezTo>
                  <a:cubicBezTo>
                    <a:pt x="576" y="524"/>
                    <a:pt x="576" y="528"/>
                    <a:pt x="575" y="530"/>
                  </a:cubicBezTo>
                  <a:cubicBezTo>
                    <a:pt x="576" y="521"/>
                    <a:pt x="567" y="518"/>
                    <a:pt x="563" y="524"/>
                  </a:cubicBezTo>
                  <a:cubicBezTo>
                    <a:pt x="559" y="525"/>
                    <a:pt x="556" y="531"/>
                    <a:pt x="555" y="534"/>
                  </a:cubicBezTo>
                  <a:cubicBezTo>
                    <a:pt x="560" y="534"/>
                    <a:pt x="561" y="539"/>
                    <a:pt x="560" y="546"/>
                  </a:cubicBezTo>
                  <a:cubicBezTo>
                    <a:pt x="563" y="546"/>
                    <a:pt x="565" y="549"/>
                    <a:pt x="564" y="552"/>
                  </a:cubicBezTo>
                  <a:cubicBezTo>
                    <a:pt x="568" y="550"/>
                    <a:pt x="570" y="545"/>
                    <a:pt x="574" y="549"/>
                  </a:cubicBezTo>
                  <a:cubicBezTo>
                    <a:pt x="570" y="549"/>
                    <a:pt x="568" y="552"/>
                    <a:pt x="567" y="555"/>
                  </a:cubicBezTo>
                  <a:cubicBezTo>
                    <a:pt x="568" y="556"/>
                    <a:pt x="570" y="556"/>
                    <a:pt x="572" y="556"/>
                  </a:cubicBezTo>
                  <a:cubicBezTo>
                    <a:pt x="574" y="554"/>
                    <a:pt x="575" y="553"/>
                    <a:pt x="578" y="552"/>
                  </a:cubicBezTo>
                  <a:cubicBezTo>
                    <a:pt x="578" y="551"/>
                    <a:pt x="578" y="551"/>
                    <a:pt x="578" y="550"/>
                  </a:cubicBezTo>
                  <a:cubicBezTo>
                    <a:pt x="582" y="550"/>
                    <a:pt x="581" y="547"/>
                    <a:pt x="580" y="544"/>
                  </a:cubicBezTo>
                  <a:cubicBezTo>
                    <a:pt x="583" y="546"/>
                    <a:pt x="582" y="543"/>
                    <a:pt x="584" y="543"/>
                  </a:cubicBezTo>
                  <a:cubicBezTo>
                    <a:pt x="583" y="545"/>
                    <a:pt x="585" y="546"/>
                    <a:pt x="585" y="548"/>
                  </a:cubicBezTo>
                  <a:cubicBezTo>
                    <a:pt x="588" y="548"/>
                    <a:pt x="588" y="546"/>
                    <a:pt x="589" y="544"/>
                  </a:cubicBezTo>
                  <a:cubicBezTo>
                    <a:pt x="591" y="545"/>
                    <a:pt x="592" y="542"/>
                    <a:pt x="595" y="543"/>
                  </a:cubicBezTo>
                  <a:cubicBezTo>
                    <a:pt x="595" y="542"/>
                    <a:pt x="596" y="542"/>
                    <a:pt x="595" y="541"/>
                  </a:cubicBezTo>
                  <a:cubicBezTo>
                    <a:pt x="594" y="540"/>
                    <a:pt x="592" y="540"/>
                    <a:pt x="592" y="540"/>
                  </a:cubicBezTo>
                  <a:cubicBezTo>
                    <a:pt x="595" y="540"/>
                    <a:pt x="593" y="536"/>
                    <a:pt x="593" y="535"/>
                  </a:cubicBezTo>
                  <a:cubicBezTo>
                    <a:pt x="594" y="538"/>
                    <a:pt x="597" y="538"/>
                    <a:pt x="599" y="538"/>
                  </a:cubicBezTo>
                  <a:cubicBezTo>
                    <a:pt x="600" y="536"/>
                    <a:pt x="602" y="535"/>
                    <a:pt x="601" y="533"/>
                  </a:cubicBezTo>
                  <a:cubicBezTo>
                    <a:pt x="600" y="532"/>
                    <a:pt x="598" y="531"/>
                    <a:pt x="598" y="529"/>
                  </a:cubicBezTo>
                  <a:cubicBezTo>
                    <a:pt x="600" y="532"/>
                    <a:pt x="603" y="532"/>
                    <a:pt x="607" y="533"/>
                  </a:cubicBezTo>
                  <a:cubicBezTo>
                    <a:pt x="606" y="528"/>
                    <a:pt x="611" y="529"/>
                    <a:pt x="610" y="524"/>
                  </a:cubicBezTo>
                  <a:cubicBezTo>
                    <a:pt x="608" y="525"/>
                    <a:pt x="607" y="523"/>
                    <a:pt x="605" y="525"/>
                  </a:cubicBezTo>
                  <a:cubicBezTo>
                    <a:pt x="606" y="522"/>
                    <a:pt x="605" y="522"/>
                    <a:pt x="605" y="520"/>
                  </a:cubicBezTo>
                  <a:cubicBezTo>
                    <a:pt x="606" y="520"/>
                    <a:pt x="606" y="519"/>
                    <a:pt x="607" y="519"/>
                  </a:cubicBezTo>
                  <a:cubicBezTo>
                    <a:pt x="607" y="515"/>
                    <a:pt x="606" y="516"/>
                    <a:pt x="608" y="513"/>
                  </a:cubicBezTo>
                  <a:cubicBezTo>
                    <a:pt x="607" y="513"/>
                    <a:pt x="606" y="513"/>
                    <a:pt x="606" y="511"/>
                  </a:cubicBezTo>
                  <a:cubicBezTo>
                    <a:pt x="603" y="513"/>
                    <a:pt x="601" y="513"/>
                    <a:pt x="598" y="515"/>
                  </a:cubicBezTo>
                  <a:cubicBezTo>
                    <a:pt x="599" y="513"/>
                    <a:pt x="597" y="513"/>
                    <a:pt x="595" y="511"/>
                  </a:cubicBezTo>
                  <a:cubicBezTo>
                    <a:pt x="602" y="511"/>
                    <a:pt x="602" y="505"/>
                    <a:pt x="608" y="507"/>
                  </a:cubicBezTo>
                  <a:cubicBezTo>
                    <a:pt x="609" y="507"/>
                    <a:pt x="608" y="505"/>
                    <a:pt x="609" y="504"/>
                  </a:cubicBezTo>
                  <a:cubicBezTo>
                    <a:pt x="610" y="505"/>
                    <a:pt x="611" y="506"/>
                    <a:pt x="613" y="506"/>
                  </a:cubicBezTo>
                  <a:cubicBezTo>
                    <a:pt x="613" y="504"/>
                    <a:pt x="614" y="504"/>
                    <a:pt x="615" y="503"/>
                  </a:cubicBezTo>
                  <a:cubicBezTo>
                    <a:pt x="615" y="501"/>
                    <a:pt x="616" y="498"/>
                    <a:pt x="614" y="497"/>
                  </a:cubicBezTo>
                  <a:close/>
                  <a:moveTo>
                    <a:pt x="1041" y="573"/>
                  </a:moveTo>
                  <a:cubicBezTo>
                    <a:pt x="1043" y="571"/>
                    <a:pt x="1042" y="567"/>
                    <a:pt x="1040" y="564"/>
                  </a:cubicBezTo>
                  <a:cubicBezTo>
                    <a:pt x="1038" y="564"/>
                    <a:pt x="1039" y="564"/>
                    <a:pt x="1037" y="564"/>
                  </a:cubicBezTo>
                  <a:cubicBezTo>
                    <a:pt x="1036" y="560"/>
                    <a:pt x="1032" y="559"/>
                    <a:pt x="1030" y="557"/>
                  </a:cubicBezTo>
                  <a:cubicBezTo>
                    <a:pt x="1032" y="558"/>
                    <a:pt x="1034" y="559"/>
                    <a:pt x="1036" y="559"/>
                  </a:cubicBezTo>
                  <a:cubicBezTo>
                    <a:pt x="1036" y="556"/>
                    <a:pt x="1033" y="556"/>
                    <a:pt x="1031" y="555"/>
                  </a:cubicBezTo>
                  <a:cubicBezTo>
                    <a:pt x="1027" y="549"/>
                    <a:pt x="1021" y="540"/>
                    <a:pt x="1013" y="541"/>
                  </a:cubicBezTo>
                  <a:cubicBezTo>
                    <a:pt x="1011" y="538"/>
                    <a:pt x="1009" y="534"/>
                    <a:pt x="1006" y="531"/>
                  </a:cubicBezTo>
                  <a:cubicBezTo>
                    <a:pt x="1002" y="531"/>
                    <a:pt x="1000" y="533"/>
                    <a:pt x="996" y="532"/>
                  </a:cubicBezTo>
                  <a:cubicBezTo>
                    <a:pt x="994" y="537"/>
                    <a:pt x="998" y="540"/>
                    <a:pt x="1001" y="540"/>
                  </a:cubicBezTo>
                  <a:cubicBezTo>
                    <a:pt x="1000" y="541"/>
                    <a:pt x="999" y="540"/>
                    <a:pt x="998" y="540"/>
                  </a:cubicBezTo>
                  <a:cubicBezTo>
                    <a:pt x="998" y="544"/>
                    <a:pt x="995" y="546"/>
                    <a:pt x="995" y="550"/>
                  </a:cubicBezTo>
                  <a:cubicBezTo>
                    <a:pt x="997" y="550"/>
                    <a:pt x="998" y="551"/>
                    <a:pt x="999" y="551"/>
                  </a:cubicBezTo>
                  <a:cubicBezTo>
                    <a:pt x="1001" y="548"/>
                    <a:pt x="1003" y="544"/>
                    <a:pt x="1006" y="545"/>
                  </a:cubicBezTo>
                  <a:cubicBezTo>
                    <a:pt x="1007" y="547"/>
                    <a:pt x="1005" y="549"/>
                    <a:pt x="1006" y="552"/>
                  </a:cubicBezTo>
                  <a:cubicBezTo>
                    <a:pt x="1004" y="553"/>
                    <a:pt x="1003" y="550"/>
                    <a:pt x="1000" y="552"/>
                  </a:cubicBezTo>
                  <a:cubicBezTo>
                    <a:pt x="1000" y="553"/>
                    <a:pt x="999" y="554"/>
                    <a:pt x="999" y="555"/>
                  </a:cubicBezTo>
                  <a:cubicBezTo>
                    <a:pt x="1001" y="556"/>
                    <a:pt x="1004" y="559"/>
                    <a:pt x="1006" y="556"/>
                  </a:cubicBezTo>
                  <a:cubicBezTo>
                    <a:pt x="1005" y="556"/>
                    <a:pt x="1005" y="555"/>
                    <a:pt x="1006" y="555"/>
                  </a:cubicBezTo>
                  <a:cubicBezTo>
                    <a:pt x="1005" y="559"/>
                    <a:pt x="1011" y="563"/>
                    <a:pt x="1014" y="558"/>
                  </a:cubicBezTo>
                  <a:cubicBezTo>
                    <a:pt x="1013" y="559"/>
                    <a:pt x="1014" y="562"/>
                    <a:pt x="1014" y="564"/>
                  </a:cubicBezTo>
                  <a:cubicBezTo>
                    <a:pt x="1016" y="564"/>
                    <a:pt x="1016" y="565"/>
                    <a:pt x="1017" y="566"/>
                  </a:cubicBezTo>
                  <a:cubicBezTo>
                    <a:pt x="1016" y="565"/>
                    <a:pt x="1015" y="567"/>
                    <a:pt x="1013" y="566"/>
                  </a:cubicBezTo>
                  <a:cubicBezTo>
                    <a:pt x="1011" y="569"/>
                    <a:pt x="1013" y="570"/>
                    <a:pt x="1014" y="572"/>
                  </a:cubicBezTo>
                  <a:cubicBezTo>
                    <a:pt x="1014" y="582"/>
                    <a:pt x="1023" y="585"/>
                    <a:pt x="1027" y="591"/>
                  </a:cubicBezTo>
                  <a:cubicBezTo>
                    <a:pt x="1029" y="591"/>
                    <a:pt x="1030" y="592"/>
                    <a:pt x="1032" y="591"/>
                  </a:cubicBezTo>
                  <a:cubicBezTo>
                    <a:pt x="1032" y="589"/>
                    <a:pt x="1031" y="589"/>
                    <a:pt x="1031" y="588"/>
                  </a:cubicBezTo>
                  <a:cubicBezTo>
                    <a:pt x="1032" y="588"/>
                    <a:pt x="1032" y="587"/>
                    <a:pt x="1033" y="587"/>
                  </a:cubicBezTo>
                  <a:cubicBezTo>
                    <a:pt x="1032" y="585"/>
                    <a:pt x="1031" y="583"/>
                    <a:pt x="1031" y="581"/>
                  </a:cubicBezTo>
                  <a:cubicBezTo>
                    <a:pt x="1030" y="581"/>
                    <a:pt x="1029" y="580"/>
                    <a:pt x="1027" y="580"/>
                  </a:cubicBezTo>
                  <a:cubicBezTo>
                    <a:pt x="1026" y="580"/>
                    <a:pt x="1026" y="582"/>
                    <a:pt x="1025" y="582"/>
                  </a:cubicBezTo>
                  <a:cubicBezTo>
                    <a:pt x="1023" y="580"/>
                    <a:pt x="1021" y="575"/>
                    <a:pt x="1018" y="573"/>
                  </a:cubicBezTo>
                  <a:cubicBezTo>
                    <a:pt x="1020" y="573"/>
                    <a:pt x="1022" y="570"/>
                    <a:pt x="1023" y="572"/>
                  </a:cubicBezTo>
                  <a:cubicBezTo>
                    <a:pt x="1021" y="575"/>
                    <a:pt x="1025" y="575"/>
                    <a:pt x="1023" y="579"/>
                  </a:cubicBezTo>
                  <a:cubicBezTo>
                    <a:pt x="1025" y="578"/>
                    <a:pt x="1026" y="579"/>
                    <a:pt x="1028" y="579"/>
                  </a:cubicBezTo>
                  <a:cubicBezTo>
                    <a:pt x="1029" y="578"/>
                    <a:pt x="1028" y="576"/>
                    <a:pt x="1029" y="576"/>
                  </a:cubicBezTo>
                  <a:cubicBezTo>
                    <a:pt x="1030" y="576"/>
                    <a:pt x="1030" y="578"/>
                    <a:pt x="1030" y="580"/>
                  </a:cubicBezTo>
                  <a:cubicBezTo>
                    <a:pt x="1035" y="581"/>
                    <a:pt x="1038" y="581"/>
                    <a:pt x="1039" y="587"/>
                  </a:cubicBezTo>
                  <a:cubicBezTo>
                    <a:pt x="1042" y="587"/>
                    <a:pt x="1043" y="587"/>
                    <a:pt x="1046" y="586"/>
                  </a:cubicBezTo>
                  <a:cubicBezTo>
                    <a:pt x="1047" y="580"/>
                    <a:pt x="1045" y="578"/>
                    <a:pt x="1043" y="572"/>
                  </a:cubicBezTo>
                  <a:cubicBezTo>
                    <a:pt x="1042" y="572"/>
                    <a:pt x="1042" y="573"/>
                    <a:pt x="1041" y="573"/>
                  </a:cubicBezTo>
                  <a:close/>
                  <a:moveTo>
                    <a:pt x="1074" y="535"/>
                  </a:moveTo>
                  <a:cubicBezTo>
                    <a:pt x="1077" y="530"/>
                    <a:pt x="1075" y="524"/>
                    <a:pt x="1071" y="521"/>
                  </a:cubicBezTo>
                  <a:cubicBezTo>
                    <a:pt x="1069" y="525"/>
                    <a:pt x="1063" y="523"/>
                    <a:pt x="1062" y="519"/>
                  </a:cubicBezTo>
                  <a:cubicBezTo>
                    <a:pt x="1058" y="520"/>
                    <a:pt x="1057" y="518"/>
                    <a:pt x="1055" y="517"/>
                  </a:cubicBezTo>
                  <a:cubicBezTo>
                    <a:pt x="1046" y="517"/>
                    <a:pt x="1040" y="515"/>
                    <a:pt x="1035" y="512"/>
                  </a:cubicBezTo>
                  <a:cubicBezTo>
                    <a:pt x="1035" y="513"/>
                    <a:pt x="1032" y="513"/>
                    <a:pt x="1031" y="514"/>
                  </a:cubicBezTo>
                  <a:cubicBezTo>
                    <a:pt x="1030" y="511"/>
                    <a:pt x="1028" y="510"/>
                    <a:pt x="1028" y="506"/>
                  </a:cubicBezTo>
                  <a:cubicBezTo>
                    <a:pt x="1025" y="506"/>
                    <a:pt x="1024" y="506"/>
                    <a:pt x="1022" y="505"/>
                  </a:cubicBezTo>
                  <a:cubicBezTo>
                    <a:pt x="1022" y="503"/>
                    <a:pt x="1023" y="500"/>
                    <a:pt x="1022" y="498"/>
                  </a:cubicBezTo>
                  <a:cubicBezTo>
                    <a:pt x="1020" y="498"/>
                    <a:pt x="1016" y="499"/>
                    <a:pt x="1015" y="498"/>
                  </a:cubicBezTo>
                  <a:cubicBezTo>
                    <a:pt x="1016" y="497"/>
                    <a:pt x="1016" y="495"/>
                    <a:pt x="1016" y="494"/>
                  </a:cubicBezTo>
                  <a:cubicBezTo>
                    <a:pt x="1004" y="482"/>
                    <a:pt x="993" y="469"/>
                    <a:pt x="981" y="456"/>
                  </a:cubicBezTo>
                  <a:cubicBezTo>
                    <a:pt x="982" y="456"/>
                    <a:pt x="982" y="455"/>
                    <a:pt x="982" y="455"/>
                  </a:cubicBezTo>
                  <a:cubicBezTo>
                    <a:pt x="975" y="451"/>
                    <a:pt x="971" y="443"/>
                    <a:pt x="961" y="443"/>
                  </a:cubicBezTo>
                  <a:cubicBezTo>
                    <a:pt x="959" y="436"/>
                    <a:pt x="952" y="434"/>
                    <a:pt x="949" y="430"/>
                  </a:cubicBezTo>
                  <a:cubicBezTo>
                    <a:pt x="947" y="430"/>
                    <a:pt x="945" y="430"/>
                    <a:pt x="943" y="430"/>
                  </a:cubicBezTo>
                  <a:cubicBezTo>
                    <a:pt x="943" y="427"/>
                    <a:pt x="942" y="426"/>
                    <a:pt x="940" y="425"/>
                  </a:cubicBezTo>
                  <a:cubicBezTo>
                    <a:pt x="943" y="419"/>
                    <a:pt x="934" y="415"/>
                    <a:pt x="929" y="412"/>
                  </a:cubicBezTo>
                  <a:cubicBezTo>
                    <a:pt x="926" y="418"/>
                    <a:pt x="918" y="419"/>
                    <a:pt x="914" y="425"/>
                  </a:cubicBezTo>
                  <a:cubicBezTo>
                    <a:pt x="916" y="425"/>
                    <a:pt x="917" y="426"/>
                    <a:pt x="917" y="426"/>
                  </a:cubicBezTo>
                  <a:cubicBezTo>
                    <a:pt x="916" y="427"/>
                    <a:pt x="917" y="429"/>
                    <a:pt x="916" y="429"/>
                  </a:cubicBezTo>
                  <a:cubicBezTo>
                    <a:pt x="915" y="429"/>
                    <a:pt x="914" y="429"/>
                    <a:pt x="913" y="429"/>
                  </a:cubicBezTo>
                  <a:cubicBezTo>
                    <a:pt x="913" y="434"/>
                    <a:pt x="915" y="438"/>
                    <a:pt x="913" y="441"/>
                  </a:cubicBezTo>
                  <a:cubicBezTo>
                    <a:pt x="905" y="443"/>
                    <a:pt x="903" y="450"/>
                    <a:pt x="898" y="454"/>
                  </a:cubicBezTo>
                  <a:cubicBezTo>
                    <a:pt x="896" y="434"/>
                    <a:pt x="874" y="435"/>
                    <a:pt x="868" y="420"/>
                  </a:cubicBezTo>
                  <a:cubicBezTo>
                    <a:pt x="859" y="421"/>
                    <a:pt x="858" y="414"/>
                    <a:pt x="858" y="405"/>
                  </a:cubicBezTo>
                  <a:cubicBezTo>
                    <a:pt x="851" y="407"/>
                    <a:pt x="844" y="408"/>
                    <a:pt x="842" y="414"/>
                  </a:cubicBezTo>
                  <a:cubicBezTo>
                    <a:pt x="838" y="413"/>
                    <a:pt x="835" y="412"/>
                    <a:pt x="832" y="411"/>
                  </a:cubicBezTo>
                  <a:cubicBezTo>
                    <a:pt x="831" y="412"/>
                    <a:pt x="832" y="414"/>
                    <a:pt x="830" y="414"/>
                  </a:cubicBezTo>
                  <a:cubicBezTo>
                    <a:pt x="828" y="414"/>
                    <a:pt x="825" y="413"/>
                    <a:pt x="823" y="412"/>
                  </a:cubicBezTo>
                  <a:cubicBezTo>
                    <a:pt x="807" y="297"/>
                    <a:pt x="790" y="181"/>
                    <a:pt x="773" y="65"/>
                  </a:cubicBezTo>
                  <a:cubicBezTo>
                    <a:pt x="771" y="65"/>
                    <a:pt x="770" y="64"/>
                    <a:pt x="768" y="65"/>
                  </a:cubicBezTo>
                  <a:cubicBezTo>
                    <a:pt x="767" y="66"/>
                    <a:pt x="770" y="66"/>
                    <a:pt x="768" y="66"/>
                  </a:cubicBezTo>
                  <a:cubicBezTo>
                    <a:pt x="765" y="62"/>
                    <a:pt x="760" y="60"/>
                    <a:pt x="756" y="60"/>
                  </a:cubicBezTo>
                  <a:cubicBezTo>
                    <a:pt x="754" y="58"/>
                    <a:pt x="750" y="52"/>
                    <a:pt x="745" y="53"/>
                  </a:cubicBezTo>
                  <a:cubicBezTo>
                    <a:pt x="745" y="51"/>
                    <a:pt x="743" y="52"/>
                    <a:pt x="741" y="51"/>
                  </a:cubicBezTo>
                  <a:cubicBezTo>
                    <a:pt x="740" y="52"/>
                    <a:pt x="739" y="52"/>
                    <a:pt x="738" y="52"/>
                  </a:cubicBezTo>
                  <a:cubicBezTo>
                    <a:pt x="738" y="51"/>
                    <a:pt x="738" y="51"/>
                    <a:pt x="738" y="50"/>
                  </a:cubicBezTo>
                  <a:cubicBezTo>
                    <a:pt x="736" y="51"/>
                    <a:pt x="735" y="51"/>
                    <a:pt x="733" y="51"/>
                  </a:cubicBezTo>
                  <a:cubicBezTo>
                    <a:pt x="733" y="52"/>
                    <a:pt x="734" y="52"/>
                    <a:pt x="734" y="53"/>
                  </a:cubicBezTo>
                  <a:cubicBezTo>
                    <a:pt x="728" y="53"/>
                    <a:pt x="721" y="62"/>
                    <a:pt x="716" y="56"/>
                  </a:cubicBezTo>
                  <a:cubicBezTo>
                    <a:pt x="713" y="57"/>
                    <a:pt x="710" y="53"/>
                    <a:pt x="708" y="51"/>
                  </a:cubicBezTo>
                  <a:cubicBezTo>
                    <a:pt x="700" y="50"/>
                    <a:pt x="692" y="52"/>
                    <a:pt x="684" y="50"/>
                  </a:cubicBezTo>
                  <a:cubicBezTo>
                    <a:pt x="683" y="50"/>
                    <a:pt x="683" y="48"/>
                    <a:pt x="683" y="47"/>
                  </a:cubicBezTo>
                  <a:cubicBezTo>
                    <a:pt x="679" y="48"/>
                    <a:pt x="678" y="43"/>
                    <a:pt x="674" y="47"/>
                  </a:cubicBezTo>
                  <a:cubicBezTo>
                    <a:pt x="675" y="44"/>
                    <a:pt x="673" y="44"/>
                    <a:pt x="672" y="43"/>
                  </a:cubicBezTo>
                  <a:cubicBezTo>
                    <a:pt x="670" y="42"/>
                    <a:pt x="670" y="43"/>
                    <a:pt x="668" y="43"/>
                  </a:cubicBezTo>
                  <a:cubicBezTo>
                    <a:pt x="664" y="35"/>
                    <a:pt x="653" y="41"/>
                    <a:pt x="647" y="43"/>
                  </a:cubicBezTo>
                  <a:cubicBezTo>
                    <a:pt x="648" y="42"/>
                    <a:pt x="649" y="41"/>
                    <a:pt x="649" y="39"/>
                  </a:cubicBezTo>
                  <a:cubicBezTo>
                    <a:pt x="642" y="39"/>
                    <a:pt x="636" y="44"/>
                    <a:pt x="630" y="40"/>
                  </a:cubicBezTo>
                  <a:cubicBezTo>
                    <a:pt x="633" y="41"/>
                    <a:pt x="632" y="38"/>
                    <a:pt x="633" y="36"/>
                  </a:cubicBezTo>
                  <a:cubicBezTo>
                    <a:pt x="628" y="36"/>
                    <a:pt x="626" y="34"/>
                    <a:pt x="623" y="33"/>
                  </a:cubicBezTo>
                  <a:cubicBezTo>
                    <a:pt x="624" y="31"/>
                    <a:pt x="626" y="29"/>
                    <a:pt x="627" y="27"/>
                  </a:cubicBezTo>
                  <a:cubicBezTo>
                    <a:pt x="626" y="23"/>
                    <a:pt x="621" y="24"/>
                    <a:pt x="618" y="24"/>
                  </a:cubicBezTo>
                  <a:cubicBezTo>
                    <a:pt x="617" y="23"/>
                    <a:pt x="616" y="22"/>
                    <a:pt x="615" y="21"/>
                  </a:cubicBezTo>
                  <a:cubicBezTo>
                    <a:pt x="614" y="21"/>
                    <a:pt x="612" y="22"/>
                    <a:pt x="611" y="23"/>
                  </a:cubicBezTo>
                  <a:cubicBezTo>
                    <a:pt x="607" y="23"/>
                    <a:pt x="604" y="22"/>
                    <a:pt x="602" y="26"/>
                  </a:cubicBezTo>
                  <a:cubicBezTo>
                    <a:pt x="602" y="23"/>
                    <a:pt x="597" y="25"/>
                    <a:pt x="597" y="22"/>
                  </a:cubicBezTo>
                  <a:cubicBezTo>
                    <a:pt x="597" y="21"/>
                    <a:pt x="598" y="19"/>
                    <a:pt x="598" y="18"/>
                  </a:cubicBezTo>
                  <a:cubicBezTo>
                    <a:pt x="596" y="14"/>
                    <a:pt x="594" y="13"/>
                    <a:pt x="591" y="12"/>
                  </a:cubicBezTo>
                  <a:cubicBezTo>
                    <a:pt x="590" y="14"/>
                    <a:pt x="587" y="14"/>
                    <a:pt x="589" y="16"/>
                  </a:cubicBezTo>
                  <a:cubicBezTo>
                    <a:pt x="587" y="17"/>
                    <a:pt x="584" y="18"/>
                    <a:pt x="585" y="23"/>
                  </a:cubicBezTo>
                  <a:cubicBezTo>
                    <a:pt x="583" y="22"/>
                    <a:pt x="583" y="23"/>
                    <a:pt x="580" y="23"/>
                  </a:cubicBezTo>
                  <a:cubicBezTo>
                    <a:pt x="580" y="21"/>
                    <a:pt x="580" y="20"/>
                    <a:pt x="580" y="18"/>
                  </a:cubicBezTo>
                  <a:cubicBezTo>
                    <a:pt x="584" y="19"/>
                    <a:pt x="587" y="15"/>
                    <a:pt x="586" y="10"/>
                  </a:cubicBezTo>
                  <a:cubicBezTo>
                    <a:pt x="581" y="8"/>
                    <a:pt x="578" y="6"/>
                    <a:pt x="575" y="3"/>
                  </a:cubicBezTo>
                  <a:cubicBezTo>
                    <a:pt x="574" y="2"/>
                    <a:pt x="578" y="4"/>
                    <a:pt x="577" y="2"/>
                  </a:cubicBezTo>
                  <a:cubicBezTo>
                    <a:pt x="575" y="0"/>
                    <a:pt x="573" y="2"/>
                    <a:pt x="572" y="2"/>
                  </a:cubicBezTo>
                  <a:cubicBezTo>
                    <a:pt x="566" y="6"/>
                    <a:pt x="563" y="20"/>
                    <a:pt x="552" y="20"/>
                  </a:cubicBezTo>
                  <a:cubicBezTo>
                    <a:pt x="551" y="19"/>
                    <a:pt x="549" y="19"/>
                    <a:pt x="548" y="18"/>
                  </a:cubicBezTo>
                  <a:cubicBezTo>
                    <a:pt x="547" y="22"/>
                    <a:pt x="539" y="19"/>
                    <a:pt x="541" y="16"/>
                  </a:cubicBezTo>
                  <a:cubicBezTo>
                    <a:pt x="534" y="15"/>
                    <a:pt x="530" y="22"/>
                    <a:pt x="525" y="27"/>
                  </a:cubicBezTo>
                  <a:cubicBezTo>
                    <a:pt x="520" y="31"/>
                    <a:pt x="508" y="39"/>
                    <a:pt x="504" y="32"/>
                  </a:cubicBezTo>
                  <a:cubicBezTo>
                    <a:pt x="496" y="36"/>
                    <a:pt x="492" y="45"/>
                    <a:pt x="483" y="50"/>
                  </a:cubicBezTo>
                  <a:cubicBezTo>
                    <a:pt x="483" y="52"/>
                    <a:pt x="483" y="54"/>
                    <a:pt x="481" y="55"/>
                  </a:cubicBezTo>
                  <a:cubicBezTo>
                    <a:pt x="481" y="58"/>
                    <a:pt x="482" y="57"/>
                    <a:pt x="481" y="59"/>
                  </a:cubicBezTo>
                  <a:cubicBezTo>
                    <a:pt x="476" y="69"/>
                    <a:pt x="468" y="77"/>
                    <a:pt x="453" y="76"/>
                  </a:cubicBezTo>
                  <a:cubicBezTo>
                    <a:pt x="446" y="76"/>
                    <a:pt x="439" y="74"/>
                    <a:pt x="434" y="72"/>
                  </a:cubicBezTo>
                  <a:cubicBezTo>
                    <a:pt x="433" y="78"/>
                    <a:pt x="430" y="83"/>
                    <a:pt x="428" y="88"/>
                  </a:cubicBezTo>
                  <a:cubicBezTo>
                    <a:pt x="425" y="89"/>
                    <a:pt x="421" y="88"/>
                    <a:pt x="420" y="90"/>
                  </a:cubicBezTo>
                  <a:cubicBezTo>
                    <a:pt x="426" y="91"/>
                    <a:pt x="429" y="96"/>
                    <a:pt x="430" y="102"/>
                  </a:cubicBezTo>
                  <a:cubicBezTo>
                    <a:pt x="438" y="105"/>
                    <a:pt x="442" y="112"/>
                    <a:pt x="445" y="120"/>
                  </a:cubicBezTo>
                  <a:cubicBezTo>
                    <a:pt x="452" y="123"/>
                    <a:pt x="454" y="134"/>
                    <a:pt x="452" y="144"/>
                  </a:cubicBezTo>
                  <a:cubicBezTo>
                    <a:pt x="457" y="147"/>
                    <a:pt x="461" y="150"/>
                    <a:pt x="466" y="152"/>
                  </a:cubicBezTo>
                  <a:cubicBezTo>
                    <a:pt x="466" y="151"/>
                    <a:pt x="464" y="150"/>
                    <a:pt x="466" y="150"/>
                  </a:cubicBezTo>
                  <a:cubicBezTo>
                    <a:pt x="467" y="152"/>
                    <a:pt x="470" y="152"/>
                    <a:pt x="470" y="154"/>
                  </a:cubicBezTo>
                  <a:cubicBezTo>
                    <a:pt x="468" y="155"/>
                    <a:pt x="468" y="156"/>
                    <a:pt x="466" y="157"/>
                  </a:cubicBezTo>
                  <a:cubicBezTo>
                    <a:pt x="466" y="159"/>
                    <a:pt x="468" y="160"/>
                    <a:pt x="467" y="163"/>
                  </a:cubicBezTo>
                  <a:cubicBezTo>
                    <a:pt x="471" y="162"/>
                    <a:pt x="471" y="166"/>
                    <a:pt x="472" y="169"/>
                  </a:cubicBezTo>
                  <a:cubicBezTo>
                    <a:pt x="473" y="171"/>
                    <a:pt x="475" y="171"/>
                    <a:pt x="475" y="173"/>
                  </a:cubicBezTo>
                  <a:cubicBezTo>
                    <a:pt x="475" y="177"/>
                    <a:pt x="471" y="180"/>
                    <a:pt x="474" y="182"/>
                  </a:cubicBezTo>
                  <a:cubicBezTo>
                    <a:pt x="476" y="182"/>
                    <a:pt x="474" y="178"/>
                    <a:pt x="475" y="178"/>
                  </a:cubicBezTo>
                  <a:cubicBezTo>
                    <a:pt x="480" y="176"/>
                    <a:pt x="484" y="180"/>
                    <a:pt x="486" y="184"/>
                  </a:cubicBezTo>
                  <a:cubicBezTo>
                    <a:pt x="484" y="185"/>
                    <a:pt x="482" y="185"/>
                    <a:pt x="482" y="182"/>
                  </a:cubicBezTo>
                  <a:cubicBezTo>
                    <a:pt x="476" y="181"/>
                    <a:pt x="476" y="187"/>
                    <a:pt x="473" y="190"/>
                  </a:cubicBezTo>
                  <a:cubicBezTo>
                    <a:pt x="469" y="187"/>
                    <a:pt x="465" y="188"/>
                    <a:pt x="461" y="188"/>
                  </a:cubicBezTo>
                  <a:cubicBezTo>
                    <a:pt x="461" y="187"/>
                    <a:pt x="460" y="186"/>
                    <a:pt x="460" y="185"/>
                  </a:cubicBezTo>
                  <a:cubicBezTo>
                    <a:pt x="454" y="186"/>
                    <a:pt x="451" y="183"/>
                    <a:pt x="446" y="183"/>
                  </a:cubicBezTo>
                  <a:cubicBezTo>
                    <a:pt x="439" y="179"/>
                    <a:pt x="448" y="170"/>
                    <a:pt x="448" y="166"/>
                  </a:cubicBezTo>
                  <a:cubicBezTo>
                    <a:pt x="449" y="166"/>
                    <a:pt x="449" y="166"/>
                    <a:pt x="450" y="166"/>
                  </a:cubicBezTo>
                  <a:cubicBezTo>
                    <a:pt x="449" y="162"/>
                    <a:pt x="443" y="162"/>
                    <a:pt x="439" y="161"/>
                  </a:cubicBezTo>
                  <a:cubicBezTo>
                    <a:pt x="429" y="161"/>
                    <a:pt x="417" y="166"/>
                    <a:pt x="409" y="168"/>
                  </a:cubicBezTo>
                  <a:cubicBezTo>
                    <a:pt x="396" y="173"/>
                    <a:pt x="385" y="177"/>
                    <a:pt x="373" y="181"/>
                  </a:cubicBezTo>
                  <a:cubicBezTo>
                    <a:pt x="372" y="182"/>
                    <a:pt x="373" y="183"/>
                    <a:pt x="373" y="185"/>
                  </a:cubicBezTo>
                  <a:cubicBezTo>
                    <a:pt x="377" y="187"/>
                    <a:pt x="379" y="191"/>
                    <a:pt x="381" y="194"/>
                  </a:cubicBezTo>
                  <a:cubicBezTo>
                    <a:pt x="388" y="196"/>
                    <a:pt x="392" y="200"/>
                    <a:pt x="398" y="203"/>
                  </a:cubicBezTo>
                  <a:cubicBezTo>
                    <a:pt x="395" y="201"/>
                    <a:pt x="390" y="211"/>
                    <a:pt x="388" y="204"/>
                  </a:cubicBezTo>
                  <a:cubicBezTo>
                    <a:pt x="388" y="203"/>
                    <a:pt x="391" y="202"/>
                    <a:pt x="389" y="200"/>
                  </a:cubicBezTo>
                  <a:cubicBezTo>
                    <a:pt x="382" y="206"/>
                    <a:pt x="390" y="212"/>
                    <a:pt x="391" y="219"/>
                  </a:cubicBezTo>
                  <a:cubicBezTo>
                    <a:pt x="391" y="220"/>
                    <a:pt x="390" y="220"/>
                    <a:pt x="389" y="220"/>
                  </a:cubicBezTo>
                  <a:cubicBezTo>
                    <a:pt x="387" y="234"/>
                    <a:pt x="404" y="232"/>
                    <a:pt x="410" y="240"/>
                  </a:cubicBezTo>
                  <a:cubicBezTo>
                    <a:pt x="417" y="241"/>
                    <a:pt x="422" y="235"/>
                    <a:pt x="428" y="239"/>
                  </a:cubicBezTo>
                  <a:cubicBezTo>
                    <a:pt x="435" y="237"/>
                    <a:pt x="436" y="245"/>
                    <a:pt x="441" y="248"/>
                  </a:cubicBezTo>
                  <a:cubicBezTo>
                    <a:pt x="442" y="246"/>
                    <a:pt x="442" y="244"/>
                    <a:pt x="444" y="243"/>
                  </a:cubicBezTo>
                  <a:cubicBezTo>
                    <a:pt x="445" y="245"/>
                    <a:pt x="444" y="248"/>
                    <a:pt x="444" y="252"/>
                  </a:cubicBezTo>
                  <a:cubicBezTo>
                    <a:pt x="447" y="252"/>
                    <a:pt x="446" y="250"/>
                    <a:pt x="449" y="250"/>
                  </a:cubicBezTo>
                  <a:cubicBezTo>
                    <a:pt x="449" y="244"/>
                    <a:pt x="456" y="244"/>
                    <a:pt x="458" y="240"/>
                  </a:cubicBezTo>
                  <a:cubicBezTo>
                    <a:pt x="462" y="241"/>
                    <a:pt x="464" y="240"/>
                    <a:pt x="466" y="238"/>
                  </a:cubicBezTo>
                  <a:cubicBezTo>
                    <a:pt x="467" y="238"/>
                    <a:pt x="467" y="241"/>
                    <a:pt x="468" y="240"/>
                  </a:cubicBezTo>
                  <a:cubicBezTo>
                    <a:pt x="472" y="240"/>
                    <a:pt x="472" y="237"/>
                    <a:pt x="475" y="236"/>
                  </a:cubicBezTo>
                  <a:cubicBezTo>
                    <a:pt x="478" y="239"/>
                    <a:pt x="481" y="242"/>
                    <a:pt x="478" y="247"/>
                  </a:cubicBezTo>
                  <a:cubicBezTo>
                    <a:pt x="476" y="247"/>
                    <a:pt x="474" y="248"/>
                    <a:pt x="473" y="250"/>
                  </a:cubicBezTo>
                  <a:cubicBezTo>
                    <a:pt x="471" y="248"/>
                    <a:pt x="469" y="247"/>
                    <a:pt x="467" y="248"/>
                  </a:cubicBezTo>
                  <a:cubicBezTo>
                    <a:pt x="467" y="251"/>
                    <a:pt x="465" y="251"/>
                    <a:pt x="465" y="254"/>
                  </a:cubicBezTo>
                  <a:cubicBezTo>
                    <a:pt x="467" y="254"/>
                    <a:pt x="467" y="252"/>
                    <a:pt x="468" y="252"/>
                  </a:cubicBezTo>
                  <a:cubicBezTo>
                    <a:pt x="474" y="258"/>
                    <a:pt x="473" y="268"/>
                    <a:pt x="474" y="279"/>
                  </a:cubicBezTo>
                  <a:cubicBezTo>
                    <a:pt x="471" y="282"/>
                    <a:pt x="468" y="284"/>
                    <a:pt x="465" y="287"/>
                  </a:cubicBezTo>
                  <a:cubicBezTo>
                    <a:pt x="459" y="288"/>
                    <a:pt x="458" y="286"/>
                    <a:pt x="452" y="286"/>
                  </a:cubicBezTo>
                  <a:cubicBezTo>
                    <a:pt x="453" y="283"/>
                    <a:pt x="448" y="282"/>
                    <a:pt x="447" y="282"/>
                  </a:cubicBezTo>
                  <a:cubicBezTo>
                    <a:pt x="448" y="280"/>
                    <a:pt x="447" y="280"/>
                    <a:pt x="447" y="278"/>
                  </a:cubicBezTo>
                  <a:cubicBezTo>
                    <a:pt x="445" y="277"/>
                    <a:pt x="440" y="277"/>
                    <a:pt x="441" y="281"/>
                  </a:cubicBezTo>
                  <a:cubicBezTo>
                    <a:pt x="442" y="283"/>
                    <a:pt x="447" y="281"/>
                    <a:pt x="447" y="284"/>
                  </a:cubicBezTo>
                  <a:cubicBezTo>
                    <a:pt x="442" y="286"/>
                    <a:pt x="442" y="292"/>
                    <a:pt x="436" y="292"/>
                  </a:cubicBezTo>
                  <a:cubicBezTo>
                    <a:pt x="434" y="295"/>
                    <a:pt x="432" y="298"/>
                    <a:pt x="426" y="297"/>
                  </a:cubicBezTo>
                  <a:cubicBezTo>
                    <a:pt x="424" y="288"/>
                    <a:pt x="412" y="281"/>
                    <a:pt x="405" y="290"/>
                  </a:cubicBezTo>
                  <a:cubicBezTo>
                    <a:pt x="404" y="291"/>
                    <a:pt x="407" y="291"/>
                    <a:pt x="406" y="293"/>
                  </a:cubicBezTo>
                  <a:cubicBezTo>
                    <a:pt x="399" y="291"/>
                    <a:pt x="395" y="303"/>
                    <a:pt x="398" y="308"/>
                  </a:cubicBezTo>
                  <a:cubicBezTo>
                    <a:pt x="396" y="308"/>
                    <a:pt x="396" y="309"/>
                    <a:pt x="395" y="310"/>
                  </a:cubicBezTo>
                  <a:cubicBezTo>
                    <a:pt x="395" y="309"/>
                    <a:pt x="394" y="309"/>
                    <a:pt x="392" y="309"/>
                  </a:cubicBezTo>
                  <a:cubicBezTo>
                    <a:pt x="387" y="315"/>
                    <a:pt x="372" y="320"/>
                    <a:pt x="376" y="332"/>
                  </a:cubicBezTo>
                  <a:cubicBezTo>
                    <a:pt x="373" y="333"/>
                    <a:pt x="371" y="329"/>
                    <a:pt x="367" y="332"/>
                  </a:cubicBezTo>
                  <a:cubicBezTo>
                    <a:pt x="367" y="335"/>
                    <a:pt x="369" y="337"/>
                    <a:pt x="371" y="338"/>
                  </a:cubicBezTo>
                  <a:cubicBezTo>
                    <a:pt x="369" y="337"/>
                    <a:pt x="367" y="338"/>
                    <a:pt x="366" y="337"/>
                  </a:cubicBezTo>
                  <a:cubicBezTo>
                    <a:pt x="366" y="336"/>
                    <a:pt x="367" y="336"/>
                    <a:pt x="367" y="334"/>
                  </a:cubicBezTo>
                  <a:cubicBezTo>
                    <a:pt x="364" y="335"/>
                    <a:pt x="362" y="343"/>
                    <a:pt x="366" y="344"/>
                  </a:cubicBezTo>
                  <a:cubicBezTo>
                    <a:pt x="366" y="344"/>
                    <a:pt x="367" y="343"/>
                    <a:pt x="368" y="342"/>
                  </a:cubicBezTo>
                  <a:cubicBezTo>
                    <a:pt x="369" y="343"/>
                    <a:pt x="371" y="344"/>
                    <a:pt x="371" y="346"/>
                  </a:cubicBezTo>
                  <a:cubicBezTo>
                    <a:pt x="369" y="346"/>
                    <a:pt x="367" y="346"/>
                    <a:pt x="366" y="347"/>
                  </a:cubicBezTo>
                  <a:cubicBezTo>
                    <a:pt x="366" y="349"/>
                    <a:pt x="367" y="350"/>
                    <a:pt x="367" y="352"/>
                  </a:cubicBezTo>
                  <a:cubicBezTo>
                    <a:pt x="368" y="352"/>
                    <a:pt x="370" y="353"/>
                    <a:pt x="371" y="354"/>
                  </a:cubicBezTo>
                  <a:cubicBezTo>
                    <a:pt x="370" y="356"/>
                    <a:pt x="370" y="359"/>
                    <a:pt x="370" y="361"/>
                  </a:cubicBezTo>
                  <a:cubicBezTo>
                    <a:pt x="372" y="362"/>
                    <a:pt x="372" y="363"/>
                    <a:pt x="374" y="363"/>
                  </a:cubicBezTo>
                  <a:cubicBezTo>
                    <a:pt x="376" y="362"/>
                    <a:pt x="375" y="360"/>
                    <a:pt x="376" y="360"/>
                  </a:cubicBezTo>
                  <a:cubicBezTo>
                    <a:pt x="378" y="361"/>
                    <a:pt x="378" y="363"/>
                    <a:pt x="379" y="365"/>
                  </a:cubicBezTo>
                  <a:cubicBezTo>
                    <a:pt x="377" y="365"/>
                    <a:pt x="377" y="366"/>
                    <a:pt x="376" y="366"/>
                  </a:cubicBezTo>
                  <a:cubicBezTo>
                    <a:pt x="375" y="371"/>
                    <a:pt x="380" y="370"/>
                    <a:pt x="381" y="373"/>
                  </a:cubicBezTo>
                  <a:cubicBezTo>
                    <a:pt x="379" y="374"/>
                    <a:pt x="378" y="373"/>
                    <a:pt x="376" y="374"/>
                  </a:cubicBezTo>
                  <a:cubicBezTo>
                    <a:pt x="376" y="376"/>
                    <a:pt x="378" y="376"/>
                    <a:pt x="378" y="377"/>
                  </a:cubicBezTo>
                  <a:cubicBezTo>
                    <a:pt x="374" y="379"/>
                    <a:pt x="371" y="380"/>
                    <a:pt x="368" y="381"/>
                  </a:cubicBezTo>
                  <a:cubicBezTo>
                    <a:pt x="367" y="386"/>
                    <a:pt x="373" y="384"/>
                    <a:pt x="376" y="385"/>
                  </a:cubicBezTo>
                  <a:cubicBezTo>
                    <a:pt x="376" y="386"/>
                    <a:pt x="373" y="385"/>
                    <a:pt x="372" y="386"/>
                  </a:cubicBezTo>
                  <a:cubicBezTo>
                    <a:pt x="373" y="391"/>
                    <a:pt x="376" y="393"/>
                    <a:pt x="380" y="395"/>
                  </a:cubicBezTo>
                  <a:cubicBezTo>
                    <a:pt x="382" y="401"/>
                    <a:pt x="384" y="405"/>
                    <a:pt x="388" y="409"/>
                  </a:cubicBezTo>
                  <a:cubicBezTo>
                    <a:pt x="386" y="409"/>
                    <a:pt x="386" y="409"/>
                    <a:pt x="386" y="411"/>
                  </a:cubicBezTo>
                  <a:cubicBezTo>
                    <a:pt x="388" y="423"/>
                    <a:pt x="409" y="417"/>
                    <a:pt x="417" y="416"/>
                  </a:cubicBezTo>
                  <a:cubicBezTo>
                    <a:pt x="420" y="414"/>
                    <a:pt x="419" y="410"/>
                    <a:pt x="421" y="408"/>
                  </a:cubicBezTo>
                  <a:cubicBezTo>
                    <a:pt x="421" y="411"/>
                    <a:pt x="423" y="410"/>
                    <a:pt x="424" y="410"/>
                  </a:cubicBezTo>
                  <a:cubicBezTo>
                    <a:pt x="422" y="418"/>
                    <a:pt x="428" y="427"/>
                    <a:pt x="429" y="436"/>
                  </a:cubicBezTo>
                  <a:cubicBezTo>
                    <a:pt x="426" y="436"/>
                    <a:pt x="424" y="441"/>
                    <a:pt x="421" y="443"/>
                  </a:cubicBezTo>
                  <a:cubicBezTo>
                    <a:pt x="422" y="450"/>
                    <a:pt x="425" y="453"/>
                    <a:pt x="424" y="461"/>
                  </a:cubicBezTo>
                  <a:cubicBezTo>
                    <a:pt x="423" y="463"/>
                    <a:pt x="421" y="464"/>
                    <a:pt x="421" y="466"/>
                  </a:cubicBezTo>
                  <a:cubicBezTo>
                    <a:pt x="419" y="463"/>
                    <a:pt x="418" y="465"/>
                    <a:pt x="415" y="465"/>
                  </a:cubicBezTo>
                  <a:cubicBezTo>
                    <a:pt x="415" y="469"/>
                    <a:pt x="419" y="467"/>
                    <a:pt x="422" y="468"/>
                  </a:cubicBezTo>
                  <a:cubicBezTo>
                    <a:pt x="423" y="470"/>
                    <a:pt x="422" y="470"/>
                    <a:pt x="422" y="471"/>
                  </a:cubicBezTo>
                  <a:cubicBezTo>
                    <a:pt x="427" y="470"/>
                    <a:pt x="428" y="469"/>
                    <a:pt x="433" y="468"/>
                  </a:cubicBezTo>
                  <a:cubicBezTo>
                    <a:pt x="433" y="467"/>
                    <a:pt x="432" y="467"/>
                    <a:pt x="431" y="466"/>
                  </a:cubicBezTo>
                  <a:cubicBezTo>
                    <a:pt x="435" y="464"/>
                    <a:pt x="437" y="463"/>
                    <a:pt x="442" y="462"/>
                  </a:cubicBezTo>
                  <a:cubicBezTo>
                    <a:pt x="442" y="464"/>
                    <a:pt x="441" y="464"/>
                    <a:pt x="443" y="465"/>
                  </a:cubicBezTo>
                  <a:cubicBezTo>
                    <a:pt x="444" y="461"/>
                    <a:pt x="450" y="456"/>
                    <a:pt x="454" y="458"/>
                  </a:cubicBezTo>
                  <a:cubicBezTo>
                    <a:pt x="450" y="461"/>
                    <a:pt x="456" y="463"/>
                    <a:pt x="456" y="465"/>
                  </a:cubicBezTo>
                  <a:cubicBezTo>
                    <a:pt x="457" y="465"/>
                    <a:pt x="458" y="464"/>
                    <a:pt x="458" y="465"/>
                  </a:cubicBezTo>
                  <a:cubicBezTo>
                    <a:pt x="459" y="466"/>
                    <a:pt x="459" y="468"/>
                    <a:pt x="460" y="469"/>
                  </a:cubicBezTo>
                  <a:cubicBezTo>
                    <a:pt x="464" y="469"/>
                    <a:pt x="463" y="464"/>
                    <a:pt x="466" y="463"/>
                  </a:cubicBezTo>
                  <a:cubicBezTo>
                    <a:pt x="467" y="465"/>
                    <a:pt x="465" y="465"/>
                    <a:pt x="465" y="467"/>
                  </a:cubicBezTo>
                  <a:cubicBezTo>
                    <a:pt x="475" y="469"/>
                    <a:pt x="469" y="486"/>
                    <a:pt x="480" y="486"/>
                  </a:cubicBezTo>
                  <a:cubicBezTo>
                    <a:pt x="481" y="484"/>
                    <a:pt x="482" y="483"/>
                    <a:pt x="483" y="481"/>
                  </a:cubicBezTo>
                  <a:cubicBezTo>
                    <a:pt x="481" y="479"/>
                    <a:pt x="481" y="477"/>
                    <a:pt x="481" y="474"/>
                  </a:cubicBezTo>
                  <a:cubicBezTo>
                    <a:pt x="482" y="470"/>
                    <a:pt x="486" y="465"/>
                    <a:pt x="489" y="463"/>
                  </a:cubicBezTo>
                  <a:cubicBezTo>
                    <a:pt x="488" y="466"/>
                    <a:pt x="487" y="468"/>
                    <a:pt x="485" y="471"/>
                  </a:cubicBezTo>
                  <a:cubicBezTo>
                    <a:pt x="490" y="472"/>
                    <a:pt x="488" y="475"/>
                    <a:pt x="490" y="478"/>
                  </a:cubicBezTo>
                  <a:cubicBezTo>
                    <a:pt x="494" y="484"/>
                    <a:pt x="511" y="470"/>
                    <a:pt x="516" y="472"/>
                  </a:cubicBezTo>
                  <a:cubicBezTo>
                    <a:pt x="514" y="481"/>
                    <a:pt x="499" y="485"/>
                    <a:pt x="505" y="496"/>
                  </a:cubicBezTo>
                  <a:cubicBezTo>
                    <a:pt x="504" y="496"/>
                    <a:pt x="505" y="495"/>
                    <a:pt x="504" y="495"/>
                  </a:cubicBezTo>
                  <a:cubicBezTo>
                    <a:pt x="501" y="500"/>
                    <a:pt x="498" y="511"/>
                    <a:pt x="499" y="518"/>
                  </a:cubicBezTo>
                  <a:cubicBezTo>
                    <a:pt x="499" y="518"/>
                    <a:pt x="499" y="518"/>
                    <a:pt x="499" y="518"/>
                  </a:cubicBezTo>
                  <a:cubicBezTo>
                    <a:pt x="499" y="518"/>
                    <a:pt x="499" y="518"/>
                    <a:pt x="499" y="518"/>
                  </a:cubicBezTo>
                  <a:cubicBezTo>
                    <a:pt x="499" y="519"/>
                    <a:pt x="499" y="520"/>
                    <a:pt x="499" y="520"/>
                  </a:cubicBezTo>
                  <a:cubicBezTo>
                    <a:pt x="499" y="520"/>
                    <a:pt x="499" y="519"/>
                    <a:pt x="499" y="518"/>
                  </a:cubicBezTo>
                  <a:cubicBezTo>
                    <a:pt x="499" y="518"/>
                    <a:pt x="499" y="518"/>
                    <a:pt x="499" y="518"/>
                  </a:cubicBezTo>
                  <a:cubicBezTo>
                    <a:pt x="492" y="519"/>
                    <a:pt x="491" y="526"/>
                    <a:pt x="484" y="527"/>
                  </a:cubicBezTo>
                  <a:cubicBezTo>
                    <a:pt x="479" y="532"/>
                    <a:pt x="473" y="536"/>
                    <a:pt x="474" y="545"/>
                  </a:cubicBezTo>
                  <a:cubicBezTo>
                    <a:pt x="471" y="546"/>
                    <a:pt x="470" y="545"/>
                    <a:pt x="469" y="543"/>
                  </a:cubicBezTo>
                  <a:cubicBezTo>
                    <a:pt x="470" y="543"/>
                    <a:pt x="472" y="543"/>
                    <a:pt x="472" y="541"/>
                  </a:cubicBezTo>
                  <a:cubicBezTo>
                    <a:pt x="467" y="543"/>
                    <a:pt x="463" y="546"/>
                    <a:pt x="459" y="549"/>
                  </a:cubicBezTo>
                  <a:cubicBezTo>
                    <a:pt x="458" y="549"/>
                    <a:pt x="458" y="548"/>
                    <a:pt x="457" y="548"/>
                  </a:cubicBezTo>
                  <a:cubicBezTo>
                    <a:pt x="450" y="551"/>
                    <a:pt x="444" y="556"/>
                    <a:pt x="437" y="559"/>
                  </a:cubicBezTo>
                  <a:cubicBezTo>
                    <a:pt x="434" y="562"/>
                    <a:pt x="433" y="567"/>
                    <a:pt x="430" y="569"/>
                  </a:cubicBezTo>
                  <a:cubicBezTo>
                    <a:pt x="430" y="571"/>
                    <a:pt x="431" y="572"/>
                    <a:pt x="429" y="573"/>
                  </a:cubicBezTo>
                  <a:cubicBezTo>
                    <a:pt x="431" y="573"/>
                    <a:pt x="434" y="575"/>
                    <a:pt x="435" y="577"/>
                  </a:cubicBezTo>
                  <a:cubicBezTo>
                    <a:pt x="434" y="577"/>
                    <a:pt x="435" y="578"/>
                    <a:pt x="434" y="579"/>
                  </a:cubicBezTo>
                  <a:cubicBezTo>
                    <a:pt x="432" y="577"/>
                    <a:pt x="432" y="575"/>
                    <a:pt x="430" y="574"/>
                  </a:cubicBezTo>
                  <a:cubicBezTo>
                    <a:pt x="429" y="576"/>
                    <a:pt x="427" y="573"/>
                    <a:pt x="425" y="573"/>
                  </a:cubicBezTo>
                  <a:cubicBezTo>
                    <a:pt x="424" y="575"/>
                    <a:pt x="426" y="577"/>
                    <a:pt x="424" y="579"/>
                  </a:cubicBezTo>
                  <a:cubicBezTo>
                    <a:pt x="422" y="576"/>
                    <a:pt x="423" y="573"/>
                    <a:pt x="421" y="573"/>
                  </a:cubicBezTo>
                  <a:cubicBezTo>
                    <a:pt x="422" y="571"/>
                    <a:pt x="423" y="572"/>
                    <a:pt x="425" y="572"/>
                  </a:cubicBezTo>
                  <a:cubicBezTo>
                    <a:pt x="425" y="571"/>
                    <a:pt x="425" y="570"/>
                    <a:pt x="425" y="568"/>
                  </a:cubicBezTo>
                  <a:cubicBezTo>
                    <a:pt x="422" y="568"/>
                    <a:pt x="422" y="569"/>
                    <a:pt x="420" y="570"/>
                  </a:cubicBezTo>
                  <a:cubicBezTo>
                    <a:pt x="420" y="567"/>
                    <a:pt x="417" y="571"/>
                    <a:pt x="417" y="568"/>
                  </a:cubicBezTo>
                  <a:cubicBezTo>
                    <a:pt x="418" y="568"/>
                    <a:pt x="420" y="569"/>
                    <a:pt x="419" y="567"/>
                  </a:cubicBezTo>
                  <a:cubicBezTo>
                    <a:pt x="402" y="567"/>
                    <a:pt x="393" y="575"/>
                    <a:pt x="384" y="583"/>
                  </a:cubicBezTo>
                  <a:cubicBezTo>
                    <a:pt x="385" y="585"/>
                    <a:pt x="386" y="585"/>
                    <a:pt x="384" y="587"/>
                  </a:cubicBezTo>
                  <a:cubicBezTo>
                    <a:pt x="383" y="587"/>
                    <a:pt x="384" y="585"/>
                    <a:pt x="383" y="585"/>
                  </a:cubicBezTo>
                  <a:cubicBezTo>
                    <a:pt x="381" y="588"/>
                    <a:pt x="379" y="587"/>
                    <a:pt x="376" y="589"/>
                  </a:cubicBezTo>
                  <a:cubicBezTo>
                    <a:pt x="375" y="590"/>
                    <a:pt x="378" y="591"/>
                    <a:pt x="375" y="592"/>
                  </a:cubicBezTo>
                  <a:cubicBezTo>
                    <a:pt x="374" y="592"/>
                    <a:pt x="374" y="592"/>
                    <a:pt x="373" y="591"/>
                  </a:cubicBezTo>
                  <a:cubicBezTo>
                    <a:pt x="375" y="591"/>
                    <a:pt x="375" y="590"/>
                    <a:pt x="375" y="589"/>
                  </a:cubicBezTo>
                  <a:cubicBezTo>
                    <a:pt x="372" y="591"/>
                    <a:pt x="367" y="591"/>
                    <a:pt x="365" y="593"/>
                  </a:cubicBezTo>
                  <a:cubicBezTo>
                    <a:pt x="367" y="596"/>
                    <a:pt x="365" y="600"/>
                    <a:pt x="363" y="599"/>
                  </a:cubicBezTo>
                  <a:cubicBezTo>
                    <a:pt x="363" y="596"/>
                    <a:pt x="362" y="597"/>
                    <a:pt x="363" y="595"/>
                  </a:cubicBezTo>
                  <a:cubicBezTo>
                    <a:pt x="354" y="590"/>
                    <a:pt x="347" y="598"/>
                    <a:pt x="340" y="595"/>
                  </a:cubicBezTo>
                  <a:cubicBezTo>
                    <a:pt x="336" y="596"/>
                    <a:pt x="335" y="601"/>
                    <a:pt x="333" y="604"/>
                  </a:cubicBezTo>
                  <a:cubicBezTo>
                    <a:pt x="331" y="604"/>
                    <a:pt x="328" y="604"/>
                    <a:pt x="326" y="606"/>
                  </a:cubicBezTo>
                  <a:cubicBezTo>
                    <a:pt x="324" y="613"/>
                    <a:pt x="333" y="617"/>
                    <a:pt x="340" y="614"/>
                  </a:cubicBezTo>
                  <a:cubicBezTo>
                    <a:pt x="341" y="607"/>
                    <a:pt x="353" y="608"/>
                    <a:pt x="357" y="612"/>
                  </a:cubicBezTo>
                  <a:cubicBezTo>
                    <a:pt x="358" y="610"/>
                    <a:pt x="360" y="610"/>
                    <a:pt x="362" y="611"/>
                  </a:cubicBezTo>
                  <a:cubicBezTo>
                    <a:pt x="362" y="609"/>
                    <a:pt x="361" y="607"/>
                    <a:pt x="363" y="607"/>
                  </a:cubicBezTo>
                  <a:cubicBezTo>
                    <a:pt x="364" y="610"/>
                    <a:pt x="366" y="611"/>
                    <a:pt x="370" y="612"/>
                  </a:cubicBezTo>
                  <a:cubicBezTo>
                    <a:pt x="369" y="609"/>
                    <a:pt x="368" y="608"/>
                    <a:pt x="367" y="606"/>
                  </a:cubicBezTo>
                  <a:cubicBezTo>
                    <a:pt x="366" y="606"/>
                    <a:pt x="363" y="607"/>
                    <a:pt x="363" y="605"/>
                  </a:cubicBezTo>
                  <a:cubicBezTo>
                    <a:pt x="366" y="605"/>
                    <a:pt x="370" y="603"/>
                    <a:pt x="372" y="600"/>
                  </a:cubicBezTo>
                  <a:cubicBezTo>
                    <a:pt x="372" y="598"/>
                    <a:pt x="369" y="598"/>
                    <a:pt x="368" y="596"/>
                  </a:cubicBezTo>
                  <a:cubicBezTo>
                    <a:pt x="369" y="595"/>
                    <a:pt x="370" y="595"/>
                    <a:pt x="372" y="595"/>
                  </a:cubicBezTo>
                  <a:cubicBezTo>
                    <a:pt x="373" y="598"/>
                    <a:pt x="372" y="600"/>
                    <a:pt x="374" y="603"/>
                  </a:cubicBezTo>
                  <a:cubicBezTo>
                    <a:pt x="377" y="603"/>
                    <a:pt x="378" y="602"/>
                    <a:pt x="380" y="601"/>
                  </a:cubicBezTo>
                  <a:cubicBezTo>
                    <a:pt x="381" y="601"/>
                    <a:pt x="380" y="603"/>
                    <a:pt x="382" y="603"/>
                  </a:cubicBezTo>
                  <a:cubicBezTo>
                    <a:pt x="381" y="598"/>
                    <a:pt x="384" y="594"/>
                    <a:pt x="381" y="591"/>
                  </a:cubicBezTo>
                  <a:cubicBezTo>
                    <a:pt x="381" y="591"/>
                    <a:pt x="381" y="590"/>
                    <a:pt x="382" y="590"/>
                  </a:cubicBezTo>
                  <a:cubicBezTo>
                    <a:pt x="385" y="591"/>
                    <a:pt x="384" y="596"/>
                    <a:pt x="383" y="597"/>
                  </a:cubicBezTo>
                  <a:cubicBezTo>
                    <a:pt x="383" y="600"/>
                    <a:pt x="387" y="601"/>
                    <a:pt x="390" y="601"/>
                  </a:cubicBezTo>
                  <a:cubicBezTo>
                    <a:pt x="391" y="601"/>
                    <a:pt x="389" y="597"/>
                    <a:pt x="391" y="597"/>
                  </a:cubicBezTo>
                  <a:cubicBezTo>
                    <a:pt x="390" y="599"/>
                    <a:pt x="393" y="600"/>
                    <a:pt x="394" y="600"/>
                  </a:cubicBezTo>
                  <a:cubicBezTo>
                    <a:pt x="394" y="599"/>
                    <a:pt x="396" y="600"/>
                    <a:pt x="396" y="599"/>
                  </a:cubicBezTo>
                  <a:cubicBezTo>
                    <a:pt x="397" y="596"/>
                    <a:pt x="395" y="596"/>
                    <a:pt x="395" y="594"/>
                  </a:cubicBezTo>
                  <a:cubicBezTo>
                    <a:pt x="396" y="594"/>
                    <a:pt x="396" y="596"/>
                    <a:pt x="398" y="596"/>
                  </a:cubicBezTo>
                  <a:cubicBezTo>
                    <a:pt x="398" y="593"/>
                    <a:pt x="402" y="593"/>
                    <a:pt x="404" y="589"/>
                  </a:cubicBezTo>
                  <a:cubicBezTo>
                    <a:pt x="406" y="585"/>
                    <a:pt x="405" y="578"/>
                    <a:pt x="411" y="582"/>
                  </a:cubicBezTo>
                  <a:cubicBezTo>
                    <a:pt x="409" y="585"/>
                    <a:pt x="407" y="587"/>
                    <a:pt x="406" y="591"/>
                  </a:cubicBezTo>
                  <a:cubicBezTo>
                    <a:pt x="410" y="594"/>
                    <a:pt x="418" y="592"/>
                    <a:pt x="421" y="588"/>
                  </a:cubicBezTo>
                  <a:cubicBezTo>
                    <a:pt x="420" y="589"/>
                    <a:pt x="422" y="589"/>
                    <a:pt x="422" y="590"/>
                  </a:cubicBezTo>
                  <a:cubicBezTo>
                    <a:pt x="424" y="590"/>
                    <a:pt x="424" y="591"/>
                    <a:pt x="426" y="591"/>
                  </a:cubicBezTo>
                  <a:cubicBezTo>
                    <a:pt x="427" y="590"/>
                    <a:pt x="425" y="587"/>
                    <a:pt x="427" y="587"/>
                  </a:cubicBezTo>
                  <a:cubicBezTo>
                    <a:pt x="428" y="587"/>
                    <a:pt x="427" y="591"/>
                    <a:pt x="429" y="590"/>
                  </a:cubicBezTo>
                  <a:cubicBezTo>
                    <a:pt x="430" y="584"/>
                    <a:pt x="440" y="586"/>
                    <a:pt x="441" y="581"/>
                  </a:cubicBezTo>
                  <a:cubicBezTo>
                    <a:pt x="443" y="581"/>
                    <a:pt x="445" y="580"/>
                    <a:pt x="446" y="579"/>
                  </a:cubicBezTo>
                  <a:cubicBezTo>
                    <a:pt x="447" y="579"/>
                    <a:pt x="448" y="579"/>
                    <a:pt x="449" y="580"/>
                  </a:cubicBezTo>
                  <a:cubicBezTo>
                    <a:pt x="447" y="584"/>
                    <a:pt x="447" y="586"/>
                    <a:pt x="445" y="589"/>
                  </a:cubicBezTo>
                  <a:cubicBezTo>
                    <a:pt x="446" y="589"/>
                    <a:pt x="448" y="589"/>
                    <a:pt x="449" y="590"/>
                  </a:cubicBezTo>
                  <a:cubicBezTo>
                    <a:pt x="450" y="586"/>
                    <a:pt x="452" y="585"/>
                    <a:pt x="452" y="581"/>
                  </a:cubicBezTo>
                  <a:cubicBezTo>
                    <a:pt x="453" y="581"/>
                    <a:pt x="453" y="583"/>
                    <a:pt x="454" y="582"/>
                  </a:cubicBezTo>
                  <a:cubicBezTo>
                    <a:pt x="454" y="581"/>
                    <a:pt x="455" y="580"/>
                    <a:pt x="456" y="579"/>
                  </a:cubicBezTo>
                  <a:cubicBezTo>
                    <a:pt x="459" y="580"/>
                    <a:pt x="461" y="577"/>
                    <a:pt x="464" y="580"/>
                  </a:cubicBezTo>
                  <a:cubicBezTo>
                    <a:pt x="464" y="578"/>
                    <a:pt x="466" y="579"/>
                    <a:pt x="467" y="576"/>
                  </a:cubicBezTo>
                  <a:cubicBezTo>
                    <a:pt x="468" y="576"/>
                    <a:pt x="468" y="578"/>
                    <a:pt x="470" y="578"/>
                  </a:cubicBezTo>
                  <a:cubicBezTo>
                    <a:pt x="472" y="578"/>
                    <a:pt x="471" y="575"/>
                    <a:pt x="472" y="574"/>
                  </a:cubicBezTo>
                  <a:cubicBezTo>
                    <a:pt x="473" y="575"/>
                    <a:pt x="473" y="578"/>
                    <a:pt x="475" y="577"/>
                  </a:cubicBezTo>
                  <a:cubicBezTo>
                    <a:pt x="475" y="575"/>
                    <a:pt x="475" y="577"/>
                    <a:pt x="476" y="577"/>
                  </a:cubicBezTo>
                  <a:cubicBezTo>
                    <a:pt x="476" y="571"/>
                    <a:pt x="483" y="572"/>
                    <a:pt x="484" y="567"/>
                  </a:cubicBezTo>
                  <a:cubicBezTo>
                    <a:pt x="481" y="567"/>
                    <a:pt x="482" y="569"/>
                    <a:pt x="480" y="569"/>
                  </a:cubicBezTo>
                  <a:cubicBezTo>
                    <a:pt x="480" y="567"/>
                    <a:pt x="483" y="568"/>
                    <a:pt x="482" y="565"/>
                  </a:cubicBezTo>
                  <a:cubicBezTo>
                    <a:pt x="480" y="564"/>
                    <a:pt x="478" y="565"/>
                    <a:pt x="476" y="563"/>
                  </a:cubicBezTo>
                  <a:cubicBezTo>
                    <a:pt x="478" y="562"/>
                    <a:pt x="478" y="560"/>
                    <a:pt x="480" y="559"/>
                  </a:cubicBezTo>
                  <a:cubicBezTo>
                    <a:pt x="482" y="559"/>
                    <a:pt x="482" y="561"/>
                    <a:pt x="484" y="560"/>
                  </a:cubicBezTo>
                  <a:cubicBezTo>
                    <a:pt x="486" y="558"/>
                    <a:pt x="489" y="559"/>
                    <a:pt x="491" y="559"/>
                  </a:cubicBezTo>
                  <a:cubicBezTo>
                    <a:pt x="492" y="558"/>
                    <a:pt x="491" y="556"/>
                    <a:pt x="491" y="554"/>
                  </a:cubicBezTo>
                  <a:cubicBezTo>
                    <a:pt x="490" y="554"/>
                    <a:pt x="489" y="555"/>
                    <a:pt x="489" y="554"/>
                  </a:cubicBezTo>
                  <a:cubicBezTo>
                    <a:pt x="489" y="553"/>
                    <a:pt x="492" y="553"/>
                    <a:pt x="493" y="552"/>
                  </a:cubicBezTo>
                  <a:cubicBezTo>
                    <a:pt x="492" y="553"/>
                    <a:pt x="494" y="553"/>
                    <a:pt x="494" y="554"/>
                  </a:cubicBezTo>
                  <a:cubicBezTo>
                    <a:pt x="497" y="554"/>
                    <a:pt x="496" y="554"/>
                    <a:pt x="499" y="554"/>
                  </a:cubicBezTo>
                  <a:cubicBezTo>
                    <a:pt x="500" y="552"/>
                    <a:pt x="498" y="552"/>
                    <a:pt x="498" y="550"/>
                  </a:cubicBezTo>
                  <a:cubicBezTo>
                    <a:pt x="499" y="549"/>
                    <a:pt x="499" y="550"/>
                    <a:pt x="501" y="549"/>
                  </a:cubicBezTo>
                  <a:cubicBezTo>
                    <a:pt x="501" y="547"/>
                    <a:pt x="499" y="546"/>
                    <a:pt x="501" y="545"/>
                  </a:cubicBezTo>
                  <a:cubicBezTo>
                    <a:pt x="502" y="547"/>
                    <a:pt x="503" y="549"/>
                    <a:pt x="506" y="550"/>
                  </a:cubicBezTo>
                  <a:cubicBezTo>
                    <a:pt x="507" y="547"/>
                    <a:pt x="510" y="545"/>
                    <a:pt x="512" y="543"/>
                  </a:cubicBezTo>
                  <a:cubicBezTo>
                    <a:pt x="512" y="545"/>
                    <a:pt x="512" y="546"/>
                    <a:pt x="514" y="545"/>
                  </a:cubicBezTo>
                  <a:cubicBezTo>
                    <a:pt x="514" y="544"/>
                    <a:pt x="515" y="542"/>
                    <a:pt x="516" y="541"/>
                  </a:cubicBezTo>
                  <a:cubicBezTo>
                    <a:pt x="516" y="542"/>
                    <a:pt x="518" y="542"/>
                    <a:pt x="520" y="543"/>
                  </a:cubicBezTo>
                  <a:cubicBezTo>
                    <a:pt x="520" y="539"/>
                    <a:pt x="522" y="538"/>
                    <a:pt x="524" y="537"/>
                  </a:cubicBezTo>
                  <a:cubicBezTo>
                    <a:pt x="525" y="535"/>
                    <a:pt x="524" y="534"/>
                    <a:pt x="523" y="533"/>
                  </a:cubicBezTo>
                  <a:cubicBezTo>
                    <a:pt x="526" y="533"/>
                    <a:pt x="525" y="531"/>
                    <a:pt x="525" y="529"/>
                  </a:cubicBezTo>
                  <a:cubicBezTo>
                    <a:pt x="524" y="529"/>
                    <a:pt x="522" y="531"/>
                    <a:pt x="522" y="529"/>
                  </a:cubicBezTo>
                  <a:cubicBezTo>
                    <a:pt x="525" y="528"/>
                    <a:pt x="526" y="526"/>
                    <a:pt x="529" y="525"/>
                  </a:cubicBezTo>
                  <a:cubicBezTo>
                    <a:pt x="529" y="527"/>
                    <a:pt x="530" y="527"/>
                    <a:pt x="532" y="527"/>
                  </a:cubicBezTo>
                  <a:cubicBezTo>
                    <a:pt x="532" y="524"/>
                    <a:pt x="531" y="525"/>
                    <a:pt x="532" y="522"/>
                  </a:cubicBezTo>
                  <a:cubicBezTo>
                    <a:pt x="534" y="524"/>
                    <a:pt x="536" y="522"/>
                    <a:pt x="538" y="523"/>
                  </a:cubicBezTo>
                  <a:cubicBezTo>
                    <a:pt x="538" y="521"/>
                    <a:pt x="538" y="518"/>
                    <a:pt x="541" y="519"/>
                  </a:cubicBezTo>
                  <a:cubicBezTo>
                    <a:pt x="542" y="517"/>
                    <a:pt x="540" y="517"/>
                    <a:pt x="541" y="514"/>
                  </a:cubicBezTo>
                  <a:cubicBezTo>
                    <a:pt x="543" y="516"/>
                    <a:pt x="544" y="517"/>
                    <a:pt x="546" y="518"/>
                  </a:cubicBezTo>
                  <a:cubicBezTo>
                    <a:pt x="547" y="515"/>
                    <a:pt x="549" y="512"/>
                    <a:pt x="553" y="512"/>
                  </a:cubicBezTo>
                  <a:cubicBezTo>
                    <a:pt x="552" y="510"/>
                    <a:pt x="553" y="509"/>
                    <a:pt x="554" y="507"/>
                  </a:cubicBezTo>
                  <a:cubicBezTo>
                    <a:pt x="556" y="508"/>
                    <a:pt x="559" y="510"/>
                    <a:pt x="560" y="507"/>
                  </a:cubicBezTo>
                  <a:cubicBezTo>
                    <a:pt x="561" y="507"/>
                    <a:pt x="561" y="508"/>
                    <a:pt x="562" y="509"/>
                  </a:cubicBezTo>
                  <a:cubicBezTo>
                    <a:pt x="563" y="508"/>
                    <a:pt x="563" y="506"/>
                    <a:pt x="564" y="505"/>
                  </a:cubicBezTo>
                  <a:cubicBezTo>
                    <a:pt x="565" y="508"/>
                    <a:pt x="565" y="504"/>
                    <a:pt x="566" y="504"/>
                  </a:cubicBezTo>
                  <a:cubicBezTo>
                    <a:pt x="565" y="505"/>
                    <a:pt x="566" y="506"/>
                    <a:pt x="568" y="506"/>
                  </a:cubicBezTo>
                  <a:cubicBezTo>
                    <a:pt x="570" y="504"/>
                    <a:pt x="570" y="502"/>
                    <a:pt x="572" y="499"/>
                  </a:cubicBezTo>
                  <a:cubicBezTo>
                    <a:pt x="573" y="498"/>
                    <a:pt x="572" y="497"/>
                    <a:pt x="571" y="496"/>
                  </a:cubicBezTo>
                  <a:cubicBezTo>
                    <a:pt x="573" y="497"/>
                    <a:pt x="575" y="496"/>
                    <a:pt x="575" y="495"/>
                  </a:cubicBezTo>
                  <a:cubicBezTo>
                    <a:pt x="575" y="493"/>
                    <a:pt x="573" y="493"/>
                    <a:pt x="574" y="491"/>
                  </a:cubicBezTo>
                  <a:cubicBezTo>
                    <a:pt x="578" y="492"/>
                    <a:pt x="577" y="488"/>
                    <a:pt x="578" y="487"/>
                  </a:cubicBezTo>
                  <a:cubicBezTo>
                    <a:pt x="583" y="488"/>
                    <a:pt x="588" y="483"/>
                    <a:pt x="589" y="479"/>
                  </a:cubicBezTo>
                  <a:cubicBezTo>
                    <a:pt x="589" y="479"/>
                    <a:pt x="590" y="479"/>
                    <a:pt x="591" y="479"/>
                  </a:cubicBezTo>
                  <a:cubicBezTo>
                    <a:pt x="590" y="472"/>
                    <a:pt x="584" y="474"/>
                    <a:pt x="583" y="468"/>
                  </a:cubicBezTo>
                  <a:cubicBezTo>
                    <a:pt x="578" y="470"/>
                    <a:pt x="575" y="466"/>
                    <a:pt x="573" y="470"/>
                  </a:cubicBezTo>
                  <a:cubicBezTo>
                    <a:pt x="572" y="465"/>
                    <a:pt x="575" y="464"/>
                    <a:pt x="575" y="460"/>
                  </a:cubicBezTo>
                  <a:cubicBezTo>
                    <a:pt x="579" y="460"/>
                    <a:pt x="577" y="455"/>
                    <a:pt x="583" y="456"/>
                  </a:cubicBezTo>
                  <a:cubicBezTo>
                    <a:pt x="583" y="454"/>
                    <a:pt x="583" y="453"/>
                    <a:pt x="583" y="451"/>
                  </a:cubicBezTo>
                  <a:cubicBezTo>
                    <a:pt x="584" y="451"/>
                    <a:pt x="585" y="451"/>
                    <a:pt x="586" y="451"/>
                  </a:cubicBezTo>
                  <a:cubicBezTo>
                    <a:pt x="587" y="450"/>
                    <a:pt x="586" y="448"/>
                    <a:pt x="588" y="448"/>
                  </a:cubicBezTo>
                  <a:cubicBezTo>
                    <a:pt x="593" y="451"/>
                    <a:pt x="597" y="446"/>
                    <a:pt x="598" y="441"/>
                  </a:cubicBezTo>
                  <a:cubicBezTo>
                    <a:pt x="597" y="441"/>
                    <a:pt x="597" y="440"/>
                    <a:pt x="596" y="440"/>
                  </a:cubicBezTo>
                  <a:cubicBezTo>
                    <a:pt x="604" y="443"/>
                    <a:pt x="608" y="430"/>
                    <a:pt x="603" y="427"/>
                  </a:cubicBezTo>
                  <a:cubicBezTo>
                    <a:pt x="604" y="427"/>
                    <a:pt x="604" y="428"/>
                    <a:pt x="606" y="427"/>
                  </a:cubicBezTo>
                  <a:cubicBezTo>
                    <a:pt x="608" y="425"/>
                    <a:pt x="610" y="423"/>
                    <a:pt x="613" y="421"/>
                  </a:cubicBezTo>
                  <a:cubicBezTo>
                    <a:pt x="613" y="419"/>
                    <a:pt x="610" y="420"/>
                    <a:pt x="611" y="417"/>
                  </a:cubicBezTo>
                  <a:cubicBezTo>
                    <a:pt x="615" y="415"/>
                    <a:pt x="616" y="407"/>
                    <a:pt x="623" y="409"/>
                  </a:cubicBezTo>
                  <a:cubicBezTo>
                    <a:pt x="623" y="406"/>
                    <a:pt x="622" y="405"/>
                    <a:pt x="621" y="403"/>
                  </a:cubicBezTo>
                  <a:cubicBezTo>
                    <a:pt x="624" y="400"/>
                    <a:pt x="627" y="397"/>
                    <a:pt x="633" y="397"/>
                  </a:cubicBezTo>
                  <a:cubicBezTo>
                    <a:pt x="635" y="392"/>
                    <a:pt x="642" y="386"/>
                    <a:pt x="646" y="389"/>
                  </a:cubicBezTo>
                  <a:cubicBezTo>
                    <a:pt x="649" y="389"/>
                    <a:pt x="653" y="388"/>
                    <a:pt x="655" y="390"/>
                  </a:cubicBezTo>
                  <a:cubicBezTo>
                    <a:pt x="653" y="389"/>
                    <a:pt x="653" y="391"/>
                    <a:pt x="652" y="392"/>
                  </a:cubicBezTo>
                  <a:cubicBezTo>
                    <a:pt x="654" y="395"/>
                    <a:pt x="657" y="396"/>
                    <a:pt x="659" y="399"/>
                  </a:cubicBezTo>
                  <a:cubicBezTo>
                    <a:pt x="655" y="400"/>
                    <a:pt x="649" y="402"/>
                    <a:pt x="647" y="396"/>
                  </a:cubicBezTo>
                  <a:cubicBezTo>
                    <a:pt x="640" y="400"/>
                    <a:pt x="635" y="406"/>
                    <a:pt x="627" y="408"/>
                  </a:cubicBezTo>
                  <a:cubicBezTo>
                    <a:pt x="634" y="422"/>
                    <a:pt x="620" y="432"/>
                    <a:pt x="617" y="444"/>
                  </a:cubicBezTo>
                  <a:cubicBezTo>
                    <a:pt x="619" y="448"/>
                    <a:pt x="623" y="450"/>
                    <a:pt x="627" y="451"/>
                  </a:cubicBezTo>
                  <a:cubicBezTo>
                    <a:pt x="628" y="450"/>
                    <a:pt x="626" y="450"/>
                    <a:pt x="626" y="449"/>
                  </a:cubicBezTo>
                  <a:cubicBezTo>
                    <a:pt x="629" y="448"/>
                    <a:pt x="633" y="445"/>
                    <a:pt x="634" y="444"/>
                  </a:cubicBezTo>
                  <a:cubicBezTo>
                    <a:pt x="632" y="449"/>
                    <a:pt x="627" y="451"/>
                    <a:pt x="625" y="455"/>
                  </a:cubicBezTo>
                  <a:cubicBezTo>
                    <a:pt x="619" y="454"/>
                    <a:pt x="615" y="459"/>
                    <a:pt x="615" y="464"/>
                  </a:cubicBezTo>
                  <a:cubicBezTo>
                    <a:pt x="617" y="465"/>
                    <a:pt x="618" y="467"/>
                    <a:pt x="621" y="468"/>
                  </a:cubicBezTo>
                  <a:cubicBezTo>
                    <a:pt x="622" y="468"/>
                    <a:pt x="623" y="468"/>
                    <a:pt x="624" y="468"/>
                  </a:cubicBezTo>
                  <a:cubicBezTo>
                    <a:pt x="624" y="466"/>
                    <a:pt x="626" y="467"/>
                    <a:pt x="627" y="465"/>
                  </a:cubicBezTo>
                  <a:cubicBezTo>
                    <a:pt x="628" y="466"/>
                    <a:pt x="630" y="466"/>
                    <a:pt x="632" y="466"/>
                  </a:cubicBezTo>
                  <a:cubicBezTo>
                    <a:pt x="633" y="466"/>
                    <a:pt x="633" y="464"/>
                    <a:pt x="634" y="464"/>
                  </a:cubicBezTo>
                  <a:cubicBezTo>
                    <a:pt x="633" y="465"/>
                    <a:pt x="633" y="466"/>
                    <a:pt x="636" y="467"/>
                  </a:cubicBezTo>
                  <a:cubicBezTo>
                    <a:pt x="638" y="464"/>
                    <a:pt x="638" y="458"/>
                    <a:pt x="643" y="458"/>
                  </a:cubicBezTo>
                  <a:cubicBezTo>
                    <a:pt x="643" y="458"/>
                    <a:pt x="643" y="456"/>
                    <a:pt x="644" y="456"/>
                  </a:cubicBezTo>
                  <a:cubicBezTo>
                    <a:pt x="649" y="458"/>
                    <a:pt x="656" y="451"/>
                    <a:pt x="655" y="444"/>
                  </a:cubicBezTo>
                  <a:cubicBezTo>
                    <a:pt x="657" y="445"/>
                    <a:pt x="657" y="449"/>
                    <a:pt x="660" y="449"/>
                  </a:cubicBezTo>
                  <a:cubicBezTo>
                    <a:pt x="660" y="445"/>
                    <a:pt x="658" y="442"/>
                    <a:pt x="660" y="440"/>
                  </a:cubicBezTo>
                  <a:cubicBezTo>
                    <a:pt x="661" y="442"/>
                    <a:pt x="660" y="446"/>
                    <a:pt x="663" y="446"/>
                  </a:cubicBezTo>
                  <a:cubicBezTo>
                    <a:pt x="662" y="440"/>
                    <a:pt x="662" y="438"/>
                    <a:pt x="666" y="436"/>
                  </a:cubicBezTo>
                  <a:cubicBezTo>
                    <a:pt x="666" y="438"/>
                    <a:pt x="667" y="439"/>
                    <a:pt x="667" y="440"/>
                  </a:cubicBezTo>
                  <a:cubicBezTo>
                    <a:pt x="670" y="440"/>
                    <a:pt x="668" y="436"/>
                    <a:pt x="670" y="436"/>
                  </a:cubicBezTo>
                  <a:cubicBezTo>
                    <a:pt x="673" y="439"/>
                    <a:pt x="677" y="436"/>
                    <a:pt x="680" y="439"/>
                  </a:cubicBezTo>
                  <a:cubicBezTo>
                    <a:pt x="682" y="437"/>
                    <a:pt x="682" y="436"/>
                    <a:pt x="684" y="438"/>
                  </a:cubicBezTo>
                  <a:cubicBezTo>
                    <a:pt x="684" y="435"/>
                    <a:pt x="685" y="434"/>
                    <a:pt x="685" y="431"/>
                  </a:cubicBezTo>
                  <a:cubicBezTo>
                    <a:pt x="688" y="433"/>
                    <a:pt x="690" y="429"/>
                    <a:pt x="691" y="427"/>
                  </a:cubicBezTo>
                  <a:cubicBezTo>
                    <a:pt x="690" y="426"/>
                    <a:pt x="688" y="426"/>
                    <a:pt x="687" y="425"/>
                  </a:cubicBezTo>
                  <a:cubicBezTo>
                    <a:pt x="689" y="423"/>
                    <a:pt x="690" y="421"/>
                    <a:pt x="693" y="420"/>
                  </a:cubicBezTo>
                  <a:cubicBezTo>
                    <a:pt x="693" y="416"/>
                    <a:pt x="691" y="415"/>
                    <a:pt x="690" y="412"/>
                  </a:cubicBezTo>
                  <a:cubicBezTo>
                    <a:pt x="688" y="412"/>
                    <a:pt x="687" y="417"/>
                    <a:pt x="686" y="416"/>
                  </a:cubicBezTo>
                  <a:cubicBezTo>
                    <a:pt x="689" y="413"/>
                    <a:pt x="686" y="410"/>
                    <a:pt x="687" y="406"/>
                  </a:cubicBezTo>
                  <a:cubicBezTo>
                    <a:pt x="685" y="405"/>
                    <a:pt x="685" y="409"/>
                    <a:pt x="685" y="408"/>
                  </a:cubicBezTo>
                  <a:cubicBezTo>
                    <a:pt x="685" y="403"/>
                    <a:pt x="687" y="400"/>
                    <a:pt x="688" y="396"/>
                  </a:cubicBezTo>
                  <a:cubicBezTo>
                    <a:pt x="688" y="400"/>
                    <a:pt x="691" y="396"/>
                    <a:pt x="691" y="397"/>
                  </a:cubicBezTo>
                  <a:cubicBezTo>
                    <a:pt x="689" y="399"/>
                    <a:pt x="688" y="402"/>
                    <a:pt x="687" y="405"/>
                  </a:cubicBezTo>
                  <a:cubicBezTo>
                    <a:pt x="689" y="406"/>
                    <a:pt x="690" y="406"/>
                    <a:pt x="692" y="407"/>
                  </a:cubicBezTo>
                  <a:cubicBezTo>
                    <a:pt x="692" y="404"/>
                    <a:pt x="693" y="405"/>
                    <a:pt x="696" y="405"/>
                  </a:cubicBezTo>
                  <a:cubicBezTo>
                    <a:pt x="697" y="404"/>
                    <a:pt x="695" y="402"/>
                    <a:pt x="696" y="402"/>
                  </a:cubicBezTo>
                  <a:cubicBezTo>
                    <a:pt x="697" y="403"/>
                    <a:pt x="697" y="404"/>
                    <a:pt x="699" y="404"/>
                  </a:cubicBezTo>
                  <a:cubicBezTo>
                    <a:pt x="699" y="403"/>
                    <a:pt x="698" y="402"/>
                    <a:pt x="699" y="401"/>
                  </a:cubicBezTo>
                  <a:cubicBezTo>
                    <a:pt x="700" y="402"/>
                    <a:pt x="701" y="402"/>
                    <a:pt x="703" y="403"/>
                  </a:cubicBezTo>
                  <a:cubicBezTo>
                    <a:pt x="704" y="399"/>
                    <a:pt x="707" y="401"/>
                    <a:pt x="708" y="397"/>
                  </a:cubicBezTo>
                  <a:cubicBezTo>
                    <a:pt x="707" y="399"/>
                    <a:pt x="708" y="399"/>
                    <a:pt x="709" y="400"/>
                  </a:cubicBezTo>
                  <a:cubicBezTo>
                    <a:pt x="712" y="400"/>
                    <a:pt x="712" y="396"/>
                    <a:pt x="715" y="395"/>
                  </a:cubicBezTo>
                  <a:cubicBezTo>
                    <a:pt x="714" y="397"/>
                    <a:pt x="713" y="398"/>
                    <a:pt x="713" y="399"/>
                  </a:cubicBezTo>
                  <a:cubicBezTo>
                    <a:pt x="714" y="401"/>
                    <a:pt x="716" y="404"/>
                    <a:pt x="718" y="405"/>
                  </a:cubicBezTo>
                  <a:cubicBezTo>
                    <a:pt x="717" y="405"/>
                    <a:pt x="716" y="406"/>
                    <a:pt x="715" y="406"/>
                  </a:cubicBezTo>
                  <a:cubicBezTo>
                    <a:pt x="716" y="412"/>
                    <a:pt x="722" y="408"/>
                    <a:pt x="725" y="407"/>
                  </a:cubicBezTo>
                  <a:cubicBezTo>
                    <a:pt x="725" y="409"/>
                    <a:pt x="721" y="409"/>
                    <a:pt x="723" y="411"/>
                  </a:cubicBezTo>
                  <a:cubicBezTo>
                    <a:pt x="726" y="411"/>
                    <a:pt x="727" y="409"/>
                    <a:pt x="729" y="411"/>
                  </a:cubicBezTo>
                  <a:cubicBezTo>
                    <a:pt x="725" y="413"/>
                    <a:pt x="722" y="417"/>
                    <a:pt x="717" y="415"/>
                  </a:cubicBezTo>
                  <a:cubicBezTo>
                    <a:pt x="716" y="417"/>
                    <a:pt x="715" y="418"/>
                    <a:pt x="715" y="421"/>
                  </a:cubicBezTo>
                  <a:cubicBezTo>
                    <a:pt x="714" y="422"/>
                    <a:pt x="717" y="421"/>
                    <a:pt x="717" y="423"/>
                  </a:cubicBezTo>
                  <a:cubicBezTo>
                    <a:pt x="716" y="423"/>
                    <a:pt x="715" y="424"/>
                    <a:pt x="716" y="425"/>
                  </a:cubicBezTo>
                  <a:cubicBezTo>
                    <a:pt x="716" y="425"/>
                    <a:pt x="716" y="425"/>
                    <a:pt x="717" y="426"/>
                  </a:cubicBezTo>
                  <a:cubicBezTo>
                    <a:pt x="721" y="424"/>
                    <a:pt x="723" y="421"/>
                    <a:pt x="727" y="420"/>
                  </a:cubicBezTo>
                  <a:cubicBezTo>
                    <a:pt x="728" y="418"/>
                    <a:pt x="727" y="418"/>
                    <a:pt x="727" y="416"/>
                  </a:cubicBezTo>
                  <a:cubicBezTo>
                    <a:pt x="729" y="416"/>
                    <a:pt x="728" y="415"/>
                    <a:pt x="730" y="415"/>
                  </a:cubicBezTo>
                  <a:cubicBezTo>
                    <a:pt x="728" y="416"/>
                    <a:pt x="729" y="416"/>
                    <a:pt x="730" y="417"/>
                  </a:cubicBezTo>
                  <a:cubicBezTo>
                    <a:pt x="736" y="414"/>
                    <a:pt x="737" y="420"/>
                    <a:pt x="742" y="420"/>
                  </a:cubicBezTo>
                  <a:cubicBezTo>
                    <a:pt x="745" y="418"/>
                    <a:pt x="749" y="416"/>
                    <a:pt x="750" y="411"/>
                  </a:cubicBezTo>
                  <a:cubicBezTo>
                    <a:pt x="751" y="415"/>
                    <a:pt x="749" y="417"/>
                    <a:pt x="748" y="421"/>
                  </a:cubicBezTo>
                  <a:cubicBezTo>
                    <a:pt x="750" y="422"/>
                    <a:pt x="751" y="422"/>
                    <a:pt x="754" y="423"/>
                  </a:cubicBezTo>
                  <a:cubicBezTo>
                    <a:pt x="753" y="423"/>
                    <a:pt x="753" y="424"/>
                    <a:pt x="754" y="425"/>
                  </a:cubicBezTo>
                  <a:cubicBezTo>
                    <a:pt x="756" y="426"/>
                    <a:pt x="759" y="426"/>
                    <a:pt x="762" y="425"/>
                  </a:cubicBezTo>
                  <a:cubicBezTo>
                    <a:pt x="760" y="427"/>
                    <a:pt x="765" y="427"/>
                    <a:pt x="766" y="429"/>
                  </a:cubicBezTo>
                  <a:cubicBezTo>
                    <a:pt x="765" y="430"/>
                    <a:pt x="762" y="428"/>
                    <a:pt x="762" y="431"/>
                  </a:cubicBezTo>
                  <a:cubicBezTo>
                    <a:pt x="765" y="430"/>
                    <a:pt x="767" y="431"/>
                    <a:pt x="770" y="432"/>
                  </a:cubicBezTo>
                  <a:cubicBezTo>
                    <a:pt x="779" y="428"/>
                    <a:pt x="790" y="425"/>
                    <a:pt x="800" y="426"/>
                  </a:cubicBezTo>
                  <a:cubicBezTo>
                    <a:pt x="809" y="426"/>
                    <a:pt x="814" y="431"/>
                    <a:pt x="818" y="425"/>
                  </a:cubicBezTo>
                  <a:cubicBezTo>
                    <a:pt x="818" y="422"/>
                    <a:pt x="815" y="423"/>
                    <a:pt x="816" y="421"/>
                  </a:cubicBezTo>
                  <a:cubicBezTo>
                    <a:pt x="817" y="422"/>
                    <a:pt x="819" y="424"/>
                    <a:pt x="819" y="427"/>
                  </a:cubicBezTo>
                  <a:cubicBezTo>
                    <a:pt x="817" y="427"/>
                    <a:pt x="816" y="428"/>
                    <a:pt x="815" y="430"/>
                  </a:cubicBezTo>
                  <a:cubicBezTo>
                    <a:pt x="818" y="431"/>
                    <a:pt x="823" y="434"/>
                    <a:pt x="828" y="435"/>
                  </a:cubicBezTo>
                  <a:cubicBezTo>
                    <a:pt x="837" y="437"/>
                    <a:pt x="843" y="432"/>
                    <a:pt x="848" y="428"/>
                  </a:cubicBezTo>
                  <a:cubicBezTo>
                    <a:pt x="848" y="425"/>
                    <a:pt x="849" y="424"/>
                    <a:pt x="850" y="423"/>
                  </a:cubicBezTo>
                  <a:cubicBezTo>
                    <a:pt x="849" y="427"/>
                    <a:pt x="852" y="429"/>
                    <a:pt x="853" y="432"/>
                  </a:cubicBezTo>
                  <a:cubicBezTo>
                    <a:pt x="852" y="435"/>
                    <a:pt x="851" y="437"/>
                    <a:pt x="848" y="438"/>
                  </a:cubicBezTo>
                  <a:cubicBezTo>
                    <a:pt x="850" y="442"/>
                    <a:pt x="856" y="443"/>
                    <a:pt x="861" y="444"/>
                  </a:cubicBezTo>
                  <a:cubicBezTo>
                    <a:pt x="868" y="447"/>
                    <a:pt x="875" y="452"/>
                    <a:pt x="883" y="452"/>
                  </a:cubicBezTo>
                  <a:cubicBezTo>
                    <a:pt x="884" y="455"/>
                    <a:pt x="888" y="456"/>
                    <a:pt x="889" y="458"/>
                  </a:cubicBezTo>
                  <a:cubicBezTo>
                    <a:pt x="890" y="459"/>
                    <a:pt x="890" y="460"/>
                    <a:pt x="890" y="461"/>
                  </a:cubicBezTo>
                  <a:cubicBezTo>
                    <a:pt x="896" y="466"/>
                    <a:pt x="903" y="470"/>
                    <a:pt x="910" y="473"/>
                  </a:cubicBezTo>
                  <a:cubicBezTo>
                    <a:pt x="911" y="473"/>
                    <a:pt x="910" y="472"/>
                    <a:pt x="912" y="472"/>
                  </a:cubicBezTo>
                  <a:cubicBezTo>
                    <a:pt x="914" y="474"/>
                    <a:pt x="917" y="476"/>
                    <a:pt x="920" y="478"/>
                  </a:cubicBezTo>
                  <a:cubicBezTo>
                    <a:pt x="923" y="476"/>
                    <a:pt x="921" y="475"/>
                    <a:pt x="920" y="473"/>
                  </a:cubicBezTo>
                  <a:cubicBezTo>
                    <a:pt x="924" y="475"/>
                    <a:pt x="928" y="471"/>
                    <a:pt x="931" y="470"/>
                  </a:cubicBezTo>
                  <a:cubicBezTo>
                    <a:pt x="931" y="467"/>
                    <a:pt x="929" y="465"/>
                    <a:pt x="928" y="463"/>
                  </a:cubicBezTo>
                  <a:cubicBezTo>
                    <a:pt x="930" y="464"/>
                    <a:pt x="931" y="463"/>
                    <a:pt x="931" y="462"/>
                  </a:cubicBezTo>
                  <a:cubicBezTo>
                    <a:pt x="934" y="463"/>
                    <a:pt x="931" y="466"/>
                    <a:pt x="932" y="468"/>
                  </a:cubicBezTo>
                  <a:cubicBezTo>
                    <a:pt x="935" y="468"/>
                    <a:pt x="936" y="466"/>
                    <a:pt x="939" y="466"/>
                  </a:cubicBezTo>
                  <a:cubicBezTo>
                    <a:pt x="944" y="467"/>
                    <a:pt x="944" y="472"/>
                    <a:pt x="950" y="472"/>
                  </a:cubicBezTo>
                  <a:cubicBezTo>
                    <a:pt x="951" y="469"/>
                    <a:pt x="951" y="467"/>
                    <a:pt x="950" y="464"/>
                  </a:cubicBezTo>
                  <a:cubicBezTo>
                    <a:pt x="950" y="464"/>
                    <a:pt x="950" y="464"/>
                    <a:pt x="950" y="464"/>
                  </a:cubicBezTo>
                  <a:cubicBezTo>
                    <a:pt x="950" y="464"/>
                    <a:pt x="950" y="464"/>
                    <a:pt x="950" y="464"/>
                  </a:cubicBezTo>
                  <a:cubicBezTo>
                    <a:pt x="951" y="468"/>
                    <a:pt x="956" y="472"/>
                    <a:pt x="957" y="474"/>
                  </a:cubicBezTo>
                  <a:cubicBezTo>
                    <a:pt x="958" y="477"/>
                    <a:pt x="960" y="481"/>
                    <a:pt x="961" y="484"/>
                  </a:cubicBezTo>
                  <a:cubicBezTo>
                    <a:pt x="962" y="492"/>
                    <a:pt x="968" y="495"/>
                    <a:pt x="968" y="503"/>
                  </a:cubicBezTo>
                  <a:cubicBezTo>
                    <a:pt x="965" y="506"/>
                    <a:pt x="970" y="510"/>
                    <a:pt x="969" y="513"/>
                  </a:cubicBezTo>
                  <a:cubicBezTo>
                    <a:pt x="971" y="514"/>
                    <a:pt x="971" y="513"/>
                    <a:pt x="973" y="513"/>
                  </a:cubicBezTo>
                  <a:cubicBezTo>
                    <a:pt x="974" y="507"/>
                    <a:pt x="980" y="505"/>
                    <a:pt x="978" y="499"/>
                  </a:cubicBezTo>
                  <a:cubicBezTo>
                    <a:pt x="979" y="499"/>
                    <a:pt x="979" y="500"/>
                    <a:pt x="981" y="500"/>
                  </a:cubicBezTo>
                  <a:cubicBezTo>
                    <a:pt x="981" y="499"/>
                    <a:pt x="982" y="498"/>
                    <a:pt x="983" y="497"/>
                  </a:cubicBezTo>
                  <a:cubicBezTo>
                    <a:pt x="982" y="495"/>
                    <a:pt x="981" y="494"/>
                    <a:pt x="981" y="493"/>
                  </a:cubicBezTo>
                  <a:cubicBezTo>
                    <a:pt x="982" y="493"/>
                    <a:pt x="982" y="493"/>
                    <a:pt x="982" y="493"/>
                  </a:cubicBezTo>
                  <a:cubicBezTo>
                    <a:pt x="979" y="487"/>
                    <a:pt x="971" y="482"/>
                    <a:pt x="969" y="477"/>
                  </a:cubicBezTo>
                  <a:cubicBezTo>
                    <a:pt x="973" y="479"/>
                    <a:pt x="976" y="487"/>
                    <a:pt x="982" y="489"/>
                  </a:cubicBezTo>
                  <a:cubicBezTo>
                    <a:pt x="980" y="481"/>
                    <a:pt x="971" y="475"/>
                    <a:pt x="969" y="468"/>
                  </a:cubicBezTo>
                  <a:cubicBezTo>
                    <a:pt x="967" y="467"/>
                    <a:pt x="967" y="470"/>
                    <a:pt x="966" y="468"/>
                  </a:cubicBezTo>
                  <a:cubicBezTo>
                    <a:pt x="967" y="468"/>
                    <a:pt x="968" y="467"/>
                    <a:pt x="970" y="467"/>
                  </a:cubicBezTo>
                  <a:cubicBezTo>
                    <a:pt x="971" y="474"/>
                    <a:pt x="978" y="474"/>
                    <a:pt x="981" y="480"/>
                  </a:cubicBezTo>
                  <a:cubicBezTo>
                    <a:pt x="984" y="480"/>
                    <a:pt x="986" y="481"/>
                    <a:pt x="987" y="482"/>
                  </a:cubicBezTo>
                  <a:cubicBezTo>
                    <a:pt x="985" y="483"/>
                    <a:pt x="985" y="481"/>
                    <a:pt x="983" y="482"/>
                  </a:cubicBezTo>
                  <a:cubicBezTo>
                    <a:pt x="982" y="486"/>
                    <a:pt x="984" y="488"/>
                    <a:pt x="987" y="489"/>
                  </a:cubicBezTo>
                  <a:cubicBezTo>
                    <a:pt x="987" y="492"/>
                    <a:pt x="989" y="492"/>
                    <a:pt x="989" y="495"/>
                  </a:cubicBezTo>
                  <a:cubicBezTo>
                    <a:pt x="990" y="496"/>
                    <a:pt x="992" y="495"/>
                    <a:pt x="993" y="496"/>
                  </a:cubicBezTo>
                  <a:cubicBezTo>
                    <a:pt x="992" y="497"/>
                    <a:pt x="990" y="497"/>
                    <a:pt x="989" y="497"/>
                  </a:cubicBezTo>
                  <a:cubicBezTo>
                    <a:pt x="989" y="500"/>
                    <a:pt x="991" y="500"/>
                    <a:pt x="989" y="502"/>
                  </a:cubicBezTo>
                  <a:cubicBezTo>
                    <a:pt x="992" y="502"/>
                    <a:pt x="996" y="506"/>
                    <a:pt x="998" y="502"/>
                  </a:cubicBezTo>
                  <a:cubicBezTo>
                    <a:pt x="998" y="503"/>
                    <a:pt x="998" y="503"/>
                    <a:pt x="998" y="504"/>
                  </a:cubicBezTo>
                  <a:cubicBezTo>
                    <a:pt x="1003" y="504"/>
                    <a:pt x="1006" y="508"/>
                    <a:pt x="1008" y="511"/>
                  </a:cubicBezTo>
                  <a:cubicBezTo>
                    <a:pt x="1010" y="511"/>
                    <a:pt x="1011" y="513"/>
                    <a:pt x="1014" y="513"/>
                  </a:cubicBezTo>
                  <a:cubicBezTo>
                    <a:pt x="1014" y="515"/>
                    <a:pt x="1016" y="516"/>
                    <a:pt x="1014" y="517"/>
                  </a:cubicBezTo>
                  <a:cubicBezTo>
                    <a:pt x="1010" y="513"/>
                    <a:pt x="1005" y="510"/>
                    <a:pt x="1001" y="505"/>
                  </a:cubicBezTo>
                  <a:cubicBezTo>
                    <a:pt x="994" y="508"/>
                    <a:pt x="987" y="504"/>
                    <a:pt x="981" y="507"/>
                  </a:cubicBezTo>
                  <a:cubicBezTo>
                    <a:pt x="981" y="509"/>
                    <a:pt x="981" y="510"/>
                    <a:pt x="981" y="511"/>
                  </a:cubicBezTo>
                  <a:cubicBezTo>
                    <a:pt x="985" y="511"/>
                    <a:pt x="986" y="515"/>
                    <a:pt x="986" y="517"/>
                  </a:cubicBezTo>
                  <a:cubicBezTo>
                    <a:pt x="984" y="515"/>
                    <a:pt x="981" y="514"/>
                    <a:pt x="977" y="514"/>
                  </a:cubicBezTo>
                  <a:cubicBezTo>
                    <a:pt x="973" y="518"/>
                    <a:pt x="976" y="525"/>
                    <a:pt x="981" y="527"/>
                  </a:cubicBezTo>
                  <a:cubicBezTo>
                    <a:pt x="980" y="527"/>
                    <a:pt x="979" y="528"/>
                    <a:pt x="979" y="529"/>
                  </a:cubicBezTo>
                  <a:cubicBezTo>
                    <a:pt x="983" y="529"/>
                    <a:pt x="985" y="531"/>
                    <a:pt x="986" y="533"/>
                  </a:cubicBezTo>
                  <a:cubicBezTo>
                    <a:pt x="985" y="533"/>
                    <a:pt x="984" y="532"/>
                    <a:pt x="983" y="532"/>
                  </a:cubicBezTo>
                  <a:cubicBezTo>
                    <a:pt x="981" y="537"/>
                    <a:pt x="984" y="547"/>
                    <a:pt x="990" y="549"/>
                  </a:cubicBezTo>
                  <a:cubicBezTo>
                    <a:pt x="989" y="546"/>
                    <a:pt x="990" y="546"/>
                    <a:pt x="989" y="544"/>
                  </a:cubicBezTo>
                  <a:cubicBezTo>
                    <a:pt x="990" y="545"/>
                    <a:pt x="990" y="546"/>
                    <a:pt x="992" y="545"/>
                  </a:cubicBezTo>
                  <a:cubicBezTo>
                    <a:pt x="993" y="541"/>
                    <a:pt x="991" y="538"/>
                    <a:pt x="993" y="536"/>
                  </a:cubicBezTo>
                  <a:cubicBezTo>
                    <a:pt x="991" y="532"/>
                    <a:pt x="991" y="532"/>
                    <a:pt x="990" y="526"/>
                  </a:cubicBezTo>
                  <a:cubicBezTo>
                    <a:pt x="991" y="527"/>
                    <a:pt x="991" y="526"/>
                    <a:pt x="993" y="526"/>
                  </a:cubicBezTo>
                  <a:cubicBezTo>
                    <a:pt x="993" y="528"/>
                    <a:pt x="993" y="529"/>
                    <a:pt x="994" y="530"/>
                  </a:cubicBezTo>
                  <a:cubicBezTo>
                    <a:pt x="999" y="531"/>
                    <a:pt x="1000" y="526"/>
                    <a:pt x="1005" y="528"/>
                  </a:cubicBezTo>
                  <a:cubicBezTo>
                    <a:pt x="1006" y="527"/>
                    <a:pt x="1005" y="525"/>
                    <a:pt x="1006" y="524"/>
                  </a:cubicBezTo>
                  <a:cubicBezTo>
                    <a:pt x="1014" y="526"/>
                    <a:pt x="1014" y="519"/>
                    <a:pt x="1019" y="518"/>
                  </a:cubicBezTo>
                  <a:cubicBezTo>
                    <a:pt x="1021" y="521"/>
                    <a:pt x="1019" y="520"/>
                    <a:pt x="1020" y="524"/>
                  </a:cubicBezTo>
                  <a:cubicBezTo>
                    <a:pt x="1018" y="522"/>
                    <a:pt x="1018" y="524"/>
                    <a:pt x="1017" y="525"/>
                  </a:cubicBezTo>
                  <a:cubicBezTo>
                    <a:pt x="1014" y="522"/>
                    <a:pt x="1013" y="525"/>
                    <a:pt x="1009" y="525"/>
                  </a:cubicBezTo>
                  <a:cubicBezTo>
                    <a:pt x="1008" y="526"/>
                    <a:pt x="1007" y="528"/>
                    <a:pt x="1007" y="532"/>
                  </a:cubicBezTo>
                  <a:cubicBezTo>
                    <a:pt x="1010" y="532"/>
                    <a:pt x="1011" y="533"/>
                    <a:pt x="1012" y="534"/>
                  </a:cubicBezTo>
                  <a:cubicBezTo>
                    <a:pt x="1014" y="534"/>
                    <a:pt x="1014" y="533"/>
                    <a:pt x="1016" y="533"/>
                  </a:cubicBezTo>
                  <a:cubicBezTo>
                    <a:pt x="1016" y="536"/>
                    <a:pt x="1017" y="539"/>
                    <a:pt x="1020" y="540"/>
                  </a:cubicBezTo>
                  <a:cubicBezTo>
                    <a:pt x="1020" y="539"/>
                    <a:pt x="1021" y="538"/>
                    <a:pt x="1022" y="538"/>
                  </a:cubicBezTo>
                  <a:cubicBezTo>
                    <a:pt x="1023" y="540"/>
                    <a:pt x="1023" y="541"/>
                    <a:pt x="1025" y="543"/>
                  </a:cubicBezTo>
                  <a:cubicBezTo>
                    <a:pt x="1028" y="543"/>
                    <a:pt x="1030" y="542"/>
                    <a:pt x="1031" y="541"/>
                  </a:cubicBezTo>
                  <a:cubicBezTo>
                    <a:pt x="1032" y="538"/>
                    <a:pt x="1029" y="538"/>
                    <a:pt x="1029" y="536"/>
                  </a:cubicBezTo>
                  <a:cubicBezTo>
                    <a:pt x="1031" y="537"/>
                    <a:pt x="1030" y="534"/>
                    <a:pt x="1031" y="534"/>
                  </a:cubicBezTo>
                  <a:cubicBezTo>
                    <a:pt x="1032" y="540"/>
                    <a:pt x="1033" y="546"/>
                    <a:pt x="1029" y="548"/>
                  </a:cubicBezTo>
                  <a:cubicBezTo>
                    <a:pt x="1031" y="550"/>
                    <a:pt x="1032" y="553"/>
                    <a:pt x="1033" y="555"/>
                  </a:cubicBezTo>
                  <a:cubicBezTo>
                    <a:pt x="1036" y="554"/>
                    <a:pt x="1037" y="556"/>
                    <a:pt x="1039" y="556"/>
                  </a:cubicBezTo>
                  <a:cubicBezTo>
                    <a:pt x="1040" y="551"/>
                    <a:pt x="1040" y="549"/>
                    <a:pt x="1041" y="543"/>
                  </a:cubicBezTo>
                  <a:cubicBezTo>
                    <a:pt x="1041" y="545"/>
                    <a:pt x="1041" y="550"/>
                    <a:pt x="1044" y="551"/>
                  </a:cubicBezTo>
                  <a:cubicBezTo>
                    <a:pt x="1040" y="556"/>
                    <a:pt x="1041" y="568"/>
                    <a:pt x="1048" y="568"/>
                  </a:cubicBezTo>
                  <a:cubicBezTo>
                    <a:pt x="1048" y="567"/>
                    <a:pt x="1047" y="564"/>
                    <a:pt x="1048" y="563"/>
                  </a:cubicBezTo>
                  <a:cubicBezTo>
                    <a:pt x="1050" y="567"/>
                    <a:pt x="1050" y="569"/>
                    <a:pt x="1050" y="572"/>
                  </a:cubicBezTo>
                  <a:cubicBezTo>
                    <a:pt x="1053" y="572"/>
                    <a:pt x="1053" y="571"/>
                    <a:pt x="1055" y="571"/>
                  </a:cubicBezTo>
                  <a:cubicBezTo>
                    <a:pt x="1055" y="572"/>
                    <a:pt x="1053" y="572"/>
                    <a:pt x="1054" y="574"/>
                  </a:cubicBezTo>
                  <a:cubicBezTo>
                    <a:pt x="1055" y="575"/>
                    <a:pt x="1057" y="576"/>
                    <a:pt x="1059" y="576"/>
                  </a:cubicBezTo>
                  <a:cubicBezTo>
                    <a:pt x="1059" y="575"/>
                    <a:pt x="1061" y="575"/>
                    <a:pt x="1061" y="574"/>
                  </a:cubicBezTo>
                  <a:cubicBezTo>
                    <a:pt x="1061" y="571"/>
                    <a:pt x="1059" y="571"/>
                    <a:pt x="1059" y="569"/>
                  </a:cubicBezTo>
                  <a:cubicBezTo>
                    <a:pt x="1057" y="570"/>
                    <a:pt x="1058" y="571"/>
                    <a:pt x="1056" y="571"/>
                  </a:cubicBezTo>
                  <a:cubicBezTo>
                    <a:pt x="1058" y="568"/>
                    <a:pt x="1055" y="563"/>
                    <a:pt x="1052" y="561"/>
                  </a:cubicBezTo>
                  <a:cubicBezTo>
                    <a:pt x="1055" y="561"/>
                    <a:pt x="1056" y="565"/>
                    <a:pt x="1060" y="563"/>
                  </a:cubicBezTo>
                  <a:cubicBezTo>
                    <a:pt x="1060" y="565"/>
                    <a:pt x="1062" y="565"/>
                    <a:pt x="1063" y="566"/>
                  </a:cubicBezTo>
                  <a:cubicBezTo>
                    <a:pt x="1063" y="567"/>
                    <a:pt x="1063" y="568"/>
                    <a:pt x="1063" y="569"/>
                  </a:cubicBezTo>
                  <a:cubicBezTo>
                    <a:pt x="1066" y="570"/>
                    <a:pt x="1066" y="574"/>
                    <a:pt x="1067" y="576"/>
                  </a:cubicBezTo>
                  <a:cubicBezTo>
                    <a:pt x="1080" y="579"/>
                    <a:pt x="1080" y="562"/>
                    <a:pt x="1083" y="552"/>
                  </a:cubicBezTo>
                  <a:cubicBezTo>
                    <a:pt x="1080" y="546"/>
                    <a:pt x="1076" y="541"/>
                    <a:pt x="1074" y="535"/>
                  </a:cubicBezTo>
                  <a:close/>
                  <a:moveTo>
                    <a:pt x="974" y="527"/>
                  </a:moveTo>
                  <a:cubicBezTo>
                    <a:pt x="973" y="522"/>
                    <a:pt x="967" y="512"/>
                    <a:pt x="965" y="507"/>
                  </a:cubicBezTo>
                  <a:cubicBezTo>
                    <a:pt x="963" y="504"/>
                    <a:pt x="965" y="502"/>
                    <a:pt x="963" y="499"/>
                  </a:cubicBezTo>
                  <a:cubicBezTo>
                    <a:pt x="962" y="498"/>
                    <a:pt x="962" y="500"/>
                    <a:pt x="961" y="498"/>
                  </a:cubicBezTo>
                  <a:cubicBezTo>
                    <a:pt x="961" y="497"/>
                    <a:pt x="963" y="498"/>
                    <a:pt x="962" y="496"/>
                  </a:cubicBezTo>
                  <a:cubicBezTo>
                    <a:pt x="960" y="492"/>
                    <a:pt x="959" y="488"/>
                    <a:pt x="956" y="484"/>
                  </a:cubicBezTo>
                  <a:cubicBezTo>
                    <a:pt x="960" y="475"/>
                    <a:pt x="951" y="477"/>
                    <a:pt x="943" y="474"/>
                  </a:cubicBezTo>
                  <a:cubicBezTo>
                    <a:pt x="941" y="474"/>
                    <a:pt x="938" y="471"/>
                    <a:pt x="935" y="470"/>
                  </a:cubicBezTo>
                  <a:cubicBezTo>
                    <a:pt x="934" y="472"/>
                    <a:pt x="933" y="473"/>
                    <a:pt x="932" y="475"/>
                  </a:cubicBezTo>
                  <a:cubicBezTo>
                    <a:pt x="928" y="473"/>
                    <a:pt x="929" y="477"/>
                    <a:pt x="925" y="475"/>
                  </a:cubicBezTo>
                  <a:cubicBezTo>
                    <a:pt x="925" y="478"/>
                    <a:pt x="925" y="480"/>
                    <a:pt x="922" y="480"/>
                  </a:cubicBezTo>
                  <a:cubicBezTo>
                    <a:pt x="922" y="484"/>
                    <a:pt x="923" y="485"/>
                    <a:pt x="923" y="488"/>
                  </a:cubicBezTo>
                  <a:cubicBezTo>
                    <a:pt x="926" y="490"/>
                    <a:pt x="928" y="493"/>
                    <a:pt x="932" y="494"/>
                  </a:cubicBezTo>
                  <a:cubicBezTo>
                    <a:pt x="931" y="494"/>
                    <a:pt x="931" y="495"/>
                    <a:pt x="931" y="496"/>
                  </a:cubicBezTo>
                  <a:cubicBezTo>
                    <a:pt x="938" y="498"/>
                    <a:pt x="937" y="504"/>
                    <a:pt x="944" y="506"/>
                  </a:cubicBezTo>
                  <a:cubicBezTo>
                    <a:pt x="943" y="506"/>
                    <a:pt x="942" y="506"/>
                    <a:pt x="942" y="506"/>
                  </a:cubicBezTo>
                  <a:cubicBezTo>
                    <a:pt x="943" y="508"/>
                    <a:pt x="943" y="509"/>
                    <a:pt x="942" y="512"/>
                  </a:cubicBezTo>
                  <a:cubicBezTo>
                    <a:pt x="944" y="511"/>
                    <a:pt x="944" y="514"/>
                    <a:pt x="945" y="514"/>
                  </a:cubicBezTo>
                  <a:cubicBezTo>
                    <a:pt x="944" y="515"/>
                    <a:pt x="944" y="517"/>
                    <a:pt x="944" y="520"/>
                  </a:cubicBezTo>
                  <a:cubicBezTo>
                    <a:pt x="947" y="521"/>
                    <a:pt x="947" y="519"/>
                    <a:pt x="950" y="519"/>
                  </a:cubicBezTo>
                  <a:cubicBezTo>
                    <a:pt x="951" y="516"/>
                    <a:pt x="950" y="513"/>
                    <a:pt x="952" y="512"/>
                  </a:cubicBezTo>
                  <a:cubicBezTo>
                    <a:pt x="953" y="514"/>
                    <a:pt x="954" y="517"/>
                    <a:pt x="956" y="516"/>
                  </a:cubicBezTo>
                  <a:cubicBezTo>
                    <a:pt x="952" y="519"/>
                    <a:pt x="956" y="527"/>
                    <a:pt x="960" y="525"/>
                  </a:cubicBezTo>
                  <a:cubicBezTo>
                    <a:pt x="960" y="526"/>
                    <a:pt x="959" y="527"/>
                    <a:pt x="960" y="529"/>
                  </a:cubicBezTo>
                  <a:cubicBezTo>
                    <a:pt x="967" y="533"/>
                    <a:pt x="968" y="543"/>
                    <a:pt x="977" y="545"/>
                  </a:cubicBezTo>
                  <a:cubicBezTo>
                    <a:pt x="977" y="540"/>
                    <a:pt x="976" y="535"/>
                    <a:pt x="974" y="532"/>
                  </a:cubicBezTo>
                  <a:cubicBezTo>
                    <a:pt x="975" y="532"/>
                    <a:pt x="974" y="528"/>
                    <a:pt x="974" y="527"/>
                  </a:cubicBezTo>
                  <a:close/>
                  <a:moveTo>
                    <a:pt x="288" y="628"/>
                  </a:moveTo>
                  <a:cubicBezTo>
                    <a:pt x="290" y="625"/>
                    <a:pt x="297" y="626"/>
                    <a:pt x="294" y="621"/>
                  </a:cubicBezTo>
                  <a:cubicBezTo>
                    <a:pt x="291" y="622"/>
                    <a:pt x="292" y="621"/>
                    <a:pt x="291" y="620"/>
                  </a:cubicBezTo>
                  <a:cubicBezTo>
                    <a:pt x="290" y="621"/>
                    <a:pt x="289" y="622"/>
                    <a:pt x="288" y="623"/>
                  </a:cubicBezTo>
                  <a:cubicBezTo>
                    <a:pt x="288" y="620"/>
                    <a:pt x="286" y="624"/>
                    <a:pt x="285" y="622"/>
                  </a:cubicBezTo>
                  <a:cubicBezTo>
                    <a:pt x="286" y="621"/>
                    <a:pt x="287" y="621"/>
                    <a:pt x="286" y="619"/>
                  </a:cubicBezTo>
                  <a:cubicBezTo>
                    <a:pt x="282" y="616"/>
                    <a:pt x="275" y="618"/>
                    <a:pt x="272" y="621"/>
                  </a:cubicBezTo>
                  <a:cubicBezTo>
                    <a:pt x="272" y="624"/>
                    <a:pt x="274" y="624"/>
                    <a:pt x="274" y="627"/>
                  </a:cubicBezTo>
                  <a:cubicBezTo>
                    <a:pt x="276" y="626"/>
                    <a:pt x="279" y="628"/>
                    <a:pt x="278" y="629"/>
                  </a:cubicBezTo>
                  <a:cubicBezTo>
                    <a:pt x="277" y="627"/>
                    <a:pt x="276" y="627"/>
                    <a:pt x="273" y="627"/>
                  </a:cubicBezTo>
                  <a:cubicBezTo>
                    <a:pt x="273" y="629"/>
                    <a:pt x="272" y="630"/>
                    <a:pt x="270" y="630"/>
                  </a:cubicBezTo>
                  <a:cubicBezTo>
                    <a:pt x="270" y="633"/>
                    <a:pt x="268" y="633"/>
                    <a:pt x="268" y="635"/>
                  </a:cubicBezTo>
                  <a:cubicBezTo>
                    <a:pt x="264" y="634"/>
                    <a:pt x="258" y="635"/>
                    <a:pt x="251" y="637"/>
                  </a:cubicBezTo>
                  <a:cubicBezTo>
                    <a:pt x="251" y="640"/>
                    <a:pt x="255" y="640"/>
                    <a:pt x="255" y="642"/>
                  </a:cubicBezTo>
                  <a:cubicBezTo>
                    <a:pt x="258" y="641"/>
                    <a:pt x="258" y="641"/>
                    <a:pt x="260" y="643"/>
                  </a:cubicBezTo>
                  <a:cubicBezTo>
                    <a:pt x="262" y="639"/>
                    <a:pt x="268" y="640"/>
                    <a:pt x="272" y="638"/>
                  </a:cubicBezTo>
                  <a:cubicBezTo>
                    <a:pt x="273" y="640"/>
                    <a:pt x="276" y="638"/>
                    <a:pt x="278" y="640"/>
                  </a:cubicBezTo>
                  <a:cubicBezTo>
                    <a:pt x="278" y="639"/>
                    <a:pt x="279" y="638"/>
                    <a:pt x="279" y="638"/>
                  </a:cubicBezTo>
                  <a:cubicBezTo>
                    <a:pt x="280" y="639"/>
                    <a:pt x="280" y="639"/>
                    <a:pt x="280" y="639"/>
                  </a:cubicBezTo>
                  <a:cubicBezTo>
                    <a:pt x="281" y="637"/>
                    <a:pt x="281" y="636"/>
                    <a:pt x="283" y="637"/>
                  </a:cubicBezTo>
                  <a:cubicBezTo>
                    <a:pt x="284" y="635"/>
                    <a:pt x="284" y="636"/>
                    <a:pt x="286" y="634"/>
                  </a:cubicBezTo>
                  <a:cubicBezTo>
                    <a:pt x="288" y="635"/>
                    <a:pt x="291" y="632"/>
                    <a:pt x="293" y="633"/>
                  </a:cubicBezTo>
                  <a:cubicBezTo>
                    <a:pt x="294" y="631"/>
                    <a:pt x="296" y="630"/>
                    <a:pt x="296" y="627"/>
                  </a:cubicBezTo>
                  <a:cubicBezTo>
                    <a:pt x="294" y="625"/>
                    <a:pt x="290" y="629"/>
                    <a:pt x="288" y="628"/>
                  </a:cubicBezTo>
                  <a:close/>
                </a:path>
              </a:pathLst>
            </a:custGeom>
            <a:solidFill>
              <a:srgbClr val="F5AC00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10"/>
            <p:cNvSpPr/>
            <p:nvPr/>
          </p:nvSpPr>
          <p:spPr>
            <a:xfrm>
              <a:off x="7620647" y="3637760"/>
              <a:ext cx="521611" cy="1004769"/>
            </a:xfrm>
            <a:custGeom>
              <a:avLst/>
              <a:gdLst/>
              <a:ahLst/>
              <a:cxnLst/>
              <a:rect l="l" t="t" r="r" b="b"/>
              <a:pathLst>
                <a:path w="132" h="254" extrusionOk="0">
                  <a:moveTo>
                    <a:pt x="132" y="220"/>
                  </a:moveTo>
                  <a:cubicBezTo>
                    <a:pt x="132" y="217"/>
                    <a:pt x="132" y="217"/>
                    <a:pt x="132" y="217"/>
                  </a:cubicBezTo>
                  <a:cubicBezTo>
                    <a:pt x="131" y="216"/>
                    <a:pt x="131" y="216"/>
                    <a:pt x="131" y="216"/>
                  </a:cubicBezTo>
                  <a:cubicBezTo>
                    <a:pt x="131" y="132"/>
                    <a:pt x="131" y="132"/>
                    <a:pt x="131" y="132"/>
                  </a:cubicBezTo>
                  <a:cubicBezTo>
                    <a:pt x="125" y="116"/>
                    <a:pt x="125" y="116"/>
                    <a:pt x="125" y="116"/>
                  </a:cubicBezTo>
                  <a:cubicBezTo>
                    <a:pt x="125" y="90"/>
                    <a:pt x="125" y="90"/>
                    <a:pt x="125" y="90"/>
                  </a:cubicBezTo>
                  <a:cubicBezTo>
                    <a:pt x="119" y="77"/>
                    <a:pt x="119" y="77"/>
                    <a:pt x="119" y="77"/>
                  </a:cubicBezTo>
                  <a:cubicBezTo>
                    <a:pt x="119" y="71"/>
                    <a:pt x="119" y="71"/>
                    <a:pt x="119" y="71"/>
                  </a:cubicBezTo>
                  <a:cubicBezTo>
                    <a:pt x="115" y="63"/>
                    <a:pt x="115" y="63"/>
                    <a:pt x="115" y="6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2" y="78"/>
                    <a:pt x="7" y="90"/>
                    <a:pt x="7" y="92"/>
                  </a:cubicBezTo>
                  <a:cubicBezTo>
                    <a:pt x="7" y="93"/>
                    <a:pt x="7" y="99"/>
                    <a:pt x="6" y="108"/>
                  </a:cubicBezTo>
                  <a:cubicBezTo>
                    <a:pt x="3" y="126"/>
                    <a:pt x="0" y="154"/>
                    <a:pt x="1" y="157"/>
                  </a:cubicBezTo>
                  <a:cubicBezTo>
                    <a:pt x="2" y="161"/>
                    <a:pt x="1" y="227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7" y="250"/>
                    <a:pt x="17" y="250"/>
                    <a:pt x="17" y="250"/>
                  </a:cubicBezTo>
                  <a:cubicBezTo>
                    <a:pt x="17" y="246"/>
                    <a:pt x="17" y="246"/>
                    <a:pt x="17" y="246"/>
                  </a:cubicBezTo>
                  <a:cubicBezTo>
                    <a:pt x="25" y="223"/>
                    <a:pt x="25" y="223"/>
                    <a:pt x="25" y="223"/>
                  </a:cubicBezTo>
                  <a:cubicBezTo>
                    <a:pt x="25" y="246"/>
                    <a:pt x="25" y="246"/>
                    <a:pt x="25" y="246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5" y="254"/>
                    <a:pt x="25" y="254"/>
                    <a:pt x="25" y="254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9" y="220"/>
                    <a:pt x="39" y="220"/>
                    <a:pt x="39" y="220"/>
                  </a:cubicBezTo>
                  <a:lnTo>
                    <a:pt x="132" y="220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33" name="Google Shape;633;p1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76" y="962317"/>
            <a:ext cx="2079511" cy="485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10" descr="Alaska Children's Trust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734" y="2765953"/>
            <a:ext cx="1331136" cy="829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10" descr="New Futures | We advocate for a healthy New Hampshire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40909" y="1628570"/>
            <a:ext cx="2179124" cy="335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10" descr="The Schuyler Center for Analysis and Advocacy - Crunchbase Company Profile  &amp; Funding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0611" y="945255"/>
            <a:ext cx="1704296" cy="654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10" descr="About Us - TXPOST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64" t="31173" r="5221" b="25676"/>
          <a:stretch/>
        </p:blipFill>
        <p:spPr>
          <a:xfrm>
            <a:off x="470608" y="5502206"/>
            <a:ext cx="2561185" cy="708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10" descr="Budget is a good start, but more work is needed - Louisiana Budget Project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7066" y="5388041"/>
            <a:ext cx="1415382" cy="849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10" descr="Spartanburg Academic Movement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70861" y="5292428"/>
            <a:ext cx="2013669" cy="10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10" descr="NC Budget &amp; Tax Center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89" b="10878"/>
          <a:stretch/>
        </p:blipFill>
        <p:spPr>
          <a:xfrm>
            <a:off x="10480548" y="3622496"/>
            <a:ext cx="1536449" cy="1240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10" descr="Who We Are | familiesforwardva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3918" y="2564841"/>
            <a:ext cx="1646590" cy="89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10" descr="Tennessee Commission on Children and Youth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3446" y="3791211"/>
            <a:ext cx="1343419" cy="134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10" descr="Logo&#10;&#10;Description automatically generated"/>
          <p:cNvPicPr preferRelativeResize="0"/>
          <p:nvPr/>
        </p:nvPicPr>
        <p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5922" y="5454484"/>
            <a:ext cx="1790655" cy="707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10" descr="The Children's Cabinet | Nevada Non-Profit Organization"/>
          <p:cNvPicPr preferRelativeResize="0"/>
          <p:nvPr/>
        </p:nvPicPr>
        <p:blipFill rotWithShape="1"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180" y="1576064"/>
            <a:ext cx="1331137" cy="963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10" descr="MN Management and Budget / Minnesota Management and Budget (MMB)"/>
          <p:cNvPicPr preferRelativeResize="0"/>
          <p:nvPr/>
        </p:nvPicPr>
        <p:blipFill rotWithShape="1">
          <a:blip r:embed="rId1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4215" y="887749"/>
            <a:ext cx="1704296" cy="607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10" descr="Seal of New Mexico - Wikipedia"/>
          <p:cNvPicPr preferRelativeResize="0"/>
          <p:nvPr/>
        </p:nvPicPr>
        <p:blipFill rotWithShape="1">
          <a:blip r:embed="rId1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601" y="3926006"/>
            <a:ext cx="1236788" cy="1253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omepage : Nebraska Children and Families Foundation">
            <a:extLst>
              <a:ext uri="{FF2B5EF4-FFF2-40B4-BE49-F238E27FC236}">
                <a16:creationId xmlns:a16="http://schemas.microsoft.com/office/drawing/2014/main" id="{449E074B-2525-EE29-3CCF-4217F4104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3417" y="612097"/>
            <a:ext cx="1710210" cy="63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954" y="666081"/>
            <a:ext cx="1344764" cy="6033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5125" y="5488764"/>
            <a:ext cx="1878609" cy="743314"/>
          </a:xfrm>
          <a:prstGeom prst="rect">
            <a:avLst/>
          </a:prstGeom>
        </p:spPr>
      </p:pic>
      <p:sp>
        <p:nvSpPr>
          <p:cNvPr id="71" name="Slide Number Placeholder 1">
            <a:extLst>
              <a:ext uri="{FF2B5EF4-FFF2-40B4-BE49-F238E27FC236}">
                <a16:creationId xmlns:a16="http://schemas.microsoft.com/office/drawing/2014/main" id="{1768D1DE-0F52-2C20-BEDF-22DE812E43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800" y="6371590"/>
            <a:ext cx="466241" cy="365125"/>
          </a:xfrm>
        </p:spPr>
        <p:txBody>
          <a:bodyPr/>
          <a:lstStyle/>
          <a:p>
            <a:fld id="{0EFF685A-523B-4AB0-8539-4CA1B7CAFAD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6228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0"/>
          <p:cNvSpPr txBox="1">
            <a:spLocks noGrp="1"/>
          </p:cNvSpPr>
          <p:nvPr>
            <p:ph type="title" idx="4294967295"/>
          </p:nvPr>
        </p:nvSpPr>
        <p:spPr>
          <a:xfrm>
            <a:off x="0" y="41522"/>
            <a:ext cx="11333335" cy="71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entury Gothic"/>
              <a:buNone/>
            </a:pPr>
            <a:r>
              <a:rPr lang="en-US" dirty="0">
                <a:solidFill>
                  <a:schemeClr val="accent1"/>
                </a:solidFill>
              </a:rPr>
              <a:t>Cohort Members: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Wave 1 </a:t>
            </a:r>
            <a:r>
              <a:rPr lang="en-US" dirty="0">
                <a:solidFill>
                  <a:schemeClr val="accent1"/>
                </a:solidFill>
              </a:rPr>
              <a:t>and </a:t>
            </a:r>
            <a:r>
              <a:rPr lang="en-US" dirty="0">
                <a:solidFill>
                  <a:schemeClr val="accent6"/>
                </a:solidFill>
              </a:rPr>
              <a:t>Wave 2 </a:t>
            </a:r>
            <a:endParaRPr dirty="0">
              <a:solidFill>
                <a:schemeClr val="accent6"/>
              </a:solidFill>
            </a:endParaRPr>
          </a:p>
        </p:txBody>
      </p:sp>
      <p:grpSp>
        <p:nvGrpSpPr>
          <p:cNvPr id="582" name="Google Shape;582;p10"/>
          <p:cNvGrpSpPr/>
          <p:nvPr/>
        </p:nvGrpSpPr>
        <p:grpSpPr>
          <a:xfrm>
            <a:off x="1591905" y="1204925"/>
            <a:ext cx="8390059" cy="4354555"/>
            <a:chOff x="1210497" y="778934"/>
            <a:chExt cx="9747120" cy="5058888"/>
          </a:xfrm>
        </p:grpSpPr>
        <p:sp>
          <p:nvSpPr>
            <p:cNvPr id="583" name="Google Shape;583;p10"/>
            <p:cNvSpPr/>
            <p:nvPr/>
          </p:nvSpPr>
          <p:spPr>
            <a:xfrm>
              <a:off x="4163305" y="1693424"/>
              <a:ext cx="1076658" cy="755666"/>
            </a:xfrm>
            <a:custGeom>
              <a:avLst/>
              <a:gdLst/>
              <a:ahLst/>
              <a:cxnLst/>
              <a:rect l="l" t="t" r="r" b="b"/>
              <a:pathLst>
                <a:path w="644" h="452" extrusionOk="0">
                  <a:moveTo>
                    <a:pt x="204" y="452"/>
                  </a:moveTo>
                  <a:lnTo>
                    <a:pt x="206" y="452"/>
                  </a:lnTo>
                  <a:lnTo>
                    <a:pt x="644" y="452"/>
                  </a:lnTo>
                  <a:lnTo>
                    <a:pt x="644" y="203"/>
                  </a:lnTo>
                  <a:lnTo>
                    <a:pt x="644" y="201"/>
                  </a:lnTo>
                  <a:lnTo>
                    <a:pt x="644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0" y="452"/>
                  </a:lnTo>
                  <a:lnTo>
                    <a:pt x="204" y="452"/>
                  </a:lnTo>
                  <a:lnTo>
                    <a:pt x="204" y="452"/>
                  </a:lnTo>
                  <a:lnTo>
                    <a:pt x="204" y="452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10"/>
            <p:cNvSpPr/>
            <p:nvPr/>
          </p:nvSpPr>
          <p:spPr>
            <a:xfrm>
              <a:off x="6960274" y="1349027"/>
              <a:ext cx="897772" cy="819196"/>
            </a:xfrm>
            <a:custGeom>
              <a:avLst/>
              <a:gdLst/>
              <a:ahLst/>
              <a:cxnLst/>
              <a:rect l="l" t="t" r="r" b="b"/>
              <a:pathLst>
                <a:path w="227" h="207" extrusionOk="0">
                  <a:moveTo>
                    <a:pt x="21" y="15"/>
                  </a:moveTo>
                  <a:cubicBezTo>
                    <a:pt x="20" y="16"/>
                    <a:pt x="18" y="18"/>
                    <a:pt x="18" y="20"/>
                  </a:cubicBezTo>
                  <a:cubicBezTo>
                    <a:pt x="16" y="29"/>
                    <a:pt x="10" y="30"/>
                    <a:pt x="9" y="3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4" y="78"/>
                    <a:pt x="1" y="81"/>
                    <a:pt x="0" y="82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4" y="129"/>
                    <a:pt x="46" y="132"/>
                    <a:pt x="55" y="143"/>
                  </a:cubicBezTo>
                  <a:cubicBezTo>
                    <a:pt x="56" y="144"/>
                    <a:pt x="56" y="144"/>
                    <a:pt x="56" y="145"/>
                  </a:cubicBezTo>
                  <a:cubicBezTo>
                    <a:pt x="57" y="145"/>
                    <a:pt x="57" y="145"/>
                    <a:pt x="57" y="145"/>
                  </a:cubicBezTo>
                  <a:cubicBezTo>
                    <a:pt x="56" y="146"/>
                    <a:pt x="56" y="146"/>
                    <a:pt x="56" y="146"/>
                  </a:cubicBezTo>
                  <a:cubicBezTo>
                    <a:pt x="56" y="146"/>
                    <a:pt x="55" y="147"/>
                    <a:pt x="55" y="150"/>
                  </a:cubicBezTo>
                  <a:cubicBezTo>
                    <a:pt x="55" y="152"/>
                    <a:pt x="55" y="154"/>
                    <a:pt x="55" y="156"/>
                  </a:cubicBezTo>
                  <a:cubicBezTo>
                    <a:pt x="56" y="158"/>
                    <a:pt x="56" y="158"/>
                    <a:pt x="56" y="158"/>
                  </a:cubicBezTo>
                  <a:cubicBezTo>
                    <a:pt x="55" y="158"/>
                    <a:pt x="55" y="158"/>
                    <a:pt x="55" y="158"/>
                  </a:cubicBezTo>
                  <a:cubicBezTo>
                    <a:pt x="56" y="164"/>
                    <a:pt x="57" y="170"/>
                    <a:pt x="57" y="172"/>
                  </a:cubicBezTo>
                  <a:cubicBezTo>
                    <a:pt x="57" y="172"/>
                    <a:pt x="57" y="172"/>
                    <a:pt x="57" y="172"/>
                  </a:cubicBezTo>
                  <a:cubicBezTo>
                    <a:pt x="64" y="183"/>
                    <a:pt x="64" y="183"/>
                    <a:pt x="64" y="183"/>
                  </a:cubicBezTo>
                  <a:cubicBezTo>
                    <a:pt x="76" y="202"/>
                    <a:pt x="76" y="202"/>
                    <a:pt x="76" y="202"/>
                  </a:cubicBezTo>
                  <a:cubicBezTo>
                    <a:pt x="80" y="207"/>
                    <a:pt x="80" y="207"/>
                    <a:pt x="80" y="207"/>
                  </a:cubicBezTo>
                  <a:cubicBezTo>
                    <a:pt x="80" y="207"/>
                    <a:pt x="80" y="207"/>
                    <a:pt x="80" y="207"/>
                  </a:cubicBezTo>
                  <a:cubicBezTo>
                    <a:pt x="196" y="207"/>
                    <a:pt x="196" y="207"/>
                    <a:pt x="196" y="207"/>
                  </a:cubicBezTo>
                  <a:cubicBezTo>
                    <a:pt x="195" y="203"/>
                    <a:pt x="195" y="203"/>
                    <a:pt x="195" y="203"/>
                  </a:cubicBezTo>
                  <a:cubicBezTo>
                    <a:pt x="227" y="102"/>
                    <a:pt x="227" y="102"/>
                    <a:pt x="227" y="102"/>
                  </a:cubicBezTo>
                  <a:cubicBezTo>
                    <a:pt x="227" y="94"/>
                    <a:pt x="227" y="94"/>
                    <a:pt x="227" y="94"/>
                  </a:cubicBezTo>
                  <a:cubicBezTo>
                    <a:pt x="215" y="106"/>
                    <a:pt x="215" y="106"/>
                    <a:pt x="215" y="106"/>
                  </a:cubicBezTo>
                  <a:cubicBezTo>
                    <a:pt x="215" y="118"/>
                    <a:pt x="215" y="118"/>
                    <a:pt x="215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192" y="133"/>
                    <a:pt x="192" y="133"/>
                    <a:pt x="192" y="133"/>
                  </a:cubicBezTo>
                  <a:cubicBezTo>
                    <a:pt x="192" y="129"/>
                    <a:pt x="192" y="129"/>
                    <a:pt x="192" y="129"/>
                  </a:cubicBezTo>
                  <a:cubicBezTo>
                    <a:pt x="198" y="119"/>
                    <a:pt x="198" y="119"/>
                    <a:pt x="198" y="119"/>
                  </a:cubicBezTo>
                  <a:cubicBezTo>
                    <a:pt x="198" y="118"/>
                    <a:pt x="198" y="118"/>
                    <a:pt x="198" y="118"/>
                  </a:cubicBezTo>
                  <a:cubicBezTo>
                    <a:pt x="198" y="116"/>
                    <a:pt x="198" y="114"/>
                    <a:pt x="197" y="112"/>
                  </a:cubicBezTo>
                  <a:cubicBezTo>
                    <a:pt x="196" y="109"/>
                    <a:pt x="196" y="106"/>
                    <a:pt x="196" y="104"/>
                  </a:cubicBezTo>
                  <a:cubicBezTo>
                    <a:pt x="197" y="100"/>
                    <a:pt x="197" y="95"/>
                    <a:pt x="196" y="91"/>
                  </a:cubicBezTo>
                  <a:cubicBezTo>
                    <a:pt x="196" y="90"/>
                    <a:pt x="196" y="90"/>
                    <a:pt x="196" y="90"/>
                  </a:cubicBezTo>
                  <a:cubicBezTo>
                    <a:pt x="197" y="89"/>
                    <a:pt x="197" y="89"/>
                    <a:pt x="197" y="89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193" y="83"/>
                    <a:pt x="193" y="83"/>
                    <a:pt x="193" y="82"/>
                  </a:cubicBezTo>
                  <a:cubicBezTo>
                    <a:pt x="192" y="82"/>
                    <a:pt x="192" y="81"/>
                    <a:pt x="191" y="80"/>
                  </a:cubicBezTo>
                  <a:cubicBezTo>
                    <a:pt x="187" y="76"/>
                    <a:pt x="181" y="69"/>
                    <a:pt x="180" y="68"/>
                  </a:cubicBezTo>
                  <a:cubicBezTo>
                    <a:pt x="180" y="67"/>
                    <a:pt x="183" y="64"/>
                    <a:pt x="183" y="63"/>
                  </a:cubicBezTo>
                  <a:cubicBezTo>
                    <a:pt x="182" y="62"/>
                    <a:pt x="181" y="61"/>
                    <a:pt x="179" y="61"/>
                  </a:cubicBezTo>
                  <a:cubicBezTo>
                    <a:pt x="148" y="61"/>
                    <a:pt x="148" y="61"/>
                    <a:pt x="148" y="61"/>
                  </a:cubicBezTo>
                  <a:cubicBezTo>
                    <a:pt x="148" y="50"/>
                    <a:pt x="148" y="50"/>
                    <a:pt x="148" y="50"/>
                  </a:cubicBezTo>
                  <a:cubicBezTo>
                    <a:pt x="149" y="49"/>
                    <a:pt x="148" y="47"/>
                    <a:pt x="144" y="46"/>
                  </a:cubicBezTo>
                  <a:cubicBezTo>
                    <a:pt x="142" y="45"/>
                    <a:pt x="141" y="45"/>
                    <a:pt x="141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0" y="44"/>
                    <a:pt x="140" y="44"/>
                    <a:pt x="140" y="44"/>
                  </a:cubicBezTo>
                  <a:cubicBezTo>
                    <a:pt x="139" y="44"/>
                    <a:pt x="139" y="44"/>
                    <a:pt x="138" y="44"/>
                  </a:cubicBezTo>
                  <a:cubicBezTo>
                    <a:pt x="137" y="43"/>
                    <a:pt x="135" y="43"/>
                    <a:pt x="132" y="43"/>
                  </a:cubicBezTo>
                  <a:cubicBezTo>
                    <a:pt x="127" y="43"/>
                    <a:pt x="123" y="44"/>
                    <a:pt x="123" y="44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6" y="39"/>
                    <a:pt x="106" y="39"/>
                    <a:pt x="106" y="3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0" y="16"/>
                    <a:pt x="27" y="15"/>
                    <a:pt x="24" y="15"/>
                  </a:cubicBezTo>
                  <a:cubicBezTo>
                    <a:pt x="23" y="15"/>
                    <a:pt x="22" y="15"/>
                    <a:pt x="21" y="15"/>
                  </a:cubicBez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0"/>
            <p:cNvSpPr/>
            <p:nvPr/>
          </p:nvSpPr>
          <p:spPr>
            <a:xfrm>
              <a:off x="8530122" y="2666428"/>
              <a:ext cx="785760" cy="578453"/>
            </a:xfrm>
            <a:custGeom>
              <a:avLst/>
              <a:gdLst/>
              <a:ahLst/>
              <a:cxnLst/>
              <a:rect l="l" t="t" r="r" b="b"/>
              <a:pathLst>
                <a:path w="199" h="146" extrusionOk="0">
                  <a:moveTo>
                    <a:pt x="81" y="0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9"/>
                    <a:pt x="75" y="22"/>
                    <a:pt x="74" y="24"/>
                  </a:cubicBezTo>
                  <a:cubicBezTo>
                    <a:pt x="74" y="26"/>
                    <a:pt x="74" y="27"/>
                    <a:pt x="74" y="29"/>
                  </a:cubicBezTo>
                  <a:cubicBezTo>
                    <a:pt x="74" y="30"/>
                    <a:pt x="74" y="31"/>
                    <a:pt x="74" y="33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6" y="75"/>
                    <a:pt x="45" y="75"/>
                    <a:pt x="44" y="75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29" y="83"/>
                    <a:pt x="23" y="85"/>
                  </a:cubicBezTo>
                  <a:cubicBezTo>
                    <a:pt x="20" y="85"/>
                    <a:pt x="20" y="86"/>
                    <a:pt x="20" y="87"/>
                  </a:cubicBezTo>
                  <a:cubicBezTo>
                    <a:pt x="21" y="89"/>
                    <a:pt x="20" y="91"/>
                    <a:pt x="18" y="92"/>
                  </a:cubicBezTo>
                  <a:cubicBezTo>
                    <a:pt x="13" y="95"/>
                    <a:pt x="5" y="100"/>
                    <a:pt x="4" y="100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1" y="112"/>
                    <a:pt x="1" y="114"/>
                    <a:pt x="1" y="115"/>
                  </a:cubicBezTo>
                  <a:cubicBezTo>
                    <a:pt x="1" y="117"/>
                    <a:pt x="0" y="120"/>
                    <a:pt x="0" y="122"/>
                  </a:cubicBezTo>
                  <a:cubicBezTo>
                    <a:pt x="0" y="123"/>
                    <a:pt x="0" y="123"/>
                    <a:pt x="0" y="124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3" y="132"/>
                    <a:pt x="4" y="132"/>
                    <a:pt x="5" y="133"/>
                  </a:cubicBezTo>
                  <a:cubicBezTo>
                    <a:pt x="6" y="134"/>
                    <a:pt x="7" y="135"/>
                    <a:pt x="9" y="137"/>
                  </a:cubicBezTo>
                  <a:cubicBezTo>
                    <a:pt x="9" y="138"/>
                    <a:pt x="10" y="138"/>
                    <a:pt x="11" y="138"/>
                  </a:cubicBezTo>
                  <a:cubicBezTo>
                    <a:pt x="11" y="138"/>
                    <a:pt x="11" y="138"/>
                    <a:pt x="12" y="138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4" y="138"/>
                    <a:pt x="14" y="138"/>
                    <a:pt x="14" y="138"/>
                  </a:cubicBezTo>
                  <a:cubicBezTo>
                    <a:pt x="14" y="139"/>
                    <a:pt x="15" y="140"/>
                    <a:pt x="16" y="141"/>
                  </a:cubicBezTo>
                  <a:cubicBezTo>
                    <a:pt x="17" y="142"/>
                    <a:pt x="18" y="143"/>
                    <a:pt x="18" y="144"/>
                  </a:cubicBezTo>
                  <a:cubicBezTo>
                    <a:pt x="18" y="144"/>
                    <a:pt x="18" y="144"/>
                    <a:pt x="18" y="144"/>
                  </a:cubicBezTo>
                  <a:cubicBezTo>
                    <a:pt x="19" y="144"/>
                    <a:pt x="19" y="144"/>
                    <a:pt x="19" y="14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1" y="144"/>
                    <a:pt x="21" y="144"/>
                    <a:pt x="22" y="144"/>
                  </a:cubicBezTo>
                  <a:cubicBezTo>
                    <a:pt x="22" y="144"/>
                    <a:pt x="22" y="144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4" y="144"/>
                    <a:pt x="25" y="144"/>
                    <a:pt x="26" y="144"/>
                  </a:cubicBezTo>
                  <a:cubicBezTo>
                    <a:pt x="27" y="144"/>
                    <a:pt x="28" y="144"/>
                    <a:pt x="29" y="144"/>
                  </a:cubicBezTo>
                  <a:cubicBezTo>
                    <a:pt x="30" y="144"/>
                    <a:pt x="30" y="144"/>
                    <a:pt x="30" y="144"/>
                  </a:cubicBezTo>
                  <a:cubicBezTo>
                    <a:pt x="31" y="145"/>
                    <a:pt x="31" y="145"/>
                    <a:pt x="31" y="145"/>
                  </a:cubicBezTo>
                  <a:cubicBezTo>
                    <a:pt x="32" y="145"/>
                    <a:pt x="33" y="145"/>
                    <a:pt x="33" y="144"/>
                  </a:cubicBezTo>
                  <a:cubicBezTo>
                    <a:pt x="34" y="144"/>
                    <a:pt x="35" y="144"/>
                    <a:pt x="35" y="144"/>
                  </a:cubicBezTo>
                  <a:cubicBezTo>
                    <a:pt x="36" y="144"/>
                    <a:pt x="36" y="144"/>
                    <a:pt x="37" y="144"/>
                  </a:cubicBezTo>
                  <a:cubicBezTo>
                    <a:pt x="37" y="145"/>
                    <a:pt x="38" y="145"/>
                    <a:pt x="39" y="145"/>
                  </a:cubicBezTo>
                  <a:cubicBezTo>
                    <a:pt x="40" y="145"/>
                    <a:pt x="41" y="145"/>
                    <a:pt x="41" y="145"/>
                  </a:cubicBezTo>
                  <a:cubicBezTo>
                    <a:pt x="42" y="145"/>
                    <a:pt x="43" y="145"/>
                    <a:pt x="44" y="145"/>
                  </a:cubicBezTo>
                  <a:cubicBezTo>
                    <a:pt x="45" y="145"/>
                    <a:pt x="45" y="145"/>
                    <a:pt x="46" y="145"/>
                  </a:cubicBezTo>
                  <a:cubicBezTo>
                    <a:pt x="46" y="145"/>
                    <a:pt x="46" y="145"/>
                    <a:pt x="47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8" y="145"/>
                    <a:pt x="49" y="145"/>
                    <a:pt x="50" y="145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6" y="145"/>
                    <a:pt x="57" y="145"/>
                    <a:pt x="58" y="146"/>
                  </a:cubicBezTo>
                  <a:cubicBezTo>
                    <a:pt x="58" y="146"/>
                    <a:pt x="58" y="146"/>
                    <a:pt x="58" y="146"/>
                  </a:cubicBezTo>
                  <a:cubicBezTo>
                    <a:pt x="59" y="146"/>
                    <a:pt x="59" y="146"/>
                    <a:pt x="59" y="146"/>
                  </a:cubicBezTo>
                  <a:cubicBezTo>
                    <a:pt x="60" y="146"/>
                    <a:pt x="61" y="146"/>
                    <a:pt x="62" y="146"/>
                  </a:cubicBezTo>
                  <a:cubicBezTo>
                    <a:pt x="63" y="146"/>
                    <a:pt x="64" y="146"/>
                    <a:pt x="64" y="146"/>
                  </a:cubicBezTo>
                  <a:cubicBezTo>
                    <a:pt x="64" y="146"/>
                    <a:pt x="64" y="146"/>
                    <a:pt x="64" y="146"/>
                  </a:cubicBezTo>
                  <a:cubicBezTo>
                    <a:pt x="67" y="146"/>
                    <a:pt x="70" y="145"/>
                    <a:pt x="70" y="144"/>
                  </a:cubicBezTo>
                  <a:cubicBezTo>
                    <a:pt x="81" y="142"/>
                    <a:pt x="81" y="142"/>
                    <a:pt x="81" y="142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4" y="138"/>
                    <a:pt x="104" y="138"/>
                    <a:pt x="104" y="138"/>
                  </a:cubicBezTo>
                  <a:cubicBezTo>
                    <a:pt x="104" y="137"/>
                    <a:pt x="108" y="135"/>
                    <a:pt x="108" y="133"/>
                  </a:cubicBezTo>
                  <a:cubicBezTo>
                    <a:pt x="109" y="132"/>
                    <a:pt x="110" y="130"/>
                    <a:pt x="111" y="127"/>
                  </a:cubicBezTo>
                  <a:cubicBezTo>
                    <a:pt x="112" y="127"/>
                    <a:pt x="113" y="128"/>
                    <a:pt x="114" y="128"/>
                  </a:cubicBezTo>
                  <a:cubicBezTo>
                    <a:pt x="114" y="128"/>
                    <a:pt x="114" y="128"/>
                    <a:pt x="114" y="128"/>
                  </a:cubicBezTo>
                  <a:cubicBezTo>
                    <a:pt x="114" y="128"/>
                    <a:pt x="114" y="128"/>
                    <a:pt x="114" y="128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116" y="124"/>
                    <a:pt x="116" y="124"/>
                    <a:pt x="116" y="124"/>
                  </a:cubicBezTo>
                  <a:cubicBezTo>
                    <a:pt x="118" y="121"/>
                    <a:pt x="119" y="120"/>
                    <a:pt x="119" y="120"/>
                  </a:cubicBezTo>
                  <a:cubicBezTo>
                    <a:pt x="119" y="120"/>
                    <a:pt x="119" y="120"/>
                    <a:pt x="120" y="118"/>
                  </a:cubicBezTo>
                  <a:cubicBezTo>
                    <a:pt x="122" y="116"/>
                    <a:pt x="121" y="110"/>
                    <a:pt x="120" y="109"/>
                  </a:cubicBezTo>
                  <a:cubicBezTo>
                    <a:pt x="128" y="106"/>
                    <a:pt x="128" y="106"/>
                    <a:pt x="128" y="106"/>
                  </a:cubicBezTo>
                  <a:cubicBezTo>
                    <a:pt x="137" y="106"/>
                    <a:pt x="137" y="106"/>
                    <a:pt x="137" y="106"/>
                  </a:cubicBezTo>
                  <a:cubicBezTo>
                    <a:pt x="136" y="104"/>
                    <a:pt x="136" y="104"/>
                    <a:pt x="136" y="104"/>
                  </a:cubicBezTo>
                  <a:cubicBezTo>
                    <a:pt x="135" y="103"/>
                    <a:pt x="135" y="101"/>
                    <a:pt x="137" y="99"/>
                  </a:cubicBezTo>
                  <a:cubicBezTo>
                    <a:pt x="139" y="97"/>
                    <a:pt x="142" y="92"/>
                    <a:pt x="143" y="91"/>
                  </a:cubicBezTo>
                  <a:cubicBezTo>
                    <a:pt x="147" y="91"/>
                    <a:pt x="147" y="91"/>
                    <a:pt x="147" y="91"/>
                  </a:cubicBezTo>
                  <a:cubicBezTo>
                    <a:pt x="151" y="88"/>
                    <a:pt x="151" y="88"/>
                    <a:pt x="151" y="88"/>
                  </a:cubicBezTo>
                  <a:cubicBezTo>
                    <a:pt x="155" y="82"/>
                    <a:pt x="155" y="82"/>
                    <a:pt x="155" y="82"/>
                  </a:cubicBezTo>
                  <a:cubicBezTo>
                    <a:pt x="158" y="79"/>
                    <a:pt x="159" y="77"/>
                    <a:pt x="160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67"/>
                    <a:pt x="166" y="67"/>
                    <a:pt x="166" y="67"/>
                  </a:cubicBezTo>
                  <a:cubicBezTo>
                    <a:pt x="174" y="70"/>
                    <a:pt x="174" y="70"/>
                    <a:pt x="174" y="70"/>
                  </a:cubicBezTo>
                  <a:cubicBezTo>
                    <a:pt x="178" y="71"/>
                    <a:pt x="178" y="71"/>
                    <a:pt x="178" y="71"/>
                  </a:cubicBezTo>
                  <a:cubicBezTo>
                    <a:pt x="183" y="74"/>
                    <a:pt x="183" y="74"/>
                    <a:pt x="183" y="74"/>
                  </a:cubicBezTo>
                  <a:cubicBezTo>
                    <a:pt x="186" y="71"/>
                    <a:pt x="186" y="71"/>
                    <a:pt x="186" y="71"/>
                  </a:cubicBezTo>
                  <a:cubicBezTo>
                    <a:pt x="186" y="67"/>
                    <a:pt x="186" y="67"/>
                    <a:pt x="186" y="67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5" y="67"/>
                    <a:pt x="195" y="67"/>
                    <a:pt x="195" y="67"/>
                  </a:cubicBezTo>
                  <a:cubicBezTo>
                    <a:pt x="196" y="66"/>
                    <a:pt x="196" y="66"/>
                    <a:pt x="196" y="66"/>
                  </a:cubicBezTo>
                  <a:cubicBezTo>
                    <a:pt x="196" y="65"/>
                    <a:pt x="196" y="65"/>
                    <a:pt x="196" y="65"/>
                  </a:cubicBezTo>
                  <a:cubicBezTo>
                    <a:pt x="196" y="65"/>
                    <a:pt x="196" y="65"/>
                    <a:pt x="196" y="65"/>
                  </a:cubicBezTo>
                  <a:cubicBezTo>
                    <a:pt x="199" y="63"/>
                    <a:pt x="199" y="62"/>
                    <a:pt x="199" y="62"/>
                  </a:cubicBezTo>
                  <a:cubicBezTo>
                    <a:pt x="199" y="62"/>
                    <a:pt x="199" y="62"/>
                    <a:pt x="199" y="62"/>
                  </a:cubicBezTo>
                  <a:cubicBezTo>
                    <a:pt x="196" y="61"/>
                    <a:pt x="193" y="60"/>
                    <a:pt x="192" y="60"/>
                  </a:cubicBezTo>
                  <a:cubicBezTo>
                    <a:pt x="179" y="58"/>
                    <a:pt x="179" y="58"/>
                    <a:pt x="179" y="58"/>
                  </a:cubicBezTo>
                  <a:cubicBezTo>
                    <a:pt x="157" y="61"/>
                    <a:pt x="157" y="61"/>
                    <a:pt x="157" y="61"/>
                  </a:cubicBezTo>
                  <a:cubicBezTo>
                    <a:pt x="149" y="61"/>
                    <a:pt x="149" y="61"/>
                    <a:pt x="149" y="61"/>
                  </a:cubicBezTo>
                  <a:cubicBezTo>
                    <a:pt x="140" y="60"/>
                    <a:pt x="140" y="60"/>
                    <a:pt x="140" y="60"/>
                  </a:cubicBezTo>
                  <a:cubicBezTo>
                    <a:pt x="134" y="60"/>
                    <a:pt x="134" y="60"/>
                    <a:pt x="134" y="60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29" y="62"/>
                    <a:pt x="125" y="64"/>
                    <a:pt x="119" y="66"/>
                  </a:cubicBezTo>
                  <a:cubicBezTo>
                    <a:pt x="117" y="66"/>
                    <a:pt x="117" y="66"/>
                    <a:pt x="117" y="66"/>
                  </a:cubicBezTo>
                  <a:cubicBezTo>
                    <a:pt x="117" y="55"/>
                    <a:pt x="117" y="55"/>
                    <a:pt x="117" y="55"/>
                  </a:cubicBezTo>
                  <a:cubicBezTo>
                    <a:pt x="81" y="55"/>
                    <a:pt x="81" y="55"/>
                    <a:pt x="81" y="55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10"/>
            <p:cNvSpPr/>
            <p:nvPr/>
          </p:nvSpPr>
          <p:spPr>
            <a:xfrm>
              <a:off x="2083550" y="885931"/>
              <a:ext cx="1181983" cy="645326"/>
            </a:xfrm>
            <a:custGeom>
              <a:avLst/>
              <a:gdLst/>
              <a:ahLst/>
              <a:cxnLst/>
              <a:rect l="l" t="t" r="r" b="b"/>
              <a:pathLst>
                <a:path w="299" h="163" extrusionOk="0">
                  <a:moveTo>
                    <a:pt x="79" y="152"/>
                  </a:moveTo>
                  <a:cubicBezTo>
                    <a:pt x="79" y="163"/>
                    <a:pt x="79" y="163"/>
                    <a:pt x="79" y="163"/>
                  </a:cubicBezTo>
                  <a:cubicBezTo>
                    <a:pt x="205" y="163"/>
                    <a:pt x="205" y="163"/>
                    <a:pt x="205" y="163"/>
                  </a:cubicBezTo>
                  <a:cubicBezTo>
                    <a:pt x="222" y="148"/>
                    <a:pt x="222" y="148"/>
                    <a:pt x="222" y="148"/>
                  </a:cubicBezTo>
                  <a:cubicBezTo>
                    <a:pt x="261" y="148"/>
                    <a:pt x="261" y="148"/>
                    <a:pt x="261" y="148"/>
                  </a:cubicBezTo>
                  <a:cubicBezTo>
                    <a:pt x="261" y="148"/>
                    <a:pt x="266" y="148"/>
                    <a:pt x="272" y="148"/>
                  </a:cubicBezTo>
                  <a:cubicBezTo>
                    <a:pt x="276" y="148"/>
                    <a:pt x="279" y="148"/>
                    <a:pt x="282" y="148"/>
                  </a:cubicBezTo>
                  <a:cubicBezTo>
                    <a:pt x="285" y="148"/>
                    <a:pt x="289" y="149"/>
                    <a:pt x="293" y="149"/>
                  </a:cubicBezTo>
                  <a:cubicBezTo>
                    <a:pt x="295" y="149"/>
                    <a:pt x="297" y="149"/>
                    <a:pt x="298" y="149"/>
                  </a:cubicBezTo>
                  <a:cubicBezTo>
                    <a:pt x="299" y="149"/>
                    <a:pt x="299" y="149"/>
                    <a:pt x="299" y="149"/>
                  </a:cubicBezTo>
                  <a:cubicBezTo>
                    <a:pt x="299" y="149"/>
                    <a:pt x="299" y="149"/>
                    <a:pt x="299" y="149"/>
                  </a:cubicBezTo>
                  <a:cubicBezTo>
                    <a:pt x="299" y="149"/>
                    <a:pt x="299" y="149"/>
                    <a:pt x="299" y="149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6"/>
                    <a:pt x="94" y="16"/>
                    <a:pt x="94" y="1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6" y="32"/>
                    <a:pt x="86" y="32"/>
                    <a:pt x="86" y="32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6" y="90"/>
                    <a:pt x="66" y="90"/>
                    <a:pt x="66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82" y="55"/>
                    <a:pt x="82" y="55"/>
                    <a:pt x="82" y="55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23" y="114"/>
                    <a:pt x="23" y="114"/>
                    <a:pt x="23" y="114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31" y="114"/>
                    <a:pt x="31" y="114"/>
                    <a:pt x="31" y="114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129"/>
                    <a:pt x="27" y="129"/>
                    <a:pt x="27" y="129"/>
                  </a:cubicBezTo>
                  <a:cubicBezTo>
                    <a:pt x="31" y="129"/>
                    <a:pt x="31" y="129"/>
                    <a:pt x="31" y="129"/>
                  </a:cubicBezTo>
                  <a:cubicBezTo>
                    <a:pt x="35" y="129"/>
                    <a:pt x="35" y="129"/>
                    <a:pt x="35" y="129"/>
                  </a:cubicBezTo>
                  <a:cubicBezTo>
                    <a:pt x="35" y="133"/>
                    <a:pt x="35" y="133"/>
                    <a:pt x="35" y="133"/>
                  </a:cubicBezTo>
                  <a:cubicBezTo>
                    <a:pt x="68" y="133"/>
                    <a:pt x="68" y="133"/>
                    <a:pt x="68" y="133"/>
                  </a:cubicBezTo>
                  <a:lnTo>
                    <a:pt x="79" y="152"/>
                  </a:lnTo>
                  <a:close/>
                </a:path>
              </a:pathLst>
            </a:custGeom>
            <a:solidFill>
              <a:srgbClr val="F5AC00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10"/>
            <p:cNvSpPr/>
            <p:nvPr/>
          </p:nvSpPr>
          <p:spPr>
            <a:xfrm>
              <a:off x="8510060" y="2932249"/>
              <a:ext cx="1011456" cy="396223"/>
            </a:xfrm>
            <a:custGeom>
              <a:avLst/>
              <a:gdLst/>
              <a:ahLst/>
              <a:cxnLst/>
              <a:rect l="l" t="t" r="r" b="b"/>
              <a:pathLst>
                <a:path w="256" h="100" extrusionOk="0">
                  <a:moveTo>
                    <a:pt x="217" y="45"/>
                  </a:moveTo>
                  <a:cubicBezTo>
                    <a:pt x="213" y="40"/>
                    <a:pt x="213" y="40"/>
                    <a:pt x="213" y="40"/>
                  </a:cubicBezTo>
                  <a:cubicBezTo>
                    <a:pt x="207" y="36"/>
                    <a:pt x="207" y="36"/>
                    <a:pt x="207" y="36"/>
                  </a:cubicBezTo>
                  <a:cubicBezTo>
                    <a:pt x="203" y="32"/>
                    <a:pt x="203" y="32"/>
                    <a:pt x="203" y="32"/>
                  </a:cubicBezTo>
                  <a:cubicBezTo>
                    <a:pt x="207" y="27"/>
                    <a:pt x="207" y="27"/>
                    <a:pt x="207" y="27"/>
                  </a:cubicBezTo>
                  <a:cubicBezTo>
                    <a:pt x="207" y="21"/>
                    <a:pt x="207" y="21"/>
                    <a:pt x="207" y="21"/>
                  </a:cubicBezTo>
                  <a:cubicBezTo>
                    <a:pt x="201" y="15"/>
                    <a:pt x="201" y="15"/>
                    <a:pt x="201" y="15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1" y="4"/>
                    <a:pt x="191" y="4"/>
                    <a:pt x="191" y="4"/>
                  </a:cubicBezTo>
                  <a:cubicBezTo>
                    <a:pt x="188" y="7"/>
                    <a:pt x="188" y="7"/>
                    <a:pt x="188" y="7"/>
                  </a:cubicBezTo>
                  <a:cubicBezTo>
                    <a:pt x="183" y="4"/>
                    <a:pt x="183" y="4"/>
                    <a:pt x="183" y="4"/>
                  </a:cubicBezTo>
                  <a:cubicBezTo>
                    <a:pt x="179" y="3"/>
                    <a:pt x="179" y="3"/>
                    <a:pt x="179" y="3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67" y="10"/>
                    <a:pt x="167" y="10"/>
                    <a:pt x="167" y="10"/>
                  </a:cubicBezTo>
                  <a:cubicBezTo>
                    <a:pt x="165" y="10"/>
                    <a:pt x="165" y="10"/>
                    <a:pt x="165" y="10"/>
                  </a:cubicBezTo>
                  <a:cubicBezTo>
                    <a:pt x="164" y="10"/>
                    <a:pt x="163" y="12"/>
                    <a:pt x="160" y="15"/>
                  </a:cubicBezTo>
                  <a:cubicBezTo>
                    <a:pt x="156" y="21"/>
                    <a:pt x="156" y="21"/>
                    <a:pt x="156" y="21"/>
                  </a:cubicBezTo>
                  <a:cubicBezTo>
                    <a:pt x="152" y="24"/>
                    <a:pt x="152" y="24"/>
                    <a:pt x="152" y="24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47" y="25"/>
                    <a:pt x="144" y="30"/>
                    <a:pt x="142" y="32"/>
                  </a:cubicBezTo>
                  <a:cubicBezTo>
                    <a:pt x="140" y="34"/>
                    <a:pt x="140" y="36"/>
                    <a:pt x="141" y="37"/>
                  </a:cubicBezTo>
                  <a:cubicBezTo>
                    <a:pt x="142" y="39"/>
                    <a:pt x="142" y="39"/>
                    <a:pt x="142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6" y="43"/>
                    <a:pt x="127" y="49"/>
                    <a:pt x="125" y="51"/>
                  </a:cubicBezTo>
                  <a:cubicBezTo>
                    <a:pt x="124" y="53"/>
                    <a:pt x="124" y="53"/>
                    <a:pt x="124" y="53"/>
                  </a:cubicBezTo>
                  <a:cubicBezTo>
                    <a:pt x="124" y="53"/>
                    <a:pt x="123" y="54"/>
                    <a:pt x="121" y="57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2" y="59"/>
                    <a:pt x="122" y="59"/>
                    <a:pt x="122" y="59"/>
                  </a:cubicBezTo>
                  <a:cubicBezTo>
                    <a:pt x="120" y="61"/>
                    <a:pt x="120" y="61"/>
                    <a:pt x="120" y="61"/>
                  </a:cubicBezTo>
                  <a:cubicBezTo>
                    <a:pt x="119" y="61"/>
                    <a:pt x="119" y="61"/>
                    <a:pt x="119" y="61"/>
                  </a:cubicBezTo>
                  <a:cubicBezTo>
                    <a:pt x="119" y="61"/>
                    <a:pt x="119" y="61"/>
                    <a:pt x="119" y="61"/>
                  </a:cubicBezTo>
                  <a:cubicBezTo>
                    <a:pt x="119" y="61"/>
                    <a:pt x="119" y="61"/>
                    <a:pt x="119" y="61"/>
                  </a:cubicBezTo>
                  <a:cubicBezTo>
                    <a:pt x="118" y="61"/>
                    <a:pt x="117" y="60"/>
                    <a:pt x="116" y="60"/>
                  </a:cubicBezTo>
                  <a:cubicBezTo>
                    <a:pt x="115" y="63"/>
                    <a:pt x="114" y="65"/>
                    <a:pt x="113" y="66"/>
                  </a:cubicBezTo>
                  <a:cubicBezTo>
                    <a:pt x="113" y="68"/>
                    <a:pt x="109" y="70"/>
                    <a:pt x="109" y="71"/>
                  </a:cubicBezTo>
                  <a:cubicBezTo>
                    <a:pt x="109" y="75"/>
                    <a:pt x="109" y="75"/>
                    <a:pt x="109" y="75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5" y="78"/>
                    <a:pt x="72" y="79"/>
                    <a:pt x="69" y="79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69" y="79"/>
                    <a:pt x="68" y="79"/>
                    <a:pt x="67" y="79"/>
                  </a:cubicBezTo>
                  <a:cubicBezTo>
                    <a:pt x="66" y="79"/>
                    <a:pt x="65" y="79"/>
                    <a:pt x="64" y="79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2" y="78"/>
                    <a:pt x="61" y="78"/>
                    <a:pt x="60" y="78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54" y="78"/>
                    <a:pt x="53" y="78"/>
                    <a:pt x="52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0" y="78"/>
                    <a:pt x="50" y="78"/>
                    <a:pt x="49" y="78"/>
                  </a:cubicBezTo>
                  <a:cubicBezTo>
                    <a:pt x="48" y="78"/>
                    <a:pt x="47" y="78"/>
                    <a:pt x="46" y="78"/>
                  </a:cubicBezTo>
                  <a:cubicBezTo>
                    <a:pt x="46" y="78"/>
                    <a:pt x="45" y="78"/>
                    <a:pt x="44" y="78"/>
                  </a:cubicBezTo>
                  <a:cubicBezTo>
                    <a:pt x="43" y="78"/>
                    <a:pt x="42" y="78"/>
                    <a:pt x="42" y="77"/>
                  </a:cubicBezTo>
                  <a:cubicBezTo>
                    <a:pt x="41" y="77"/>
                    <a:pt x="41" y="77"/>
                    <a:pt x="40" y="77"/>
                  </a:cubicBezTo>
                  <a:cubicBezTo>
                    <a:pt x="40" y="77"/>
                    <a:pt x="39" y="77"/>
                    <a:pt x="38" y="77"/>
                  </a:cubicBezTo>
                  <a:cubicBezTo>
                    <a:pt x="38" y="78"/>
                    <a:pt x="37" y="78"/>
                    <a:pt x="36" y="78"/>
                  </a:cubicBezTo>
                  <a:cubicBezTo>
                    <a:pt x="36" y="78"/>
                    <a:pt x="36" y="78"/>
                    <a:pt x="35" y="77"/>
                  </a:cubicBezTo>
                  <a:cubicBezTo>
                    <a:pt x="35" y="77"/>
                    <a:pt x="35" y="77"/>
                    <a:pt x="34" y="77"/>
                  </a:cubicBezTo>
                  <a:cubicBezTo>
                    <a:pt x="33" y="77"/>
                    <a:pt x="32" y="77"/>
                    <a:pt x="31" y="77"/>
                  </a:cubicBezTo>
                  <a:cubicBezTo>
                    <a:pt x="30" y="77"/>
                    <a:pt x="29" y="77"/>
                    <a:pt x="28" y="77"/>
                  </a:cubicBezTo>
                  <a:cubicBezTo>
                    <a:pt x="28" y="77"/>
                    <a:pt x="28" y="77"/>
                    <a:pt x="28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6" y="77"/>
                    <a:pt x="26" y="77"/>
                    <a:pt x="25" y="77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78"/>
                    <a:pt x="23" y="78"/>
                    <a:pt x="23" y="79"/>
                  </a:cubicBezTo>
                  <a:cubicBezTo>
                    <a:pt x="23" y="80"/>
                    <a:pt x="23" y="80"/>
                    <a:pt x="23" y="82"/>
                  </a:cubicBezTo>
                  <a:cubicBezTo>
                    <a:pt x="22" y="83"/>
                    <a:pt x="22" y="85"/>
                    <a:pt x="22" y="86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13" y="91"/>
                    <a:pt x="13" y="91"/>
                    <a:pt x="13" y="91"/>
                  </a:cubicBezTo>
                  <a:cubicBezTo>
                    <a:pt x="12" y="92"/>
                    <a:pt x="9" y="94"/>
                    <a:pt x="6" y="96"/>
                  </a:cubicBezTo>
                  <a:cubicBezTo>
                    <a:pt x="5" y="96"/>
                    <a:pt x="3" y="98"/>
                    <a:pt x="2" y="9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256" y="100"/>
                    <a:pt x="256" y="100"/>
                    <a:pt x="256" y="100"/>
                  </a:cubicBezTo>
                  <a:cubicBezTo>
                    <a:pt x="256" y="100"/>
                    <a:pt x="256" y="100"/>
                    <a:pt x="256" y="100"/>
                  </a:cubicBezTo>
                  <a:cubicBezTo>
                    <a:pt x="256" y="96"/>
                    <a:pt x="256" y="96"/>
                    <a:pt x="256" y="96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2" y="88"/>
                    <a:pt x="252" y="88"/>
                    <a:pt x="252" y="88"/>
                  </a:cubicBezTo>
                  <a:cubicBezTo>
                    <a:pt x="252" y="84"/>
                    <a:pt x="252" y="84"/>
                    <a:pt x="252" y="84"/>
                  </a:cubicBezTo>
                  <a:cubicBezTo>
                    <a:pt x="256" y="77"/>
                    <a:pt x="256" y="77"/>
                    <a:pt x="256" y="77"/>
                  </a:cubicBezTo>
                  <a:cubicBezTo>
                    <a:pt x="256" y="73"/>
                    <a:pt x="256" y="73"/>
                    <a:pt x="256" y="73"/>
                  </a:cubicBezTo>
                  <a:cubicBezTo>
                    <a:pt x="252" y="69"/>
                    <a:pt x="252" y="69"/>
                    <a:pt x="252" y="69"/>
                  </a:cubicBezTo>
                  <a:cubicBezTo>
                    <a:pt x="237" y="61"/>
                    <a:pt x="237" y="61"/>
                    <a:pt x="237" y="61"/>
                  </a:cubicBezTo>
                  <a:cubicBezTo>
                    <a:pt x="229" y="57"/>
                    <a:pt x="229" y="57"/>
                    <a:pt x="229" y="57"/>
                  </a:cubicBezTo>
                  <a:cubicBezTo>
                    <a:pt x="217" y="49"/>
                    <a:pt x="217" y="49"/>
                    <a:pt x="217" y="49"/>
                  </a:cubicBezTo>
                  <a:cubicBezTo>
                    <a:pt x="217" y="47"/>
                    <a:pt x="217" y="47"/>
                    <a:pt x="217" y="47"/>
                  </a:cubicBezTo>
                  <a:cubicBezTo>
                    <a:pt x="217" y="47"/>
                    <a:pt x="217" y="47"/>
                    <a:pt x="217" y="47"/>
                  </a:cubicBezTo>
                  <a:lnTo>
                    <a:pt x="217" y="45"/>
                  </a:lnTo>
                  <a:close/>
                </a:path>
              </a:pathLst>
            </a:custGeom>
            <a:solidFill>
              <a:srgbClr val="F5AC00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10"/>
            <p:cNvSpPr/>
            <p:nvPr/>
          </p:nvSpPr>
          <p:spPr>
            <a:xfrm>
              <a:off x="10013034" y="1777016"/>
              <a:ext cx="240743" cy="434675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1148" y="8909"/>
                  </a:moveTo>
                  <a:lnTo>
                    <a:pt x="1148" y="8909"/>
                  </a:lnTo>
                  <a:cubicBezTo>
                    <a:pt x="984" y="9091"/>
                    <a:pt x="820" y="9455"/>
                    <a:pt x="656" y="9818"/>
                  </a:cubicBezTo>
                  <a:lnTo>
                    <a:pt x="656" y="10000"/>
                  </a:lnTo>
                  <a:lnTo>
                    <a:pt x="3770" y="10000"/>
                  </a:lnTo>
                  <a:lnTo>
                    <a:pt x="3770" y="9273"/>
                  </a:lnTo>
                  <a:lnTo>
                    <a:pt x="3934" y="9273"/>
                  </a:lnTo>
                  <a:cubicBezTo>
                    <a:pt x="4098" y="9182"/>
                    <a:pt x="4590" y="9000"/>
                    <a:pt x="4918" y="8636"/>
                  </a:cubicBezTo>
                  <a:lnTo>
                    <a:pt x="4918" y="8545"/>
                  </a:lnTo>
                  <a:lnTo>
                    <a:pt x="4918" y="8545"/>
                  </a:lnTo>
                  <a:lnTo>
                    <a:pt x="5082" y="8545"/>
                  </a:lnTo>
                  <a:lnTo>
                    <a:pt x="5082" y="8545"/>
                  </a:lnTo>
                  <a:lnTo>
                    <a:pt x="5082" y="8455"/>
                  </a:lnTo>
                  <a:cubicBezTo>
                    <a:pt x="5082" y="8455"/>
                    <a:pt x="5246" y="8273"/>
                    <a:pt x="5246" y="8182"/>
                  </a:cubicBezTo>
                  <a:cubicBezTo>
                    <a:pt x="5246" y="7909"/>
                    <a:pt x="5246" y="7818"/>
                    <a:pt x="5410" y="7727"/>
                  </a:cubicBezTo>
                  <a:lnTo>
                    <a:pt x="5410" y="7727"/>
                  </a:lnTo>
                  <a:lnTo>
                    <a:pt x="5410" y="7636"/>
                  </a:lnTo>
                  <a:lnTo>
                    <a:pt x="5410" y="7636"/>
                  </a:lnTo>
                  <a:lnTo>
                    <a:pt x="5410" y="7636"/>
                  </a:lnTo>
                  <a:lnTo>
                    <a:pt x="5410" y="7364"/>
                  </a:lnTo>
                  <a:lnTo>
                    <a:pt x="5410" y="6182"/>
                  </a:lnTo>
                  <a:cubicBezTo>
                    <a:pt x="5246" y="6182"/>
                    <a:pt x="5082" y="6182"/>
                    <a:pt x="5082" y="6091"/>
                  </a:cubicBezTo>
                  <a:lnTo>
                    <a:pt x="4918" y="6091"/>
                  </a:lnTo>
                  <a:lnTo>
                    <a:pt x="4918" y="6091"/>
                  </a:lnTo>
                  <a:cubicBezTo>
                    <a:pt x="4918" y="6000"/>
                    <a:pt x="5082" y="5909"/>
                    <a:pt x="5410" y="5727"/>
                  </a:cubicBezTo>
                  <a:cubicBezTo>
                    <a:pt x="6230" y="5364"/>
                    <a:pt x="6230" y="5000"/>
                    <a:pt x="6230" y="5000"/>
                  </a:cubicBezTo>
                  <a:lnTo>
                    <a:pt x="6230" y="4909"/>
                  </a:lnTo>
                  <a:lnTo>
                    <a:pt x="7213" y="3909"/>
                  </a:lnTo>
                  <a:cubicBezTo>
                    <a:pt x="7049" y="3909"/>
                    <a:pt x="6885" y="3909"/>
                    <a:pt x="6885" y="3818"/>
                  </a:cubicBezTo>
                  <a:cubicBezTo>
                    <a:pt x="6885" y="3727"/>
                    <a:pt x="6885" y="3636"/>
                    <a:pt x="7213" y="3455"/>
                  </a:cubicBezTo>
                  <a:cubicBezTo>
                    <a:pt x="7705" y="3182"/>
                    <a:pt x="8033" y="2909"/>
                    <a:pt x="8033" y="2818"/>
                  </a:cubicBezTo>
                  <a:lnTo>
                    <a:pt x="8033" y="2727"/>
                  </a:lnTo>
                  <a:lnTo>
                    <a:pt x="8852" y="2182"/>
                  </a:lnTo>
                  <a:lnTo>
                    <a:pt x="8852" y="1636"/>
                  </a:lnTo>
                  <a:lnTo>
                    <a:pt x="9016" y="1636"/>
                  </a:lnTo>
                  <a:cubicBezTo>
                    <a:pt x="9508" y="1455"/>
                    <a:pt x="10000" y="1273"/>
                    <a:pt x="10000" y="1091"/>
                  </a:cubicBezTo>
                  <a:lnTo>
                    <a:pt x="10000" y="0"/>
                  </a:lnTo>
                  <a:lnTo>
                    <a:pt x="9836" y="0"/>
                  </a:lnTo>
                  <a:lnTo>
                    <a:pt x="9836" y="182"/>
                  </a:lnTo>
                  <a:lnTo>
                    <a:pt x="164" y="182"/>
                  </a:lnTo>
                  <a:lnTo>
                    <a:pt x="0" y="182"/>
                  </a:lnTo>
                  <a:lnTo>
                    <a:pt x="0" y="7909"/>
                  </a:lnTo>
                  <a:lnTo>
                    <a:pt x="1148" y="8909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10"/>
            <p:cNvSpPr/>
            <p:nvPr/>
          </p:nvSpPr>
          <p:spPr>
            <a:xfrm>
              <a:off x="3725286" y="2223394"/>
              <a:ext cx="779072" cy="966317"/>
            </a:xfrm>
            <a:custGeom>
              <a:avLst/>
              <a:gdLst/>
              <a:ahLst/>
              <a:cxnLst/>
              <a:rect l="l" t="t" r="r" b="b"/>
              <a:pathLst>
                <a:path w="466" h="578" extrusionOk="0">
                  <a:moveTo>
                    <a:pt x="466" y="135"/>
                  </a:moveTo>
                  <a:lnTo>
                    <a:pt x="262" y="135"/>
                  </a:lnTo>
                  <a:lnTo>
                    <a:pt x="262" y="0"/>
                  </a:lnTo>
                  <a:lnTo>
                    <a:pt x="0" y="0"/>
                  </a:lnTo>
                  <a:lnTo>
                    <a:pt x="0" y="578"/>
                  </a:lnTo>
                  <a:lnTo>
                    <a:pt x="466" y="578"/>
                  </a:lnTo>
                  <a:lnTo>
                    <a:pt x="466" y="576"/>
                  </a:lnTo>
                  <a:lnTo>
                    <a:pt x="466" y="135"/>
                  </a:lnTo>
                  <a:lnTo>
                    <a:pt x="466" y="135"/>
                  </a:lnTo>
                  <a:lnTo>
                    <a:pt x="466" y="135"/>
                  </a:lnTo>
                  <a:close/>
                </a:path>
              </a:pathLst>
            </a:custGeom>
            <a:solidFill>
              <a:schemeClr val="accent6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10"/>
            <p:cNvSpPr/>
            <p:nvPr/>
          </p:nvSpPr>
          <p:spPr>
            <a:xfrm>
              <a:off x="4867145" y="3348534"/>
              <a:ext cx="1997835" cy="2051333"/>
            </a:xfrm>
            <a:custGeom>
              <a:avLst/>
              <a:gdLst/>
              <a:ahLst/>
              <a:cxnLst/>
              <a:rect l="l" t="t" r="r" b="b"/>
              <a:pathLst>
                <a:path w="505" h="518" extrusionOk="0">
                  <a:moveTo>
                    <a:pt x="483" y="341"/>
                  </a:moveTo>
                  <a:cubicBezTo>
                    <a:pt x="488" y="340"/>
                    <a:pt x="491" y="338"/>
                    <a:pt x="492" y="336"/>
                  </a:cubicBezTo>
                  <a:cubicBezTo>
                    <a:pt x="492" y="336"/>
                    <a:pt x="492" y="336"/>
                    <a:pt x="492" y="336"/>
                  </a:cubicBezTo>
                  <a:cubicBezTo>
                    <a:pt x="492" y="336"/>
                    <a:pt x="492" y="336"/>
                    <a:pt x="492" y="336"/>
                  </a:cubicBezTo>
                  <a:cubicBezTo>
                    <a:pt x="492" y="336"/>
                    <a:pt x="492" y="336"/>
                    <a:pt x="492" y="336"/>
                  </a:cubicBezTo>
                  <a:cubicBezTo>
                    <a:pt x="491" y="335"/>
                    <a:pt x="491" y="335"/>
                    <a:pt x="491" y="335"/>
                  </a:cubicBezTo>
                  <a:cubicBezTo>
                    <a:pt x="493" y="334"/>
                    <a:pt x="493" y="334"/>
                    <a:pt x="493" y="334"/>
                  </a:cubicBezTo>
                  <a:cubicBezTo>
                    <a:pt x="494" y="333"/>
                    <a:pt x="494" y="332"/>
                    <a:pt x="494" y="332"/>
                  </a:cubicBezTo>
                  <a:cubicBezTo>
                    <a:pt x="495" y="332"/>
                    <a:pt x="495" y="332"/>
                    <a:pt x="495" y="332"/>
                  </a:cubicBezTo>
                  <a:cubicBezTo>
                    <a:pt x="495" y="332"/>
                    <a:pt x="495" y="332"/>
                    <a:pt x="495" y="332"/>
                  </a:cubicBezTo>
                  <a:cubicBezTo>
                    <a:pt x="495" y="332"/>
                    <a:pt x="496" y="331"/>
                    <a:pt x="497" y="329"/>
                  </a:cubicBezTo>
                  <a:cubicBezTo>
                    <a:pt x="497" y="328"/>
                    <a:pt x="498" y="328"/>
                    <a:pt x="498" y="328"/>
                  </a:cubicBezTo>
                  <a:cubicBezTo>
                    <a:pt x="499" y="327"/>
                    <a:pt x="499" y="327"/>
                    <a:pt x="499" y="327"/>
                  </a:cubicBezTo>
                  <a:cubicBezTo>
                    <a:pt x="499" y="327"/>
                    <a:pt x="499" y="327"/>
                    <a:pt x="499" y="327"/>
                  </a:cubicBezTo>
                  <a:cubicBezTo>
                    <a:pt x="500" y="323"/>
                    <a:pt x="500" y="323"/>
                    <a:pt x="500" y="323"/>
                  </a:cubicBezTo>
                  <a:cubicBezTo>
                    <a:pt x="500" y="323"/>
                    <a:pt x="500" y="323"/>
                    <a:pt x="500" y="323"/>
                  </a:cubicBezTo>
                  <a:cubicBezTo>
                    <a:pt x="501" y="323"/>
                    <a:pt x="501" y="323"/>
                    <a:pt x="501" y="323"/>
                  </a:cubicBezTo>
                  <a:cubicBezTo>
                    <a:pt x="501" y="322"/>
                    <a:pt x="501" y="322"/>
                    <a:pt x="501" y="322"/>
                  </a:cubicBezTo>
                  <a:cubicBezTo>
                    <a:pt x="501" y="322"/>
                    <a:pt x="501" y="322"/>
                    <a:pt x="501" y="322"/>
                  </a:cubicBezTo>
                  <a:cubicBezTo>
                    <a:pt x="501" y="322"/>
                    <a:pt x="501" y="320"/>
                    <a:pt x="502" y="318"/>
                  </a:cubicBezTo>
                  <a:cubicBezTo>
                    <a:pt x="502" y="317"/>
                    <a:pt x="502" y="316"/>
                    <a:pt x="502" y="315"/>
                  </a:cubicBezTo>
                  <a:cubicBezTo>
                    <a:pt x="502" y="314"/>
                    <a:pt x="502" y="314"/>
                    <a:pt x="502" y="314"/>
                  </a:cubicBezTo>
                  <a:cubicBezTo>
                    <a:pt x="502" y="314"/>
                    <a:pt x="502" y="314"/>
                    <a:pt x="502" y="314"/>
                  </a:cubicBezTo>
                  <a:cubicBezTo>
                    <a:pt x="502" y="314"/>
                    <a:pt x="502" y="312"/>
                    <a:pt x="502" y="309"/>
                  </a:cubicBezTo>
                  <a:cubicBezTo>
                    <a:pt x="502" y="298"/>
                    <a:pt x="502" y="298"/>
                    <a:pt x="502" y="298"/>
                  </a:cubicBezTo>
                  <a:cubicBezTo>
                    <a:pt x="502" y="295"/>
                    <a:pt x="503" y="293"/>
                    <a:pt x="504" y="291"/>
                  </a:cubicBezTo>
                  <a:cubicBezTo>
                    <a:pt x="505" y="289"/>
                    <a:pt x="505" y="288"/>
                    <a:pt x="502" y="284"/>
                  </a:cubicBezTo>
                  <a:cubicBezTo>
                    <a:pt x="498" y="277"/>
                    <a:pt x="498" y="277"/>
                    <a:pt x="498" y="277"/>
                  </a:cubicBezTo>
                  <a:cubicBezTo>
                    <a:pt x="498" y="276"/>
                    <a:pt x="498" y="276"/>
                    <a:pt x="498" y="276"/>
                  </a:cubicBezTo>
                  <a:cubicBezTo>
                    <a:pt x="498" y="276"/>
                    <a:pt x="498" y="276"/>
                    <a:pt x="498" y="276"/>
                  </a:cubicBezTo>
                  <a:cubicBezTo>
                    <a:pt x="498" y="275"/>
                    <a:pt x="497" y="274"/>
                    <a:pt x="493" y="271"/>
                  </a:cubicBezTo>
                  <a:cubicBezTo>
                    <a:pt x="487" y="266"/>
                    <a:pt x="487" y="266"/>
                    <a:pt x="487" y="266"/>
                  </a:cubicBezTo>
                  <a:cubicBezTo>
                    <a:pt x="487" y="266"/>
                    <a:pt x="487" y="266"/>
                    <a:pt x="487" y="266"/>
                  </a:cubicBezTo>
                  <a:cubicBezTo>
                    <a:pt x="486" y="265"/>
                    <a:pt x="486" y="263"/>
                    <a:pt x="486" y="260"/>
                  </a:cubicBezTo>
                  <a:cubicBezTo>
                    <a:pt x="486" y="226"/>
                    <a:pt x="486" y="226"/>
                    <a:pt x="486" y="226"/>
                  </a:cubicBezTo>
                  <a:cubicBezTo>
                    <a:pt x="482" y="209"/>
                    <a:pt x="482" y="209"/>
                    <a:pt x="482" y="209"/>
                  </a:cubicBezTo>
                  <a:cubicBezTo>
                    <a:pt x="482" y="173"/>
                    <a:pt x="482" y="173"/>
                    <a:pt x="482" y="173"/>
                  </a:cubicBezTo>
                  <a:cubicBezTo>
                    <a:pt x="482" y="142"/>
                    <a:pt x="482" y="142"/>
                    <a:pt x="482" y="142"/>
                  </a:cubicBezTo>
                  <a:cubicBezTo>
                    <a:pt x="473" y="139"/>
                    <a:pt x="473" y="139"/>
                    <a:pt x="473" y="139"/>
                  </a:cubicBezTo>
                  <a:cubicBezTo>
                    <a:pt x="461" y="139"/>
                    <a:pt x="461" y="139"/>
                    <a:pt x="461" y="139"/>
                  </a:cubicBezTo>
                  <a:cubicBezTo>
                    <a:pt x="459" y="137"/>
                    <a:pt x="459" y="137"/>
                    <a:pt x="459" y="137"/>
                  </a:cubicBezTo>
                  <a:cubicBezTo>
                    <a:pt x="456" y="139"/>
                    <a:pt x="456" y="139"/>
                    <a:pt x="456" y="139"/>
                  </a:cubicBezTo>
                  <a:cubicBezTo>
                    <a:pt x="455" y="139"/>
                    <a:pt x="455" y="139"/>
                    <a:pt x="455" y="139"/>
                  </a:cubicBezTo>
                  <a:cubicBezTo>
                    <a:pt x="454" y="139"/>
                    <a:pt x="454" y="139"/>
                    <a:pt x="454" y="139"/>
                  </a:cubicBezTo>
                  <a:cubicBezTo>
                    <a:pt x="454" y="139"/>
                    <a:pt x="454" y="139"/>
                    <a:pt x="454" y="139"/>
                  </a:cubicBezTo>
                  <a:cubicBezTo>
                    <a:pt x="452" y="138"/>
                    <a:pt x="452" y="136"/>
                    <a:pt x="452" y="135"/>
                  </a:cubicBezTo>
                  <a:cubicBezTo>
                    <a:pt x="444" y="134"/>
                    <a:pt x="444" y="134"/>
                    <a:pt x="444" y="134"/>
                  </a:cubicBezTo>
                  <a:cubicBezTo>
                    <a:pt x="444" y="133"/>
                    <a:pt x="444" y="133"/>
                    <a:pt x="444" y="133"/>
                  </a:cubicBezTo>
                  <a:cubicBezTo>
                    <a:pt x="443" y="132"/>
                    <a:pt x="440" y="128"/>
                    <a:pt x="436" y="126"/>
                  </a:cubicBezTo>
                  <a:cubicBezTo>
                    <a:pt x="435" y="126"/>
                    <a:pt x="434" y="126"/>
                    <a:pt x="434" y="126"/>
                  </a:cubicBezTo>
                  <a:cubicBezTo>
                    <a:pt x="431" y="126"/>
                    <a:pt x="428" y="128"/>
                    <a:pt x="428" y="129"/>
                  </a:cubicBezTo>
                  <a:cubicBezTo>
                    <a:pt x="427" y="130"/>
                    <a:pt x="427" y="130"/>
                    <a:pt x="427" y="130"/>
                  </a:cubicBezTo>
                  <a:cubicBezTo>
                    <a:pt x="415" y="131"/>
                    <a:pt x="415" y="131"/>
                    <a:pt x="415" y="131"/>
                  </a:cubicBezTo>
                  <a:cubicBezTo>
                    <a:pt x="412" y="131"/>
                    <a:pt x="412" y="131"/>
                    <a:pt x="412" y="131"/>
                  </a:cubicBezTo>
                  <a:cubicBezTo>
                    <a:pt x="411" y="131"/>
                    <a:pt x="409" y="132"/>
                    <a:pt x="408" y="133"/>
                  </a:cubicBezTo>
                  <a:cubicBezTo>
                    <a:pt x="408" y="133"/>
                    <a:pt x="408" y="133"/>
                    <a:pt x="408" y="133"/>
                  </a:cubicBezTo>
                  <a:cubicBezTo>
                    <a:pt x="407" y="134"/>
                    <a:pt x="407" y="134"/>
                    <a:pt x="407" y="134"/>
                  </a:cubicBezTo>
                  <a:cubicBezTo>
                    <a:pt x="407" y="134"/>
                    <a:pt x="404" y="135"/>
                    <a:pt x="402" y="137"/>
                  </a:cubicBezTo>
                  <a:cubicBezTo>
                    <a:pt x="402" y="138"/>
                    <a:pt x="401" y="139"/>
                    <a:pt x="400" y="139"/>
                  </a:cubicBezTo>
                  <a:cubicBezTo>
                    <a:pt x="399" y="138"/>
                    <a:pt x="398" y="138"/>
                    <a:pt x="398" y="137"/>
                  </a:cubicBezTo>
                  <a:cubicBezTo>
                    <a:pt x="382" y="137"/>
                    <a:pt x="382" y="137"/>
                    <a:pt x="382" y="137"/>
                  </a:cubicBezTo>
                  <a:cubicBezTo>
                    <a:pt x="382" y="127"/>
                    <a:pt x="382" y="127"/>
                    <a:pt x="382" y="127"/>
                  </a:cubicBezTo>
                  <a:cubicBezTo>
                    <a:pt x="343" y="127"/>
                    <a:pt x="343" y="127"/>
                    <a:pt x="343" y="127"/>
                  </a:cubicBezTo>
                  <a:cubicBezTo>
                    <a:pt x="343" y="123"/>
                    <a:pt x="343" y="123"/>
                    <a:pt x="343" y="123"/>
                  </a:cubicBezTo>
                  <a:cubicBezTo>
                    <a:pt x="338" y="121"/>
                    <a:pt x="338" y="121"/>
                    <a:pt x="338" y="121"/>
                  </a:cubicBezTo>
                  <a:cubicBezTo>
                    <a:pt x="333" y="127"/>
                    <a:pt x="333" y="127"/>
                    <a:pt x="333" y="127"/>
                  </a:cubicBezTo>
                  <a:cubicBezTo>
                    <a:pt x="329" y="127"/>
                    <a:pt x="329" y="127"/>
                    <a:pt x="329" y="127"/>
                  </a:cubicBezTo>
                  <a:cubicBezTo>
                    <a:pt x="325" y="123"/>
                    <a:pt x="325" y="123"/>
                    <a:pt x="325" y="123"/>
                  </a:cubicBezTo>
                  <a:cubicBezTo>
                    <a:pt x="325" y="120"/>
                    <a:pt x="325" y="120"/>
                    <a:pt x="325" y="120"/>
                  </a:cubicBezTo>
                  <a:cubicBezTo>
                    <a:pt x="321" y="115"/>
                    <a:pt x="321" y="115"/>
                    <a:pt x="321" y="115"/>
                  </a:cubicBezTo>
                  <a:cubicBezTo>
                    <a:pt x="314" y="110"/>
                    <a:pt x="314" y="110"/>
                    <a:pt x="314" y="110"/>
                  </a:cubicBezTo>
                  <a:cubicBezTo>
                    <a:pt x="304" y="109"/>
                    <a:pt x="304" y="109"/>
                    <a:pt x="304" y="109"/>
                  </a:cubicBezTo>
                  <a:cubicBezTo>
                    <a:pt x="303" y="109"/>
                    <a:pt x="301" y="110"/>
                    <a:pt x="299" y="110"/>
                  </a:cubicBezTo>
                  <a:cubicBezTo>
                    <a:pt x="298" y="110"/>
                    <a:pt x="297" y="110"/>
                    <a:pt x="295" y="109"/>
                  </a:cubicBezTo>
                  <a:cubicBezTo>
                    <a:pt x="294" y="109"/>
                    <a:pt x="293" y="108"/>
                    <a:pt x="293" y="108"/>
                  </a:cubicBezTo>
                  <a:cubicBezTo>
                    <a:pt x="292" y="108"/>
                    <a:pt x="292" y="108"/>
                    <a:pt x="292" y="109"/>
                  </a:cubicBezTo>
                  <a:cubicBezTo>
                    <a:pt x="292" y="109"/>
                    <a:pt x="292" y="109"/>
                    <a:pt x="292" y="109"/>
                  </a:cubicBezTo>
                  <a:cubicBezTo>
                    <a:pt x="291" y="109"/>
                    <a:pt x="291" y="109"/>
                    <a:pt x="291" y="109"/>
                  </a:cubicBezTo>
                  <a:cubicBezTo>
                    <a:pt x="283" y="109"/>
                    <a:pt x="283" y="109"/>
                    <a:pt x="283" y="109"/>
                  </a:cubicBezTo>
                  <a:cubicBezTo>
                    <a:pt x="280" y="109"/>
                    <a:pt x="277" y="105"/>
                    <a:pt x="276" y="104"/>
                  </a:cubicBezTo>
                  <a:cubicBezTo>
                    <a:pt x="276" y="104"/>
                    <a:pt x="276" y="104"/>
                    <a:pt x="276" y="104"/>
                  </a:cubicBezTo>
                  <a:cubicBezTo>
                    <a:pt x="276" y="97"/>
                    <a:pt x="276" y="97"/>
                    <a:pt x="276" y="97"/>
                  </a:cubicBezTo>
                  <a:cubicBezTo>
                    <a:pt x="257" y="97"/>
                    <a:pt x="257" y="97"/>
                    <a:pt x="257" y="97"/>
                  </a:cubicBezTo>
                  <a:cubicBezTo>
                    <a:pt x="253" y="89"/>
                    <a:pt x="253" y="89"/>
                    <a:pt x="253" y="89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256"/>
                    <a:pt x="136" y="256"/>
                    <a:pt x="136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10" y="260"/>
                    <a:pt x="10" y="260"/>
                    <a:pt x="10" y="260"/>
                  </a:cubicBezTo>
                  <a:cubicBezTo>
                    <a:pt x="14" y="268"/>
                    <a:pt x="14" y="268"/>
                    <a:pt x="14" y="268"/>
                  </a:cubicBezTo>
                  <a:cubicBezTo>
                    <a:pt x="22" y="272"/>
                    <a:pt x="22" y="272"/>
                    <a:pt x="22" y="272"/>
                  </a:cubicBezTo>
                  <a:cubicBezTo>
                    <a:pt x="30" y="284"/>
                    <a:pt x="30" y="284"/>
                    <a:pt x="30" y="284"/>
                  </a:cubicBezTo>
                  <a:cubicBezTo>
                    <a:pt x="61" y="307"/>
                    <a:pt x="61" y="307"/>
                    <a:pt x="61" y="307"/>
                  </a:cubicBezTo>
                  <a:cubicBezTo>
                    <a:pt x="73" y="342"/>
                    <a:pt x="73" y="342"/>
                    <a:pt x="73" y="342"/>
                  </a:cubicBezTo>
                  <a:cubicBezTo>
                    <a:pt x="112" y="381"/>
                    <a:pt x="112" y="381"/>
                    <a:pt x="112" y="381"/>
                  </a:cubicBezTo>
                  <a:cubicBezTo>
                    <a:pt x="131" y="381"/>
                    <a:pt x="131" y="381"/>
                    <a:pt x="131" y="381"/>
                  </a:cubicBezTo>
                  <a:cubicBezTo>
                    <a:pt x="151" y="346"/>
                    <a:pt x="151" y="346"/>
                    <a:pt x="151" y="346"/>
                  </a:cubicBezTo>
                  <a:cubicBezTo>
                    <a:pt x="155" y="346"/>
                    <a:pt x="155" y="346"/>
                    <a:pt x="155" y="346"/>
                  </a:cubicBezTo>
                  <a:cubicBezTo>
                    <a:pt x="162" y="346"/>
                    <a:pt x="162" y="346"/>
                    <a:pt x="162" y="346"/>
                  </a:cubicBezTo>
                  <a:cubicBezTo>
                    <a:pt x="198" y="346"/>
                    <a:pt x="198" y="346"/>
                    <a:pt x="198" y="346"/>
                  </a:cubicBezTo>
                  <a:cubicBezTo>
                    <a:pt x="225" y="378"/>
                    <a:pt x="225" y="378"/>
                    <a:pt x="225" y="378"/>
                  </a:cubicBezTo>
                  <a:cubicBezTo>
                    <a:pt x="240" y="409"/>
                    <a:pt x="240" y="409"/>
                    <a:pt x="240" y="409"/>
                  </a:cubicBezTo>
                  <a:cubicBezTo>
                    <a:pt x="252" y="420"/>
                    <a:pt x="252" y="420"/>
                    <a:pt x="252" y="420"/>
                  </a:cubicBezTo>
                  <a:cubicBezTo>
                    <a:pt x="256" y="436"/>
                    <a:pt x="256" y="436"/>
                    <a:pt x="256" y="436"/>
                  </a:cubicBezTo>
                  <a:cubicBezTo>
                    <a:pt x="268" y="444"/>
                    <a:pt x="268" y="444"/>
                    <a:pt x="268" y="444"/>
                  </a:cubicBezTo>
                  <a:cubicBezTo>
                    <a:pt x="279" y="475"/>
                    <a:pt x="279" y="475"/>
                    <a:pt x="279" y="475"/>
                  </a:cubicBezTo>
                  <a:cubicBezTo>
                    <a:pt x="291" y="495"/>
                    <a:pt x="291" y="495"/>
                    <a:pt x="291" y="495"/>
                  </a:cubicBezTo>
                  <a:cubicBezTo>
                    <a:pt x="303" y="502"/>
                    <a:pt x="303" y="502"/>
                    <a:pt x="303" y="502"/>
                  </a:cubicBezTo>
                  <a:cubicBezTo>
                    <a:pt x="315" y="502"/>
                    <a:pt x="315" y="502"/>
                    <a:pt x="315" y="502"/>
                  </a:cubicBezTo>
                  <a:cubicBezTo>
                    <a:pt x="322" y="510"/>
                    <a:pt x="322" y="510"/>
                    <a:pt x="322" y="510"/>
                  </a:cubicBezTo>
                  <a:cubicBezTo>
                    <a:pt x="342" y="510"/>
                    <a:pt x="342" y="510"/>
                    <a:pt x="342" y="510"/>
                  </a:cubicBezTo>
                  <a:cubicBezTo>
                    <a:pt x="358" y="518"/>
                    <a:pt x="358" y="518"/>
                    <a:pt x="358" y="518"/>
                  </a:cubicBezTo>
                  <a:cubicBezTo>
                    <a:pt x="369" y="518"/>
                    <a:pt x="369" y="518"/>
                    <a:pt x="369" y="518"/>
                  </a:cubicBezTo>
                  <a:cubicBezTo>
                    <a:pt x="365" y="514"/>
                    <a:pt x="365" y="514"/>
                    <a:pt x="365" y="514"/>
                  </a:cubicBezTo>
                  <a:cubicBezTo>
                    <a:pt x="361" y="502"/>
                    <a:pt x="361" y="502"/>
                    <a:pt x="361" y="502"/>
                  </a:cubicBezTo>
                  <a:cubicBezTo>
                    <a:pt x="361" y="499"/>
                    <a:pt x="361" y="499"/>
                    <a:pt x="361" y="499"/>
                  </a:cubicBezTo>
                  <a:cubicBezTo>
                    <a:pt x="354" y="475"/>
                    <a:pt x="354" y="475"/>
                    <a:pt x="354" y="475"/>
                  </a:cubicBezTo>
                  <a:cubicBezTo>
                    <a:pt x="358" y="471"/>
                    <a:pt x="358" y="471"/>
                    <a:pt x="358" y="471"/>
                  </a:cubicBezTo>
                  <a:cubicBezTo>
                    <a:pt x="358" y="463"/>
                    <a:pt x="358" y="463"/>
                    <a:pt x="358" y="463"/>
                  </a:cubicBezTo>
                  <a:cubicBezTo>
                    <a:pt x="354" y="463"/>
                    <a:pt x="354" y="463"/>
                    <a:pt x="354" y="463"/>
                  </a:cubicBezTo>
                  <a:cubicBezTo>
                    <a:pt x="354" y="459"/>
                    <a:pt x="354" y="459"/>
                    <a:pt x="354" y="459"/>
                  </a:cubicBezTo>
                  <a:cubicBezTo>
                    <a:pt x="358" y="459"/>
                    <a:pt x="358" y="459"/>
                    <a:pt x="358" y="459"/>
                  </a:cubicBezTo>
                  <a:cubicBezTo>
                    <a:pt x="361" y="459"/>
                    <a:pt x="361" y="459"/>
                    <a:pt x="361" y="459"/>
                  </a:cubicBezTo>
                  <a:cubicBezTo>
                    <a:pt x="365" y="444"/>
                    <a:pt x="365" y="444"/>
                    <a:pt x="365" y="444"/>
                  </a:cubicBezTo>
                  <a:cubicBezTo>
                    <a:pt x="361" y="436"/>
                    <a:pt x="361" y="436"/>
                    <a:pt x="361" y="436"/>
                  </a:cubicBezTo>
                  <a:cubicBezTo>
                    <a:pt x="369" y="436"/>
                    <a:pt x="369" y="436"/>
                    <a:pt x="369" y="436"/>
                  </a:cubicBezTo>
                  <a:cubicBezTo>
                    <a:pt x="373" y="428"/>
                    <a:pt x="373" y="428"/>
                    <a:pt x="373" y="428"/>
                  </a:cubicBezTo>
                  <a:cubicBezTo>
                    <a:pt x="373" y="424"/>
                    <a:pt x="373" y="424"/>
                    <a:pt x="373" y="424"/>
                  </a:cubicBezTo>
                  <a:cubicBezTo>
                    <a:pt x="369" y="428"/>
                    <a:pt x="369" y="428"/>
                    <a:pt x="369" y="428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77" y="420"/>
                    <a:pt x="377" y="420"/>
                    <a:pt x="377" y="420"/>
                  </a:cubicBezTo>
                  <a:cubicBezTo>
                    <a:pt x="385" y="417"/>
                    <a:pt x="385" y="417"/>
                    <a:pt x="385" y="417"/>
                  </a:cubicBezTo>
                  <a:cubicBezTo>
                    <a:pt x="385" y="413"/>
                    <a:pt x="385" y="413"/>
                    <a:pt x="385" y="413"/>
                  </a:cubicBezTo>
                  <a:cubicBezTo>
                    <a:pt x="393" y="413"/>
                    <a:pt x="393" y="413"/>
                    <a:pt x="393" y="413"/>
                  </a:cubicBezTo>
                  <a:cubicBezTo>
                    <a:pt x="397" y="409"/>
                    <a:pt x="397" y="409"/>
                    <a:pt x="397" y="409"/>
                  </a:cubicBezTo>
                  <a:cubicBezTo>
                    <a:pt x="397" y="405"/>
                    <a:pt x="397" y="405"/>
                    <a:pt x="397" y="405"/>
                  </a:cubicBezTo>
                  <a:cubicBezTo>
                    <a:pt x="393" y="401"/>
                    <a:pt x="393" y="401"/>
                    <a:pt x="393" y="401"/>
                  </a:cubicBezTo>
                  <a:cubicBezTo>
                    <a:pt x="393" y="397"/>
                    <a:pt x="393" y="397"/>
                    <a:pt x="393" y="397"/>
                  </a:cubicBezTo>
                  <a:cubicBezTo>
                    <a:pt x="397" y="397"/>
                    <a:pt x="397" y="397"/>
                    <a:pt x="397" y="397"/>
                  </a:cubicBezTo>
                  <a:cubicBezTo>
                    <a:pt x="400" y="401"/>
                    <a:pt x="400" y="401"/>
                    <a:pt x="400" y="401"/>
                  </a:cubicBezTo>
                  <a:cubicBezTo>
                    <a:pt x="400" y="397"/>
                    <a:pt x="400" y="397"/>
                    <a:pt x="400" y="397"/>
                  </a:cubicBezTo>
                  <a:cubicBezTo>
                    <a:pt x="404" y="397"/>
                    <a:pt x="404" y="397"/>
                    <a:pt x="404" y="397"/>
                  </a:cubicBezTo>
                  <a:cubicBezTo>
                    <a:pt x="408" y="397"/>
                    <a:pt x="408" y="397"/>
                    <a:pt x="408" y="397"/>
                  </a:cubicBezTo>
                  <a:cubicBezTo>
                    <a:pt x="408" y="393"/>
                    <a:pt x="408" y="393"/>
                    <a:pt x="408" y="393"/>
                  </a:cubicBezTo>
                  <a:cubicBezTo>
                    <a:pt x="412" y="401"/>
                    <a:pt x="412" y="401"/>
                    <a:pt x="412" y="401"/>
                  </a:cubicBezTo>
                  <a:cubicBezTo>
                    <a:pt x="424" y="397"/>
                    <a:pt x="424" y="397"/>
                    <a:pt x="424" y="397"/>
                  </a:cubicBezTo>
                  <a:cubicBezTo>
                    <a:pt x="408" y="405"/>
                    <a:pt x="408" y="405"/>
                    <a:pt x="408" y="405"/>
                  </a:cubicBezTo>
                  <a:cubicBezTo>
                    <a:pt x="404" y="409"/>
                    <a:pt x="404" y="409"/>
                    <a:pt x="404" y="409"/>
                  </a:cubicBezTo>
                  <a:cubicBezTo>
                    <a:pt x="408" y="409"/>
                    <a:pt x="408" y="409"/>
                    <a:pt x="408" y="409"/>
                  </a:cubicBezTo>
                  <a:cubicBezTo>
                    <a:pt x="443" y="385"/>
                    <a:pt x="443" y="385"/>
                    <a:pt x="443" y="385"/>
                  </a:cubicBezTo>
                  <a:cubicBezTo>
                    <a:pt x="451" y="374"/>
                    <a:pt x="451" y="374"/>
                    <a:pt x="451" y="374"/>
                  </a:cubicBezTo>
                  <a:cubicBezTo>
                    <a:pt x="451" y="350"/>
                    <a:pt x="451" y="350"/>
                    <a:pt x="451" y="350"/>
                  </a:cubicBezTo>
                  <a:cubicBezTo>
                    <a:pt x="451" y="346"/>
                    <a:pt x="451" y="346"/>
                    <a:pt x="451" y="346"/>
                  </a:cubicBezTo>
                  <a:cubicBezTo>
                    <a:pt x="455" y="346"/>
                    <a:pt x="455" y="346"/>
                    <a:pt x="455" y="346"/>
                  </a:cubicBezTo>
                  <a:cubicBezTo>
                    <a:pt x="455" y="354"/>
                    <a:pt x="455" y="354"/>
                    <a:pt x="455" y="354"/>
                  </a:cubicBezTo>
                  <a:cubicBezTo>
                    <a:pt x="463" y="354"/>
                    <a:pt x="463" y="354"/>
                    <a:pt x="463" y="354"/>
                  </a:cubicBezTo>
                  <a:cubicBezTo>
                    <a:pt x="463" y="358"/>
                    <a:pt x="463" y="358"/>
                    <a:pt x="463" y="358"/>
                  </a:cubicBezTo>
                  <a:cubicBezTo>
                    <a:pt x="455" y="358"/>
                    <a:pt x="455" y="358"/>
                    <a:pt x="455" y="358"/>
                  </a:cubicBezTo>
                  <a:cubicBezTo>
                    <a:pt x="459" y="362"/>
                    <a:pt x="459" y="362"/>
                    <a:pt x="459" y="362"/>
                  </a:cubicBezTo>
                  <a:cubicBezTo>
                    <a:pt x="479" y="350"/>
                    <a:pt x="479" y="350"/>
                    <a:pt x="479" y="350"/>
                  </a:cubicBezTo>
                  <a:cubicBezTo>
                    <a:pt x="482" y="350"/>
                    <a:pt x="482" y="350"/>
                    <a:pt x="482" y="350"/>
                  </a:cubicBezTo>
                  <a:cubicBezTo>
                    <a:pt x="482" y="341"/>
                    <a:pt x="482" y="341"/>
                    <a:pt x="482" y="341"/>
                  </a:cubicBezTo>
                  <a:lnTo>
                    <a:pt x="483" y="341"/>
                  </a:lnTo>
                  <a:close/>
                </a:path>
              </a:pathLst>
            </a:custGeom>
            <a:solidFill>
              <a:srgbClr val="F5AC00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10"/>
            <p:cNvSpPr/>
            <p:nvPr/>
          </p:nvSpPr>
          <p:spPr>
            <a:xfrm>
              <a:off x="7311358" y="3328472"/>
              <a:ext cx="1329104" cy="309288"/>
            </a:xfrm>
            <a:custGeom>
              <a:avLst/>
              <a:gdLst/>
              <a:ahLst/>
              <a:cxnLst/>
              <a:rect l="l" t="t" r="r" b="b"/>
              <a:pathLst>
                <a:path w="336" h="78" extrusionOk="0">
                  <a:moveTo>
                    <a:pt x="302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2" y="22"/>
                    <a:pt x="31" y="23"/>
                    <a:pt x="30" y="24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8" y="27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1"/>
                    <a:pt x="23" y="42"/>
                  </a:cubicBezTo>
                  <a:cubicBezTo>
                    <a:pt x="23" y="43"/>
                    <a:pt x="23" y="43"/>
                    <a:pt x="23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189" y="78"/>
                    <a:pt x="189" y="78"/>
                    <a:pt x="189" y="78"/>
                  </a:cubicBezTo>
                  <a:cubicBezTo>
                    <a:pt x="230" y="78"/>
                    <a:pt x="230" y="78"/>
                    <a:pt x="230" y="78"/>
                  </a:cubicBezTo>
                  <a:cubicBezTo>
                    <a:pt x="230" y="78"/>
                    <a:pt x="230" y="78"/>
                    <a:pt x="230" y="78"/>
                  </a:cubicBezTo>
                  <a:cubicBezTo>
                    <a:pt x="230" y="75"/>
                    <a:pt x="230" y="75"/>
                    <a:pt x="230" y="75"/>
                  </a:cubicBezTo>
                  <a:cubicBezTo>
                    <a:pt x="230" y="74"/>
                    <a:pt x="230" y="73"/>
                    <a:pt x="230" y="73"/>
                  </a:cubicBezTo>
                  <a:cubicBezTo>
                    <a:pt x="230" y="73"/>
                    <a:pt x="230" y="73"/>
                    <a:pt x="231" y="72"/>
                  </a:cubicBezTo>
                  <a:cubicBezTo>
                    <a:pt x="233" y="70"/>
                    <a:pt x="233" y="70"/>
                    <a:pt x="233" y="70"/>
                  </a:cubicBezTo>
                  <a:cubicBezTo>
                    <a:pt x="233" y="70"/>
                    <a:pt x="233" y="70"/>
                    <a:pt x="233" y="70"/>
                  </a:cubicBezTo>
                  <a:cubicBezTo>
                    <a:pt x="234" y="68"/>
                    <a:pt x="235" y="65"/>
                    <a:pt x="237" y="65"/>
                  </a:cubicBezTo>
                  <a:cubicBezTo>
                    <a:pt x="239" y="65"/>
                    <a:pt x="245" y="61"/>
                    <a:pt x="245" y="61"/>
                  </a:cubicBezTo>
                  <a:cubicBezTo>
                    <a:pt x="249" y="58"/>
                    <a:pt x="249" y="58"/>
                    <a:pt x="249" y="58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61" y="52"/>
                    <a:pt x="261" y="52"/>
                    <a:pt x="261" y="52"/>
                  </a:cubicBezTo>
                  <a:cubicBezTo>
                    <a:pt x="269" y="48"/>
                    <a:pt x="269" y="48"/>
                    <a:pt x="269" y="48"/>
                  </a:cubicBezTo>
                  <a:cubicBezTo>
                    <a:pt x="272" y="48"/>
                    <a:pt x="272" y="48"/>
                    <a:pt x="272" y="48"/>
                  </a:cubicBezTo>
                  <a:cubicBezTo>
                    <a:pt x="276" y="45"/>
                    <a:pt x="276" y="45"/>
                    <a:pt x="276" y="45"/>
                  </a:cubicBezTo>
                  <a:cubicBezTo>
                    <a:pt x="280" y="45"/>
                    <a:pt x="280" y="45"/>
                    <a:pt x="280" y="45"/>
                  </a:cubicBezTo>
                  <a:cubicBezTo>
                    <a:pt x="280" y="41"/>
                    <a:pt x="280" y="41"/>
                    <a:pt x="280" y="41"/>
                  </a:cubicBezTo>
                  <a:cubicBezTo>
                    <a:pt x="296" y="34"/>
                    <a:pt x="296" y="34"/>
                    <a:pt x="296" y="34"/>
                  </a:cubicBezTo>
                  <a:cubicBezTo>
                    <a:pt x="314" y="34"/>
                    <a:pt x="314" y="34"/>
                    <a:pt x="314" y="34"/>
                  </a:cubicBezTo>
                  <a:cubicBezTo>
                    <a:pt x="324" y="29"/>
                    <a:pt x="324" y="29"/>
                    <a:pt x="324" y="29"/>
                  </a:cubicBezTo>
                  <a:cubicBezTo>
                    <a:pt x="324" y="28"/>
                    <a:pt x="324" y="28"/>
                    <a:pt x="324" y="28"/>
                  </a:cubicBezTo>
                  <a:cubicBezTo>
                    <a:pt x="324" y="27"/>
                    <a:pt x="324" y="26"/>
                    <a:pt x="325" y="25"/>
                  </a:cubicBezTo>
                  <a:cubicBezTo>
                    <a:pt x="327" y="22"/>
                    <a:pt x="327" y="22"/>
                    <a:pt x="327" y="22"/>
                  </a:cubicBezTo>
                  <a:cubicBezTo>
                    <a:pt x="333" y="22"/>
                    <a:pt x="333" y="22"/>
                    <a:pt x="333" y="22"/>
                  </a:cubicBezTo>
                  <a:cubicBezTo>
                    <a:pt x="336" y="15"/>
                    <a:pt x="336" y="15"/>
                    <a:pt x="336" y="15"/>
                  </a:cubicBezTo>
                  <a:cubicBezTo>
                    <a:pt x="336" y="0"/>
                    <a:pt x="336" y="0"/>
                    <a:pt x="336" y="0"/>
                  </a:cubicBezTo>
                  <a:cubicBezTo>
                    <a:pt x="336" y="0"/>
                    <a:pt x="336" y="0"/>
                    <a:pt x="336" y="0"/>
                  </a:cubicBezTo>
                  <a:cubicBezTo>
                    <a:pt x="336" y="0"/>
                    <a:pt x="336" y="0"/>
                    <a:pt x="336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03" y="0"/>
                    <a:pt x="303" y="0"/>
                    <a:pt x="303" y="0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F5AC00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10"/>
            <p:cNvSpPr/>
            <p:nvPr/>
          </p:nvSpPr>
          <p:spPr>
            <a:xfrm>
              <a:off x="5239963" y="1494477"/>
              <a:ext cx="1185327" cy="638638"/>
            </a:xfrm>
            <a:custGeom>
              <a:avLst/>
              <a:gdLst/>
              <a:ahLst/>
              <a:cxnLst/>
              <a:rect l="l" t="t" r="r" b="b"/>
              <a:pathLst>
                <a:path w="709" h="382" extrusionOk="0">
                  <a:moveTo>
                    <a:pt x="0" y="322"/>
                  </a:moveTo>
                  <a:lnTo>
                    <a:pt x="492" y="322"/>
                  </a:lnTo>
                  <a:lnTo>
                    <a:pt x="525" y="349"/>
                  </a:lnTo>
                  <a:lnTo>
                    <a:pt x="622" y="349"/>
                  </a:lnTo>
                  <a:lnTo>
                    <a:pt x="650" y="370"/>
                  </a:lnTo>
                  <a:lnTo>
                    <a:pt x="679" y="382"/>
                  </a:lnTo>
                  <a:lnTo>
                    <a:pt x="679" y="382"/>
                  </a:lnTo>
                  <a:lnTo>
                    <a:pt x="709" y="351"/>
                  </a:lnTo>
                  <a:lnTo>
                    <a:pt x="709" y="287"/>
                  </a:lnTo>
                  <a:lnTo>
                    <a:pt x="707" y="287"/>
                  </a:lnTo>
                  <a:lnTo>
                    <a:pt x="707" y="285"/>
                  </a:lnTo>
                  <a:lnTo>
                    <a:pt x="707" y="124"/>
                  </a:lnTo>
                  <a:lnTo>
                    <a:pt x="679" y="90"/>
                  </a:lnTo>
                  <a:lnTo>
                    <a:pt x="679" y="0"/>
                  </a:lnTo>
                  <a:lnTo>
                    <a:pt x="2" y="0"/>
                  </a:lnTo>
                  <a:lnTo>
                    <a:pt x="2" y="116"/>
                  </a:lnTo>
                  <a:lnTo>
                    <a:pt x="2" y="119"/>
                  </a:lnTo>
                  <a:lnTo>
                    <a:pt x="0" y="119"/>
                  </a:lnTo>
                  <a:lnTo>
                    <a:pt x="0" y="32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0" y="322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10"/>
            <p:cNvSpPr/>
            <p:nvPr/>
          </p:nvSpPr>
          <p:spPr>
            <a:xfrm>
              <a:off x="8438171" y="3605996"/>
              <a:ext cx="790775" cy="653685"/>
            </a:xfrm>
            <a:custGeom>
              <a:avLst/>
              <a:gdLst/>
              <a:ahLst/>
              <a:cxnLst/>
              <a:rect l="l" t="t" r="r" b="b"/>
              <a:pathLst>
                <a:path w="200" h="165" extrusionOk="0">
                  <a:moveTo>
                    <a:pt x="200" y="93"/>
                  </a:moveTo>
                  <a:cubicBezTo>
                    <a:pt x="200" y="93"/>
                    <a:pt x="200" y="93"/>
                    <a:pt x="200" y="93"/>
                  </a:cubicBezTo>
                  <a:cubicBezTo>
                    <a:pt x="200" y="93"/>
                    <a:pt x="200" y="93"/>
                    <a:pt x="200" y="93"/>
                  </a:cubicBezTo>
                  <a:cubicBezTo>
                    <a:pt x="199" y="93"/>
                    <a:pt x="199" y="93"/>
                    <a:pt x="199" y="93"/>
                  </a:cubicBezTo>
                  <a:cubicBezTo>
                    <a:pt x="184" y="74"/>
                    <a:pt x="184" y="74"/>
                    <a:pt x="184" y="74"/>
                  </a:cubicBezTo>
                  <a:cubicBezTo>
                    <a:pt x="184" y="62"/>
                    <a:pt x="184" y="62"/>
                    <a:pt x="184" y="62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65" y="44"/>
                    <a:pt x="165" y="44"/>
                    <a:pt x="165" y="44"/>
                  </a:cubicBezTo>
                  <a:cubicBezTo>
                    <a:pt x="156" y="37"/>
                    <a:pt x="156" y="37"/>
                    <a:pt x="156" y="37"/>
                  </a:cubicBezTo>
                  <a:cubicBezTo>
                    <a:pt x="156" y="29"/>
                    <a:pt x="156" y="29"/>
                    <a:pt x="156" y="29"/>
                  </a:cubicBezTo>
                  <a:cubicBezTo>
                    <a:pt x="151" y="25"/>
                    <a:pt x="151" y="25"/>
                    <a:pt x="151" y="25"/>
                  </a:cubicBezTo>
                  <a:cubicBezTo>
                    <a:pt x="143" y="20"/>
                    <a:pt x="143" y="20"/>
                    <a:pt x="143" y="20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10" y="18"/>
                    <a:pt x="110" y="18"/>
                    <a:pt x="110" y="1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72" y="0"/>
                    <a:pt x="54" y="0"/>
                    <a:pt x="40" y="0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73" y="113"/>
                    <a:pt x="73" y="113"/>
                    <a:pt x="73" y="113"/>
                  </a:cubicBezTo>
                  <a:cubicBezTo>
                    <a:pt x="77" y="117"/>
                    <a:pt x="77" y="117"/>
                    <a:pt x="77" y="117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90" y="153"/>
                    <a:pt x="90" y="153"/>
                    <a:pt x="90" y="153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102" y="163"/>
                    <a:pt x="102" y="163"/>
                    <a:pt x="102" y="163"/>
                  </a:cubicBezTo>
                  <a:cubicBezTo>
                    <a:pt x="104" y="165"/>
                    <a:pt x="104" y="165"/>
                    <a:pt x="104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22" y="156"/>
                    <a:pt x="122" y="156"/>
                    <a:pt x="122" y="156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45" y="145"/>
                    <a:pt x="145" y="145"/>
                    <a:pt x="145" y="145"/>
                  </a:cubicBezTo>
                  <a:cubicBezTo>
                    <a:pt x="145" y="141"/>
                    <a:pt x="145" y="141"/>
                    <a:pt x="145" y="141"/>
                  </a:cubicBezTo>
                  <a:cubicBezTo>
                    <a:pt x="149" y="137"/>
                    <a:pt x="149" y="137"/>
                    <a:pt x="149" y="137"/>
                  </a:cubicBezTo>
                  <a:cubicBezTo>
                    <a:pt x="157" y="133"/>
                    <a:pt x="157" y="133"/>
                    <a:pt x="157" y="133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61" y="125"/>
                    <a:pt x="161" y="125"/>
                    <a:pt x="161" y="125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5" y="117"/>
                    <a:pt x="165" y="117"/>
                    <a:pt x="165" y="117"/>
                  </a:cubicBezTo>
                  <a:cubicBezTo>
                    <a:pt x="169" y="110"/>
                    <a:pt x="169" y="110"/>
                    <a:pt x="169" y="110"/>
                  </a:cubicBezTo>
                  <a:cubicBezTo>
                    <a:pt x="173" y="106"/>
                    <a:pt x="173" y="106"/>
                    <a:pt x="173" y="106"/>
                  </a:cubicBezTo>
                  <a:cubicBezTo>
                    <a:pt x="184" y="102"/>
                    <a:pt x="184" y="102"/>
                    <a:pt x="184" y="102"/>
                  </a:cubicBezTo>
                  <a:cubicBezTo>
                    <a:pt x="184" y="98"/>
                    <a:pt x="184" y="98"/>
                    <a:pt x="184" y="98"/>
                  </a:cubicBezTo>
                  <a:cubicBezTo>
                    <a:pt x="200" y="94"/>
                    <a:pt x="200" y="94"/>
                    <a:pt x="200" y="94"/>
                  </a:cubicBezTo>
                  <a:cubicBezTo>
                    <a:pt x="200" y="93"/>
                    <a:pt x="200" y="93"/>
                    <a:pt x="200" y="93"/>
                  </a:cubicBezTo>
                  <a:close/>
                </a:path>
              </a:pathLst>
            </a:custGeom>
            <a:solidFill>
              <a:srgbClr val="F5AC00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10"/>
            <p:cNvSpPr/>
            <p:nvPr/>
          </p:nvSpPr>
          <p:spPr>
            <a:xfrm>
              <a:off x="10210310" y="2413982"/>
              <a:ext cx="95294" cy="133746"/>
            </a:xfrm>
            <a:custGeom>
              <a:avLst/>
              <a:gdLst/>
              <a:ahLst/>
              <a:cxnLst/>
              <a:rect l="l" t="t" r="r" b="b"/>
              <a:pathLst>
                <a:path w="24" h="34" extrusionOk="0">
                  <a:moveTo>
                    <a:pt x="22" y="7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4"/>
                    <a:pt x="23" y="11"/>
                    <a:pt x="22" y="9"/>
                  </a:cubicBezTo>
                  <a:lnTo>
                    <a:pt x="22" y="7"/>
                  </a:lnTo>
                  <a:close/>
                </a:path>
              </a:pathLst>
            </a:custGeom>
            <a:solidFill>
              <a:schemeClr val="bg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10"/>
            <p:cNvSpPr/>
            <p:nvPr/>
          </p:nvSpPr>
          <p:spPr>
            <a:xfrm>
              <a:off x="8849441" y="2370515"/>
              <a:ext cx="886069" cy="526626"/>
            </a:xfrm>
            <a:custGeom>
              <a:avLst/>
              <a:gdLst/>
              <a:ahLst/>
              <a:cxnLst/>
              <a:rect l="l" t="t" r="r" b="b"/>
              <a:pathLst>
                <a:path w="224" h="133" extrusionOk="0">
                  <a:moveTo>
                    <a:pt x="0" y="71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181" y="130"/>
                    <a:pt x="181" y="130"/>
                    <a:pt x="181" y="130"/>
                  </a:cubicBezTo>
                  <a:cubicBezTo>
                    <a:pt x="182" y="130"/>
                    <a:pt x="186" y="133"/>
                    <a:pt x="191" y="133"/>
                  </a:cubicBezTo>
                  <a:cubicBezTo>
                    <a:pt x="191" y="133"/>
                    <a:pt x="191" y="133"/>
                    <a:pt x="191" y="133"/>
                  </a:cubicBezTo>
                  <a:cubicBezTo>
                    <a:pt x="192" y="133"/>
                    <a:pt x="192" y="133"/>
                    <a:pt x="192" y="133"/>
                  </a:cubicBezTo>
                  <a:cubicBezTo>
                    <a:pt x="195" y="133"/>
                    <a:pt x="197" y="132"/>
                    <a:pt x="198" y="130"/>
                  </a:cubicBezTo>
                  <a:cubicBezTo>
                    <a:pt x="204" y="124"/>
                    <a:pt x="209" y="119"/>
                    <a:pt x="211" y="118"/>
                  </a:cubicBezTo>
                  <a:cubicBezTo>
                    <a:pt x="211" y="118"/>
                    <a:pt x="211" y="118"/>
                    <a:pt x="211" y="118"/>
                  </a:cubicBezTo>
                  <a:cubicBezTo>
                    <a:pt x="211" y="113"/>
                    <a:pt x="211" y="113"/>
                    <a:pt x="211" y="113"/>
                  </a:cubicBezTo>
                  <a:cubicBezTo>
                    <a:pt x="215" y="107"/>
                    <a:pt x="215" y="107"/>
                    <a:pt x="215" y="107"/>
                  </a:cubicBezTo>
                  <a:cubicBezTo>
                    <a:pt x="215" y="92"/>
                    <a:pt x="215" y="92"/>
                    <a:pt x="215" y="92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5" y="79"/>
                    <a:pt x="205" y="79"/>
                    <a:pt x="205" y="79"/>
                  </a:cubicBezTo>
                  <a:cubicBezTo>
                    <a:pt x="205" y="78"/>
                    <a:pt x="206" y="78"/>
                    <a:pt x="206" y="78"/>
                  </a:cubicBezTo>
                  <a:cubicBezTo>
                    <a:pt x="206" y="78"/>
                    <a:pt x="206" y="78"/>
                    <a:pt x="206" y="78"/>
                  </a:cubicBezTo>
                  <a:cubicBezTo>
                    <a:pt x="206" y="78"/>
                    <a:pt x="206" y="78"/>
                    <a:pt x="206" y="78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9" y="69"/>
                    <a:pt x="209" y="69"/>
                    <a:pt x="209" y="69"/>
                  </a:cubicBezTo>
                  <a:cubicBezTo>
                    <a:pt x="215" y="60"/>
                    <a:pt x="215" y="60"/>
                    <a:pt x="215" y="60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224" y="46"/>
                    <a:pt x="224" y="46"/>
                    <a:pt x="224" y="46"/>
                  </a:cubicBezTo>
                  <a:cubicBezTo>
                    <a:pt x="223" y="46"/>
                    <a:pt x="223" y="46"/>
                    <a:pt x="223" y="46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15" y="37"/>
                    <a:pt x="215" y="37"/>
                    <a:pt x="215" y="37"/>
                  </a:cubicBezTo>
                  <a:cubicBezTo>
                    <a:pt x="213" y="30"/>
                    <a:pt x="213" y="30"/>
                    <a:pt x="213" y="30"/>
                  </a:cubicBezTo>
                  <a:cubicBezTo>
                    <a:pt x="209" y="21"/>
                    <a:pt x="209" y="21"/>
                    <a:pt x="209" y="21"/>
                  </a:cubicBezTo>
                  <a:cubicBezTo>
                    <a:pt x="209" y="21"/>
                    <a:pt x="209" y="21"/>
                    <a:pt x="209" y="21"/>
                  </a:cubicBezTo>
                  <a:cubicBezTo>
                    <a:pt x="208" y="21"/>
                    <a:pt x="208" y="21"/>
                    <a:pt x="208" y="21"/>
                  </a:cubicBezTo>
                  <a:cubicBezTo>
                    <a:pt x="204" y="24"/>
                    <a:pt x="204" y="24"/>
                    <a:pt x="204" y="24"/>
                  </a:cubicBezTo>
                  <a:cubicBezTo>
                    <a:pt x="206" y="21"/>
                    <a:pt x="206" y="21"/>
                    <a:pt x="206" y="21"/>
                  </a:cubicBezTo>
                  <a:cubicBezTo>
                    <a:pt x="205" y="20"/>
                    <a:pt x="205" y="18"/>
                    <a:pt x="205" y="16"/>
                  </a:cubicBezTo>
                  <a:cubicBezTo>
                    <a:pt x="205" y="8"/>
                    <a:pt x="204" y="3"/>
                    <a:pt x="204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0" y="71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10"/>
            <p:cNvSpPr/>
            <p:nvPr/>
          </p:nvSpPr>
          <p:spPr>
            <a:xfrm>
              <a:off x="2130361" y="1412557"/>
              <a:ext cx="1203717" cy="810837"/>
            </a:xfrm>
            <a:custGeom>
              <a:avLst/>
              <a:gdLst/>
              <a:ahLst/>
              <a:cxnLst/>
              <a:rect l="l" t="t" r="r" b="b"/>
              <a:pathLst>
                <a:path w="304" h="205" extrusionOk="0">
                  <a:moveTo>
                    <a:pt x="287" y="205"/>
                  </a:moveTo>
                  <a:cubicBezTo>
                    <a:pt x="287" y="179"/>
                    <a:pt x="287" y="179"/>
                    <a:pt x="287" y="179"/>
                  </a:cubicBezTo>
                  <a:cubicBezTo>
                    <a:pt x="285" y="160"/>
                    <a:pt x="285" y="160"/>
                    <a:pt x="285" y="160"/>
                  </a:cubicBezTo>
                  <a:cubicBezTo>
                    <a:pt x="287" y="130"/>
                    <a:pt x="287" y="130"/>
                    <a:pt x="287" y="130"/>
                  </a:cubicBezTo>
                  <a:cubicBezTo>
                    <a:pt x="292" y="115"/>
                    <a:pt x="292" y="115"/>
                    <a:pt x="292" y="115"/>
                  </a:cubicBezTo>
                  <a:cubicBezTo>
                    <a:pt x="292" y="103"/>
                    <a:pt x="292" y="103"/>
                    <a:pt x="292" y="103"/>
                  </a:cubicBezTo>
                  <a:cubicBezTo>
                    <a:pt x="289" y="82"/>
                    <a:pt x="289" y="82"/>
                    <a:pt x="289" y="82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9" y="68"/>
                    <a:pt x="289" y="68"/>
                    <a:pt x="289" y="68"/>
                  </a:cubicBezTo>
                  <a:cubicBezTo>
                    <a:pt x="304" y="56"/>
                    <a:pt x="304" y="56"/>
                    <a:pt x="304" y="56"/>
                  </a:cubicBezTo>
                  <a:cubicBezTo>
                    <a:pt x="304" y="30"/>
                    <a:pt x="304" y="30"/>
                    <a:pt x="304" y="30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294" y="15"/>
                    <a:pt x="294" y="15"/>
                    <a:pt x="294" y="15"/>
                  </a:cubicBezTo>
                  <a:cubicBezTo>
                    <a:pt x="294" y="15"/>
                    <a:pt x="291" y="15"/>
                    <a:pt x="288" y="15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86" y="16"/>
                    <a:pt x="286" y="16"/>
                    <a:pt x="286" y="16"/>
                  </a:cubicBezTo>
                  <a:cubicBezTo>
                    <a:pt x="285" y="16"/>
                    <a:pt x="283" y="16"/>
                    <a:pt x="281" y="16"/>
                  </a:cubicBezTo>
                  <a:cubicBezTo>
                    <a:pt x="277" y="16"/>
                    <a:pt x="273" y="15"/>
                    <a:pt x="270" y="15"/>
                  </a:cubicBezTo>
                  <a:cubicBezTo>
                    <a:pt x="267" y="15"/>
                    <a:pt x="264" y="15"/>
                    <a:pt x="260" y="15"/>
                  </a:cubicBezTo>
                  <a:cubicBezTo>
                    <a:pt x="254" y="15"/>
                    <a:pt x="249" y="15"/>
                    <a:pt x="249" y="15"/>
                  </a:cubicBezTo>
                  <a:cubicBezTo>
                    <a:pt x="210" y="15"/>
                    <a:pt x="210" y="15"/>
                    <a:pt x="210" y="15"/>
                  </a:cubicBezTo>
                  <a:cubicBezTo>
                    <a:pt x="193" y="30"/>
                    <a:pt x="193" y="30"/>
                    <a:pt x="193" y="30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7" y="168"/>
                    <a:pt x="7" y="168"/>
                    <a:pt x="7" y="168"/>
                  </a:cubicBezTo>
                  <a:cubicBezTo>
                    <a:pt x="11" y="172"/>
                    <a:pt x="11" y="172"/>
                    <a:pt x="11" y="172"/>
                  </a:cubicBezTo>
                  <a:cubicBezTo>
                    <a:pt x="11" y="180"/>
                    <a:pt x="11" y="180"/>
                    <a:pt x="11" y="180"/>
                  </a:cubicBezTo>
                  <a:cubicBezTo>
                    <a:pt x="7" y="180"/>
                    <a:pt x="7" y="180"/>
                    <a:pt x="7" y="180"/>
                  </a:cubicBezTo>
                  <a:cubicBezTo>
                    <a:pt x="4" y="187"/>
                    <a:pt x="4" y="187"/>
                    <a:pt x="4" y="187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69" y="205"/>
                    <a:pt x="169" y="205"/>
                    <a:pt x="169" y="205"/>
                  </a:cubicBezTo>
                  <a:lnTo>
                    <a:pt x="287" y="205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10"/>
            <p:cNvSpPr/>
            <p:nvPr/>
          </p:nvSpPr>
          <p:spPr>
            <a:xfrm>
              <a:off x="5405474" y="3189710"/>
              <a:ext cx="1332448" cy="708855"/>
            </a:xfrm>
            <a:custGeom>
              <a:avLst/>
              <a:gdLst/>
              <a:ahLst/>
              <a:cxnLst/>
              <a:rect l="l" t="t" r="r" b="b"/>
              <a:pathLst>
                <a:path w="337" h="179" extrusionOk="0">
                  <a:moveTo>
                    <a:pt x="337" y="84"/>
                  </a:moveTo>
                  <a:cubicBezTo>
                    <a:pt x="331" y="78"/>
                    <a:pt x="331" y="78"/>
                    <a:pt x="331" y="78"/>
                  </a:cubicBezTo>
                  <a:cubicBezTo>
                    <a:pt x="325" y="74"/>
                    <a:pt x="325" y="74"/>
                    <a:pt x="325" y="74"/>
                  </a:cubicBezTo>
                  <a:cubicBezTo>
                    <a:pt x="325" y="40"/>
                    <a:pt x="325" y="40"/>
                    <a:pt x="325" y="40"/>
                  </a:cubicBezTo>
                  <a:cubicBezTo>
                    <a:pt x="325" y="40"/>
                    <a:pt x="325" y="40"/>
                    <a:pt x="325" y="40"/>
                  </a:cubicBezTo>
                  <a:cubicBezTo>
                    <a:pt x="325" y="39"/>
                    <a:pt x="325" y="39"/>
                    <a:pt x="325" y="39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17" y="40"/>
                    <a:pt x="117" y="40"/>
                    <a:pt x="117" y="40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40" y="137"/>
                    <a:pt x="140" y="137"/>
                    <a:pt x="140" y="137"/>
                  </a:cubicBezTo>
                  <a:cubicBezTo>
                    <a:pt x="140" y="144"/>
                    <a:pt x="140" y="144"/>
                    <a:pt x="140" y="144"/>
                  </a:cubicBezTo>
                  <a:cubicBezTo>
                    <a:pt x="140" y="144"/>
                    <a:pt x="140" y="144"/>
                    <a:pt x="140" y="144"/>
                  </a:cubicBezTo>
                  <a:cubicBezTo>
                    <a:pt x="141" y="145"/>
                    <a:pt x="144" y="149"/>
                    <a:pt x="147" y="149"/>
                  </a:cubicBezTo>
                  <a:cubicBezTo>
                    <a:pt x="155" y="149"/>
                    <a:pt x="155" y="149"/>
                    <a:pt x="155" y="149"/>
                  </a:cubicBezTo>
                  <a:cubicBezTo>
                    <a:pt x="156" y="149"/>
                    <a:pt x="156" y="149"/>
                    <a:pt x="156" y="149"/>
                  </a:cubicBezTo>
                  <a:cubicBezTo>
                    <a:pt x="156" y="149"/>
                    <a:pt x="156" y="149"/>
                    <a:pt x="156" y="149"/>
                  </a:cubicBezTo>
                  <a:cubicBezTo>
                    <a:pt x="156" y="148"/>
                    <a:pt x="156" y="148"/>
                    <a:pt x="157" y="148"/>
                  </a:cubicBezTo>
                  <a:cubicBezTo>
                    <a:pt x="157" y="148"/>
                    <a:pt x="158" y="149"/>
                    <a:pt x="159" y="149"/>
                  </a:cubicBezTo>
                  <a:cubicBezTo>
                    <a:pt x="161" y="150"/>
                    <a:pt x="162" y="150"/>
                    <a:pt x="163" y="150"/>
                  </a:cubicBezTo>
                  <a:cubicBezTo>
                    <a:pt x="165" y="150"/>
                    <a:pt x="167" y="149"/>
                    <a:pt x="168" y="149"/>
                  </a:cubicBezTo>
                  <a:cubicBezTo>
                    <a:pt x="178" y="150"/>
                    <a:pt x="178" y="150"/>
                    <a:pt x="178" y="150"/>
                  </a:cubicBezTo>
                  <a:cubicBezTo>
                    <a:pt x="185" y="155"/>
                    <a:pt x="185" y="155"/>
                    <a:pt x="185" y="155"/>
                  </a:cubicBezTo>
                  <a:cubicBezTo>
                    <a:pt x="189" y="160"/>
                    <a:pt x="189" y="160"/>
                    <a:pt x="189" y="160"/>
                  </a:cubicBezTo>
                  <a:cubicBezTo>
                    <a:pt x="189" y="163"/>
                    <a:pt x="189" y="163"/>
                    <a:pt x="189" y="163"/>
                  </a:cubicBezTo>
                  <a:cubicBezTo>
                    <a:pt x="193" y="167"/>
                    <a:pt x="193" y="167"/>
                    <a:pt x="193" y="167"/>
                  </a:cubicBezTo>
                  <a:cubicBezTo>
                    <a:pt x="197" y="167"/>
                    <a:pt x="197" y="167"/>
                    <a:pt x="197" y="167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7" y="163"/>
                    <a:pt x="207" y="163"/>
                    <a:pt x="207" y="163"/>
                  </a:cubicBezTo>
                  <a:cubicBezTo>
                    <a:pt x="207" y="167"/>
                    <a:pt x="207" y="167"/>
                    <a:pt x="207" y="167"/>
                  </a:cubicBezTo>
                  <a:cubicBezTo>
                    <a:pt x="246" y="167"/>
                    <a:pt x="246" y="167"/>
                    <a:pt x="246" y="167"/>
                  </a:cubicBezTo>
                  <a:cubicBezTo>
                    <a:pt x="246" y="177"/>
                    <a:pt x="246" y="177"/>
                    <a:pt x="246" y="177"/>
                  </a:cubicBezTo>
                  <a:cubicBezTo>
                    <a:pt x="262" y="177"/>
                    <a:pt x="262" y="177"/>
                    <a:pt x="262" y="177"/>
                  </a:cubicBezTo>
                  <a:cubicBezTo>
                    <a:pt x="262" y="178"/>
                    <a:pt x="263" y="178"/>
                    <a:pt x="264" y="179"/>
                  </a:cubicBezTo>
                  <a:cubicBezTo>
                    <a:pt x="265" y="179"/>
                    <a:pt x="266" y="178"/>
                    <a:pt x="266" y="177"/>
                  </a:cubicBezTo>
                  <a:cubicBezTo>
                    <a:pt x="268" y="175"/>
                    <a:pt x="271" y="174"/>
                    <a:pt x="271" y="174"/>
                  </a:cubicBezTo>
                  <a:cubicBezTo>
                    <a:pt x="272" y="173"/>
                    <a:pt x="272" y="173"/>
                    <a:pt x="272" y="173"/>
                  </a:cubicBezTo>
                  <a:cubicBezTo>
                    <a:pt x="272" y="173"/>
                    <a:pt x="272" y="173"/>
                    <a:pt x="272" y="173"/>
                  </a:cubicBezTo>
                  <a:cubicBezTo>
                    <a:pt x="273" y="172"/>
                    <a:pt x="275" y="171"/>
                    <a:pt x="276" y="171"/>
                  </a:cubicBezTo>
                  <a:cubicBezTo>
                    <a:pt x="279" y="171"/>
                    <a:pt x="279" y="171"/>
                    <a:pt x="279" y="171"/>
                  </a:cubicBezTo>
                  <a:cubicBezTo>
                    <a:pt x="291" y="170"/>
                    <a:pt x="291" y="170"/>
                    <a:pt x="291" y="170"/>
                  </a:cubicBezTo>
                  <a:cubicBezTo>
                    <a:pt x="292" y="169"/>
                    <a:pt x="292" y="169"/>
                    <a:pt x="292" y="169"/>
                  </a:cubicBezTo>
                  <a:cubicBezTo>
                    <a:pt x="292" y="168"/>
                    <a:pt x="295" y="166"/>
                    <a:pt x="298" y="166"/>
                  </a:cubicBezTo>
                  <a:cubicBezTo>
                    <a:pt x="298" y="166"/>
                    <a:pt x="299" y="166"/>
                    <a:pt x="300" y="166"/>
                  </a:cubicBezTo>
                  <a:cubicBezTo>
                    <a:pt x="304" y="168"/>
                    <a:pt x="307" y="172"/>
                    <a:pt x="308" y="173"/>
                  </a:cubicBezTo>
                  <a:cubicBezTo>
                    <a:pt x="308" y="174"/>
                    <a:pt x="308" y="174"/>
                    <a:pt x="308" y="174"/>
                  </a:cubicBezTo>
                  <a:cubicBezTo>
                    <a:pt x="316" y="175"/>
                    <a:pt x="316" y="175"/>
                    <a:pt x="316" y="175"/>
                  </a:cubicBezTo>
                  <a:cubicBezTo>
                    <a:pt x="316" y="176"/>
                    <a:pt x="316" y="178"/>
                    <a:pt x="318" y="179"/>
                  </a:cubicBezTo>
                  <a:cubicBezTo>
                    <a:pt x="318" y="179"/>
                    <a:pt x="318" y="179"/>
                    <a:pt x="318" y="179"/>
                  </a:cubicBezTo>
                  <a:cubicBezTo>
                    <a:pt x="319" y="179"/>
                    <a:pt x="319" y="179"/>
                    <a:pt x="319" y="179"/>
                  </a:cubicBezTo>
                  <a:cubicBezTo>
                    <a:pt x="319" y="179"/>
                    <a:pt x="319" y="179"/>
                    <a:pt x="320" y="179"/>
                  </a:cubicBezTo>
                  <a:cubicBezTo>
                    <a:pt x="323" y="177"/>
                    <a:pt x="323" y="177"/>
                    <a:pt x="323" y="177"/>
                  </a:cubicBezTo>
                  <a:cubicBezTo>
                    <a:pt x="325" y="179"/>
                    <a:pt x="325" y="179"/>
                    <a:pt x="325" y="179"/>
                  </a:cubicBezTo>
                  <a:cubicBezTo>
                    <a:pt x="337" y="179"/>
                    <a:pt x="337" y="179"/>
                    <a:pt x="337" y="179"/>
                  </a:cubicBezTo>
                  <a:cubicBezTo>
                    <a:pt x="337" y="179"/>
                    <a:pt x="337" y="179"/>
                    <a:pt x="337" y="179"/>
                  </a:cubicBezTo>
                  <a:lnTo>
                    <a:pt x="337" y="84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10"/>
            <p:cNvSpPr/>
            <p:nvPr/>
          </p:nvSpPr>
          <p:spPr>
            <a:xfrm>
              <a:off x="8185725" y="2408967"/>
              <a:ext cx="663716" cy="665388"/>
            </a:xfrm>
            <a:custGeom>
              <a:avLst/>
              <a:gdLst/>
              <a:ahLst/>
              <a:cxnLst/>
              <a:rect l="l" t="t" r="r" b="b"/>
              <a:pathLst>
                <a:path w="168" h="168" extrusionOk="0">
                  <a:moveTo>
                    <a:pt x="0" y="13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10" y="138"/>
                    <a:pt x="10" y="138"/>
                    <a:pt x="10" y="138"/>
                  </a:cubicBezTo>
                  <a:cubicBezTo>
                    <a:pt x="15" y="144"/>
                    <a:pt x="15" y="144"/>
                    <a:pt x="15" y="144"/>
                  </a:cubicBezTo>
                  <a:cubicBezTo>
                    <a:pt x="20" y="150"/>
                    <a:pt x="20" y="150"/>
                    <a:pt x="20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5" y="151"/>
                    <a:pt x="46" y="156"/>
                    <a:pt x="49" y="156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2" y="156"/>
                    <a:pt x="54" y="155"/>
                    <a:pt x="57" y="155"/>
                  </a:cubicBezTo>
                  <a:cubicBezTo>
                    <a:pt x="58" y="155"/>
                    <a:pt x="59" y="156"/>
                    <a:pt x="60" y="156"/>
                  </a:cubicBezTo>
                  <a:cubicBezTo>
                    <a:pt x="63" y="159"/>
                    <a:pt x="69" y="159"/>
                    <a:pt x="69" y="159"/>
                  </a:cubicBezTo>
                  <a:cubicBezTo>
                    <a:pt x="82" y="159"/>
                    <a:pt x="82" y="159"/>
                    <a:pt x="82" y="159"/>
                  </a:cubicBezTo>
                  <a:cubicBezTo>
                    <a:pt x="89" y="166"/>
                    <a:pt x="89" y="166"/>
                    <a:pt x="89" y="166"/>
                  </a:cubicBezTo>
                  <a:cubicBezTo>
                    <a:pt x="91" y="168"/>
                    <a:pt x="91" y="168"/>
                    <a:pt x="91" y="168"/>
                  </a:cubicBezTo>
                  <a:cubicBezTo>
                    <a:pt x="91" y="167"/>
                    <a:pt x="91" y="167"/>
                    <a:pt x="91" y="167"/>
                  </a:cubicBezTo>
                  <a:cubicBezTo>
                    <a:pt x="91" y="165"/>
                    <a:pt x="91" y="165"/>
                    <a:pt x="91" y="165"/>
                  </a:cubicBezTo>
                  <a:cubicBezTo>
                    <a:pt x="92" y="165"/>
                    <a:pt x="100" y="160"/>
                    <a:pt x="105" y="157"/>
                  </a:cubicBezTo>
                  <a:cubicBezTo>
                    <a:pt x="107" y="156"/>
                    <a:pt x="108" y="154"/>
                    <a:pt x="107" y="152"/>
                  </a:cubicBezTo>
                  <a:cubicBezTo>
                    <a:pt x="107" y="151"/>
                    <a:pt x="107" y="150"/>
                    <a:pt x="110" y="150"/>
                  </a:cubicBezTo>
                  <a:cubicBezTo>
                    <a:pt x="116" y="148"/>
                    <a:pt x="123" y="145"/>
                    <a:pt x="123" y="145"/>
                  </a:cubicBezTo>
                  <a:cubicBezTo>
                    <a:pt x="130" y="139"/>
                    <a:pt x="130" y="139"/>
                    <a:pt x="130" y="139"/>
                  </a:cubicBezTo>
                  <a:cubicBezTo>
                    <a:pt x="131" y="140"/>
                    <a:pt x="131" y="140"/>
                    <a:pt x="131" y="140"/>
                  </a:cubicBezTo>
                  <a:cubicBezTo>
                    <a:pt x="132" y="140"/>
                    <a:pt x="133" y="140"/>
                    <a:pt x="134" y="139"/>
                  </a:cubicBezTo>
                  <a:cubicBezTo>
                    <a:pt x="136" y="136"/>
                    <a:pt x="136" y="136"/>
                    <a:pt x="136" y="136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61" y="106"/>
                    <a:pt x="161" y="106"/>
                    <a:pt x="161" y="106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61" y="96"/>
                    <a:pt x="161" y="95"/>
                    <a:pt x="161" y="94"/>
                  </a:cubicBezTo>
                  <a:cubicBezTo>
                    <a:pt x="161" y="92"/>
                    <a:pt x="161" y="91"/>
                    <a:pt x="161" y="89"/>
                  </a:cubicBezTo>
                  <a:cubicBezTo>
                    <a:pt x="162" y="87"/>
                    <a:pt x="161" y="84"/>
                    <a:pt x="161" y="82"/>
                  </a:cubicBezTo>
                  <a:cubicBezTo>
                    <a:pt x="161" y="78"/>
                    <a:pt x="161" y="78"/>
                    <a:pt x="161" y="78"/>
                  </a:cubicBezTo>
                  <a:cubicBezTo>
                    <a:pt x="166" y="65"/>
                    <a:pt x="166" y="65"/>
                    <a:pt x="166" y="65"/>
                  </a:cubicBezTo>
                  <a:cubicBezTo>
                    <a:pt x="168" y="61"/>
                    <a:pt x="168" y="61"/>
                    <a:pt x="168" y="61"/>
                  </a:cubicBezTo>
                  <a:cubicBezTo>
                    <a:pt x="168" y="2"/>
                    <a:pt x="168" y="2"/>
                    <a:pt x="168" y="2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1" y="13"/>
                    <a:pt x="1" y="13"/>
                    <a:pt x="1" y="13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10"/>
            <p:cNvSpPr/>
            <p:nvPr/>
          </p:nvSpPr>
          <p:spPr>
            <a:xfrm>
              <a:off x="5239963" y="885931"/>
              <a:ext cx="1135172" cy="608546"/>
            </a:xfrm>
            <a:custGeom>
              <a:avLst/>
              <a:gdLst/>
              <a:ahLst/>
              <a:cxnLst/>
              <a:rect l="l" t="t" r="r" b="b"/>
              <a:pathLst>
                <a:path w="679" h="364" extrusionOk="0">
                  <a:moveTo>
                    <a:pt x="0" y="364"/>
                  </a:moveTo>
                  <a:lnTo>
                    <a:pt x="2" y="364"/>
                  </a:lnTo>
                  <a:lnTo>
                    <a:pt x="679" y="364"/>
                  </a:lnTo>
                  <a:lnTo>
                    <a:pt x="679" y="362"/>
                  </a:lnTo>
                  <a:lnTo>
                    <a:pt x="679" y="362"/>
                  </a:lnTo>
                  <a:lnTo>
                    <a:pt x="674" y="319"/>
                  </a:lnTo>
                  <a:lnTo>
                    <a:pt x="674" y="291"/>
                  </a:lnTo>
                  <a:lnTo>
                    <a:pt x="645" y="241"/>
                  </a:lnTo>
                  <a:lnTo>
                    <a:pt x="645" y="163"/>
                  </a:lnTo>
                  <a:lnTo>
                    <a:pt x="622" y="118"/>
                  </a:lnTo>
                  <a:lnTo>
                    <a:pt x="622" y="0"/>
                  </a:lnTo>
                  <a:lnTo>
                    <a:pt x="0" y="0"/>
                  </a:lnTo>
                  <a:lnTo>
                    <a:pt x="0" y="364"/>
                  </a:lnTo>
                  <a:lnTo>
                    <a:pt x="0" y="364"/>
                  </a:lnTo>
                  <a:lnTo>
                    <a:pt x="0" y="364"/>
                  </a:lnTo>
                  <a:lnTo>
                    <a:pt x="0" y="364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0"/>
            <p:cNvSpPr/>
            <p:nvPr/>
          </p:nvSpPr>
          <p:spPr>
            <a:xfrm>
              <a:off x="8220833" y="3328472"/>
              <a:ext cx="1395977" cy="648669"/>
            </a:xfrm>
            <a:custGeom>
              <a:avLst/>
              <a:gdLst/>
              <a:ahLst/>
              <a:cxnLst/>
              <a:rect l="l" t="t" r="r" b="b"/>
              <a:pathLst>
                <a:path w="353" h="164" extrusionOk="0">
                  <a:moveTo>
                    <a:pt x="106" y="15"/>
                  </a:moveTo>
                  <a:cubicBezTo>
                    <a:pt x="103" y="22"/>
                    <a:pt x="103" y="22"/>
                    <a:pt x="103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4" y="26"/>
                    <a:pt x="94" y="27"/>
                    <a:pt x="94" y="28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9" y="65"/>
                    <a:pt x="7" y="65"/>
                  </a:cubicBezTo>
                  <a:cubicBezTo>
                    <a:pt x="5" y="65"/>
                    <a:pt x="4" y="68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5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73" y="72"/>
                    <a:pt x="74" y="71"/>
                    <a:pt x="75" y="71"/>
                  </a:cubicBezTo>
                  <a:cubicBezTo>
                    <a:pt x="76" y="71"/>
                    <a:pt x="78" y="70"/>
                    <a:pt x="95" y="70"/>
                  </a:cubicBezTo>
                  <a:cubicBezTo>
                    <a:pt x="109" y="70"/>
                    <a:pt x="127" y="70"/>
                    <a:pt x="140" y="71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54" y="78"/>
                    <a:pt x="154" y="78"/>
                    <a:pt x="154" y="78"/>
                  </a:cubicBezTo>
                  <a:cubicBezTo>
                    <a:pt x="165" y="88"/>
                    <a:pt x="165" y="88"/>
                    <a:pt x="165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6" y="95"/>
                    <a:pt x="206" y="95"/>
                    <a:pt x="206" y="95"/>
                  </a:cubicBezTo>
                  <a:cubicBezTo>
                    <a:pt x="211" y="99"/>
                    <a:pt x="211" y="99"/>
                    <a:pt x="211" y="99"/>
                  </a:cubicBezTo>
                  <a:cubicBezTo>
                    <a:pt x="211" y="107"/>
                    <a:pt x="211" y="107"/>
                    <a:pt x="211" y="107"/>
                  </a:cubicBezTo>
                  <a:cubicBezTo>
                    <a:pt x="220" y="114"/>
                    <a:pt x="220" y="114"/>
                    <a:pt x="220" y="114"/>
                  </a:cubicBezTo>
                  <a:cubicBezTo>
                    <a:pt x="226" y="122"/>
                    <a:pt x="226" y="122"/>
                    <a:pt x="226" y="122"/>
                  </a:cubicBezTo>
                  <a:cubicBezTo>
                    <a:pt x="230" y="125"/>
                    <a:pt x="230" y="125"/>
                    <a:pt x="230" y="125"/>
                  </a:cubicBezTo>
                  <a:cubicBezTo>
                    <a:pt x="230" y="125"/>
                    <a:pt x="230" y="125"/>
                    <a:pt x="230" y="125"/>
                  </a:cubicBezTo>
                  <a:cubicBezTo>
                    <a:pt x="239" y="132"/>
                    <a:pt x="239" y="132"/>
                    <a:pt x="239" y="132"/>
                  </a:cubicBezTo>
                  <a:cubicBezTo>
                    <a:pt x="239" y="144"/>
                    <a:pt x="239" y="144"/>
                    <a:pt x="239" y="144"/>
                  </a:cubicBezTo>
                  <a:cubicBezTo>
                    <a:pt x="254" y="163"/>
                    <a:pt x="254" y="163"/>
                    <a:pt x="254" y="163"/>
                  </a:cubicBezTo>
                  <a:cubicBezTo>
                    <a:pt x="255" y="163"/>
                    <a:pt x="255" y="163"/>
                    <a:pt x="255" y="163"/>
                  </a:cubicBezTo>
                  <a:cubicBezTo>
                    <a:pt x="255" y="163"/>
                    <a:pt x="255" y="163"/>
                    <a:pt x="255" y="163"/>
                  </a:cubicBezTo>
                  <a:cubicBezTo>
                    <a:pt x="255" y="163"/>
                    <a:pt x="255" y="163"/>
                    <a:pt x="255" y="163"/>
                  </a:cubicBezTo>
                  <a:cubicBezTo>
                    <a:pt x="255" y="163"/>
                    <a:pt x="255" y="163"/>
                    <a:pt x="255" y="163"/>
                  </a:cubicBezTo>
                  <a:cubicBezTo>
                    <a:pt x="255" y="164"/>
                    <a:pt x="255" y="164"/>
                    <a:pt x="255" y="164"/>
                  </a:cubicBezTo>
                  <a:cubicBezTo>
                    <a:pt x="271" y="160"/>
                    <a:pt x="271" y="160"/>
                    <a:pt x="271" y="160"/>
                  </a:cubicBezTo>
                  <a:cubicBezTo>
                    <a:pt x="271" y="152"/>
                    <a:pt x="271" y="152"/>
                    <a:pt x="271" y="152"/>
                  </a:cubicBezTo>
                  <a:cubicBezTo>
                    <a:pt x="278" y="141"/>
                    <a:pt x="278" y="141"/>
                    <a:pt x="278" y="141"/>
                  </a:cubicBezTo>
                  <a:cubicBezTo>
                    <a:pt x="298" y="133"/>
                    <a:pt x="298" y="133"/>
                    <a:pt x="298" y="133"/>
                  </a:cubicBezTo>
                  <a:cubicBezTo>
                    <a:pt x="314" y="133"/>
                    <a:pt x="314" y="133"/>
                    <a:pt x="314" y="133"/>
                  </a:cubicBezTo>
                  <a:cubicBezTo>
                    <a:pt x="325" y="125"/>
                    <a:pt x="325" y="125"/>
                    <a:pt x="325" y="125"/>
                  </a:cubicBezTo>
                  <a:cubicBezTo>
                    <a:pt x="325" y="121"/>
                    <a:pt x="325" y="121"/>
                    <a:pt x="325" y="121"/>
                  </a:cubicBezTo>
                  <a:cubicBezTo>
                    <a:pt x="325" y="113"/>
                    <a:pt x="325" y="113"/>
                    <a:pt x="325" y="113"/>
                  </a:cubicBezTo>
                  <a:cubicBezTo>
                    <a:pt x="317" y="113"/>
                    <a:pt x="317" y="113"/>
                    <a:pt x="317" y="113"/>
                  </a:cubicBezTo>
                  <a:cubicBezTo>
                    <a:pt x="317" y="117"/>
                    <a:pt x="317" y="117"/>
                    <a:pt x="317" y="117"/>
                  </a:cubicBezTo>
                  <a:cubicBezTo>
                    <a:pt x="314" y="117"/>
                    <a:pt x="314" y="117"/>
                    <a:pt x="314" y="117"/>
                  </a:cubicBezTo>
                  <a:cubicBezTo>
                    <a:pt x="314" y="113"/>
                    <a:pt x="314" y="113"/>
                    <a:pt x="314" y="113"/>
                  </a:cubicBezTo>
                  <a:cubicBezTo>
                    <a:pt x="317" y="109"/>
                    <a:pt x="317" y="109"/>
                    <a:pt x="317" y="109"/>
                  </a:cubicBezTo>
                  <a:cubicBezTo>
                    <a:pt x="317" y="105"/>
                    <a:pt x="317" y="105"/>
                    <a:pt x="317" y="105"/>
                  </a:cubicBezTo>
                  <a:cubicBezTo>
                    <a:pt x="321" y="102"/>
                    <a:pt x="321" y="102"/>
                    <a:pt x="321" y="102"/>
                  </a:cubicBezTo>
                  <a:cubicBezTo>
                    <a:pt x="321" y="98"/>
                    <a:pt x="321" y="98"/>
                    <a:pt x="321" y="98"/>
                  </a:cubicBezTo>
                  <a:cubicBezTo>
                    <a:pt x="310" y="94"/>
                    <a:pt x="310" y="94"/>
                    <a:pt x="310" y="94"/>
                  </a:cubicBezTo>
                  <a:cubicBezTo>
                    <a:pt x="317" y="94"/>
                    <a:pt x="317" y="94"/>
                    <a:pt x="317" y="94"/>
                  </a:cubicBezTo>
                  <a:cubicBezTo>
                    <a:pt x="321" y="90"/>
                    <a:pt x="321" y="90"/>
                    <a:pt x="321" y="90"/>
                  </a:cubicBezTo>
                  <a:cubicBezTo>
                    <a:pt x="325" y="94"/>
                    <a:pt x="325" y="94"/>
                    <a:pt x="325" y="94"/>
                  </a:cubicBezTo>
                  <a:cubicBezTo>
                    <a:pt x="329" y="98"/>
                    <a:pt x="329" y="98"/>
                    <a:pt x="329" y="98"/>
                  </a:cubicBezTo>
                  <a:cubicBezTo>
                    <a:pt x="337" y="98"/>
                    <a:pt x="337" y="98"/>
                    <a:pt x="337" y="98"/>
                  </a:cubicBezTo>
                  <a:cubicBezTo>
                    <a:pt x="341" y="98"/>
                    <a:pt x="341" y="98"/>
                    <a:pt x="341" y="98"/>
                  </a:cubicBezTo>
                  <a:cubicBezTo>
                    <a:pt x="349" y="86"/>
                    <a:pt x="349" y="86"/>
                    <a:pt x="349" y="86"/>
                  </a:cubicBezTo>
                  <a:cubicBezTo>
                    <a:pt x="353" y="86"/>
                    <a:pt x="353" y="86"/>
                    <a:pt x="353" y="86"/>
                  </a:cubicBezTo>
                  <a:cubicBezTo>
                    <a:pt x="349" y="74"/>
                    <a:pt x="349" y="74"/>
                    <a:pt x="349" y="74"/>
                  </a:cubicBezTo>
                  <a:cubicBezTo>
                    <a:pt x="349" y="70"/>
                    <a:pt x="349" y="70"/>
                    <a:pt x="349" y="70"/>
                  </a:cubicBezTo>
                  <a:cubicBezTo>
                    <a:pt x="341" y="82"/>
                    <a:pt x="341" y="82"/>
                    <a:pt x="341" y="82"/>
                  </a:cubicBezTo>
                  <a:cubicBezTo>
                    <a:pt x="337" y="78"/>
                    <a:pt x="337" y="78"/>
                    <a:pt x="337" y="78"/>
                  </a:cubicBezTo>
                  <a:cubicBezTo>
                    <a:pt x="337" y="70"/>
                    <a:pt x="337" y="70"/>
                    <a:pt x="337" y="70"/>
                  </a:cubicBezTo>
                  <a:cubicBezTo>
                    <a:pt x="317" y="70"/>
                    <a:pt x="317" y="70"/>
                    <a:pt x="317" y="70"/>
                  </a:cubicBezTo>
                  <a:cubicBezTo>
                    <a:pt x="314" y="55"/>
                    <a:pt x="314" y="55"/>
                    <a:pt x="314" y="55"/>
                  </a:cubicBezTo>
                  <a:cubicBezTo>
                    <a:pt x="317" y="55"/>
                    <a:pt x="317" y="55"/>
                    <a:pt x="317" y="55"/>
                  </a:cubicBezTo>
                  <a:cubicBezTo>
                    <a:pt x="317" y="62"/>
                    <a:pt x="317" y="62"/>
                    <a:pt x="317" y="62"/>
                  </a:cubicBezTo>
                  <a:cubicBezTo>
                    <a:pt x="321" y="66"/>
                    <a:pt x="321" y="66"/>
                    <a:pt x="321" y="66"/>
                  </a:cubicBezTo>
                  <a:cubicBezTo>
                    <a:pt x="325" y="66"/>
                    <a:pt x="325" y="66"/>
                    <a:pt x="325" y="66"/>
                  </a:cubicBezTo>
                  <a:cubicBezTo>
                    <a:pt x="333" y="59"/>
                    <a:pt x="333" y="59"/>
                    <a:pt x="333" y="59"/>
                  </a:cubicBezTo>
                  <a:cubicBezTo>
                    <a:pt x="337" y="59"/>
                    <a:pt x="337" y="59"/>
                    <a:pt x="337" y="59"/>
                  </a:cubicBezTo>
                  <a:cubicBezTo>
                    <a:pt x="341" y="59"/>
                    <a:pt x="341" y="59"/>
                    <a:pt x="341" y="59"/>
                  </a:cubicBezTo>
                  <a:cubicBezTo>
                    <a:pt x="346" y="59"/>
                    <a:pt x="346" y="59"/>
                    <a:pt x="346" y="59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47" y="57"/>
                    <a:pt x="347" y="57"/>
                    <a:pt x="347" y="57"/>
                  </a:cubicBezTo>
                  <a:cubicBezTo>
                    <a:pt x="345" y="47"/>
                    <a:pt x="345" y="47"/>
                    <a:pt x="345" y="47"/>
                  </a:cubicBezTo>
                  <a:cubicBezTo>
                    <a:pt x="341" y="47"/>
                    <a:pt x="341" y="47"/>
                    <a:pt x="341" y="47"/>
                  </a:cubicBezTo>
                  <a:cubicBezTo>
                    <a:pt x="345" y="35"/>
                    <a:pt x="345" y="35"/>
                    <a:pt x="345" y="35"/>
                  </a:cubicBezTo>
                  <a:cubicBezTo>
                    <a:pt x="345" y="23"/>
                    <a:pt x="345" y="23"/>
                    <a:pt x="345" y="23"/>
                  </a:cubicBezTo>
                  <a:cubicBezTo>
                    <a:pt x="333" y="23"/>
                    <a:pt x="333" y="23"/>
                    <a:pt x="333" y="23"/>
                  </a:cubicBezTo>
                  <a:cubicBezTo>
                    <a:pt x="329" y="23"/>
                    <a:pt x="329" y="23"/>
                    <a:pt x="329" y="23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21" y="16"/>
                    <a:pt x="321" y="16"/>
                    <a:pt x="321" y="16"/>
                  </a:cubicBezTo>
                  <a:cubicBezTo>
                    <a:pt x="329" y="16"/>
                    <a:pt x="329" y="16"/>
                    <a:pt x="329" y="16"/>
                  </a:cubicBezTo>
                  <a:cubicBezTo>
                    <a:pt x="333" y="16"/>
                    <a:pt x="333" y="16"/>
                    <a:pt x="333" y="16"/>
                  </a:cubicBezTo>
                  <a:cubicBezTo>
                    <a:pt x="329" y="12"/>
                    <a:pt x="329" y="12"/>
                    <a:pt x="329" y="12"/>
                  </a:cubicBezTo>
                  <a:cubicBezTo>
                    <a:pt x="325" y="12"/>
                    <a:pt x="325" y="12"/>
                    <a:pt x="325" y="12"/>
                  </a:cubicBezTo>
                  <a:cubicBezTo>
                    <a:pt x="325" y="8"/>
                    <a:pt x="325" y="8"/>
                    <a:pt x="325" y="8"/>
                  </a:cubicBezTo>
                  <a:cubicBezTo>
                    <a:pt x="325" y="4"/>
                    <a:pt x="325" y="4"/>
                    <a:pt x="325" y="4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106" y="0"/>
                    <a:pt x="106" y="0"/>
                    <a:pt x="106" y="0"/>
                  </a:cubicBezTo>
                  <a:lnTo>
                    <a:pt x="106" y="15"/>
                  </a:lnTo>
                  <a:close/>
                </a:path>
              </a:pathLst>
            </a:custGeom>
            <a:solidFill>
              <a:srgbClr val="F5AC00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0"/>
            <p:cNvSpPr/>
            <p:nvPr/>
          </p:nvSpPr>
          <p:spPr>
            <a:xfrm>
              <a:off x="8948079" y="1783703"/>
              <a:ext cx="1203717" cy="896100"/>
            </a:xfrm>
            <a:custGeom>
              <a:avLst/>
              <a:gdLst/>
              <a:ahLst/>
              <a:cxnLst/>
              <a:rect l="l" t="t" r="r" b="b"/>
              <a:pathLst>
                <a:path w="304" h="226" extrusionOk="0">
                  <a:moveTo>
                    <a:pt x="262" y="205"/>
                  </a:moveTo>
                  <a:cubicBezTo>
                    <a:pt x="262" y="195"/>
                    <a:pt x="262" y="195"/>
                    <a:pt x="262" y="195"/>
                  </a:cubicBezTo>
                  <a:cubicBezTo>
                    <a:pt x="269" y="190"/>
                    <a:pt x="269" y="190"/>
                    <a:pt x="269" y="190"/>
                  </a:cubicBezTo>
                  <a:cubicBezTo>
                    <a:pt x="269" y="189"/>
                    <a:pt x="269" y="189"/>
                    <a:pt x="269" y="189"/>
                  </a:cubicBezTo>
                  <a:cubicBezTo>
                    <a:pt x="269" y="186"/>
                    <a:pt x="270" y="172"/>
                    <a:pt x="270" y="158"/>
                  </a:cubicBezTo>
                  <a:cubicBezTo>
                    <a:pt x="270" y="147"/>
                    <a:pt x="270" y="137"/>
                    <a:pt x="269" y="135"/>
                  </a:cubicBezTo>
                  <a:cubicBezTo>
                    <a:pt x="268" y="135"/>
                    <a:pt x="267" y="132"/>
                    <a:pt x="272" y="112"/>
                  </a:cubicBezTo>
                  <a:cubicBezTo>
                    <a:pt x="273" y="108"/>
                    <a:pt x="273" y="108"/>
                    <a:pt x="273" y="108"/>
                  </a:cubicBezTo>
                  <a:cubicBezTo>
                    <a:pt x="273" y="106"/>
                    <a:pt x="273" y="106"/>
                    <a:pt x="273" y="106"/>
                  </a:cubicBezTo>
                  <a:cubicBezTo>
                    <a:pt x="274" y="102"/>
                    <a:pt x="275" y="98"/>
                    <a:pt x="276" y="96"/>
                  </a:cubicBezTo>
                  <a:cubicBezTo>
                    <a:pt x="269" y="85"/>
                    <a:pt x="269" y="85"/>
                    <a:pt x="269" y="85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61" y="35"/>
                    <a:pt x="161" y="35"/>
                    <a:pt x="161" y="35"/>
                  </a:cubicBezTo>
                  <a:cubicBezTo>
                    <a:pt x="145" y="43"/>
                    <a:pt x="145" y="43"/>
                    <a:pt x="145" y="43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45" y="50"/>
                    <a:pt x="145" y="50"/>
                    <a:pt x="145" y="50"/>
                  </a:cubicBezTo>
                  <a:cubicBezTo>
                    <a:pt x="149" y="50"/>
                    <a:pt x="149" y="50"/>
                    <a:pt x="149" y="50"/>
                  </a:cubicBezTo>
                  <a:cubicBezTo>
                    <a:pt x="149" y="54"/>
                    <a:pt x="149" y="54"/>
                    <a:pt x="149" y="54"/>
                  </a:cubicBezTo>
                  <a:cubicBezTo>
                    <a:pt x="149" y="58"/>
                    <a:pt x="149" y="58"/>
                    <a:pt x="149" y="58"/>
                  </a:cubicBezTo>
                  <a:cubicBezTo>
                    <a:pt x="145" y="58"/>
                    <a:pt x="145" y="58"/>
                    <a:pt x="145" y="58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49" y="66"/>
                    <a:pt x="149" y="66"/>
                    <a:pt x="149" y="66"/>
                  </a:cubicBezTo>
                  <a:cubicBezTo>
                    <a:pt x="149" y="70"/>
                    <a:pt x="149" y="70"/>
                    <a:pt x="149" y="70"/>
                  </a:cubicBezTo>
                  <a:cubicBezTo>
                    <a:pt x="149" y="78"/>
                    <a:pt x="149" y="78"/>
                    <a:pt x="149" y="78"/>
                  </a:cubicBezTo>
                  <a:cubicBezTo>
                    <a:pt x="137" y="78"/>
                    <a:pt x="137" y="78"/>
                    <a:pt x="137" y="78"/>
                  </a:cubicBezTo>
                  <a:cubicBezTo>
                    <a:pt x="126" y="90"/>
                    <a:pt x="126" y="90"/>
                    <a:pt x="126" y="90"/>
                  </a:cubicBezTo>
                  <a:cubicBezTo>
                    <a:pt x="118" y="90"/>
                    <a:pt x="118" y="90"/>
                    <a:pt x="118" y="90"/>
                  </a:cubicBezTo>
                  <a:cubicBezTo>
                    <a:pt x="106" y="90"/>
                    <a:pt x="106" y="90"/>
                    <a:pt x="106" y="90"/>
                  </a:cubicBezTo>
                  <a:cubicBezTo>
                    <a:pt x="102" y="90"/>
                    <a:pt x="102" y="90"/>
                    <a:pt x="102" y="90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79" y="150"/>
                    <a:pt x="179" y="150"/>
                    <a:pt x="179" y="150"/>
                  </a:cubicBezTo>
                  <a:cubicBezTo>
                    <a:pt x="179" y="151"/>
                    <a:pt x="180" y="156"/>
                    <a:pt x="180" y="164"/>
                  </a:cubicBezTo>
                  <a:cubicBezTo>
                    <a:pt x="180" y="166"/>
                    <a:pt x="180" y="168"/>
                    <a:pt x="181" y="169"/>
                  </a:cubicBezTo>
                  <a:cubicBezTo>
                    <a:pt x="179" y="172"/>
                    <a:pt x="179" y="172"/>
                    <a:pt x="179" y="172"/>
                  </a:cubicBezTo>
                  <a:cubicBezTo>
                    <a:pt x="183" y="169"/>
                    <a:pt x="183" y="169"/>
                    <a:pt x="183" y="169"/>
                  </a:cubicBezTo>
                  <a:cubicBezTo>
                    <a:pt x="183" y="169"/>
                    <a:pt x="183" y="169"/>
                    <a:pt x="184" y="169"/>
                  </a:cubicBezTo>
                  <a:cubicBezTo>
                    <a:pt x="188" y="178"/>
                    <a:pt x="188" y="178"/>
                    <a:pt x="188" y="178"/>
                  </a:cubicBezTo>
                  <a:cubicBezTo>
                    <a:pt x="190" y="185"/>
                    <a:pt x="190" y="185"/>
                    <a:pt x="190" y="185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199" y="193"/>
                    <a:pt x="199" y="193"/>
                    <a:pt x="199" y="193"/>
                  </a:cubicBezTo>
                  <a:cubicBezTo>
                    <a:pt x="203" y="193"/>
                    <a:pt x="203" y="193"/>
                    <a:pt x="203" y="193"/>
                  </a:cubicBezTo>
                  <a:cubicBezTo>
                    <a:pt x="214" y="202"/>
                    <a:pt x="214" y="202"/>
                    <a:pt x="214" y="202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30" y="211"/>
                    <a:pt x="230" y="211"/>
                    <a:pt x="230" y="211"/>
                  </a:cubicBezTo>
                  <a:cubicBezTo>
                    <a:pt x="236" y="219"/>
                    <a:pt x="236" y="219"/>
                    <a:pt x="236" y="219"/>
                  </a:cubicBezTo>
                  <a:cubicBezTo>
                    <a:pt x="239" y="214"/>
                    <a:pt x="239" y="214"/>
                    <a:pt x="239" y="214"/>
                  </a:cubicBezTo>
                  <a:cubicBezTo>
                    <a:pt x="243" y="214"/>
                    <a:pt x="243" y="214"/>
                    <a:pt x="243" y="214"/>
                  </a:cubicBezTo>
                  <a:cubicBezTo>
                    <a:pt x="247" y="210"/>
                    <a:pt x="247" y="210"/>
                    <a:pt x="247" y="210"/>
                  </a:cubicBezTo>
                  <a:cubicBezTo>
                    <a:pt x="262" y="205"/>
                    <a:pt x="262" y="205"/>
                    <a:pt x="262" y="205"/>
                  </a:cubicBezTo>
                  <a:close/>
                  <a:moveTo>
                    <a:pt x="240" y="221"/>
                  </a:moveTo>
                  <a:cubicBezTo>
                    <a:pt x="239" y="220"/>
                    <a:pt x="239" y="220"/>
                    <a:pt x="239" y="220"/>
                  </a:cubicBezTo>
                  <a:cubicBezTo>
                    <a:pt x="238" y="221"/>
                    <a:pt x="238" y="221"/>
                    <a:pt x="238" y="221"/>
                  </a:cubicBezTo>
                  <a:cubicBezTo>
                    <a:pt x="238" y="222"/>
                    <a:pt x="238" y="222"/>
                    <a:pt x="238" y="222"/>
                  </a:cubicBezTo>
                  <a:cubicBezTo>
                    <a:pt x="238" y="222"/>
                    <a:pt x="238" y="222"/>
                    <a:pt x="238" y="222"/>
                  </a:cubicBezTo>
                  <a:cubicBezTo>
                    <a:pt x="237" y="223"/>
                    <a:pt x="237" y="223"/>
                    <a:pt x="237" y="223"/>
                  </a:cubicBezTo>
                  <a:cubicBezTo>
                    <a:pt x="237" y="224"/>
                    <a:pt x="237" y="224"/>
                    <a:pt x="237" y="224"/>
                  </a:cubicBezTo>
                  <a:cubicBezTo>
                    <a:pt x="236" y="225"/>
                    <a:pt x="236" y="225"/>
                    <a:pt x="236" y="225"/>
                  </a:cubicBezTo>
                  <a:cubicBezTo>
                    <a:pt x="236" y="226"/>
                    <a:pt x="236" y="226"/>
                    <a:pt x="236" y="226"/>
                  </a:cubicBezTo>
                  <a:cubicBezTo>
                    <a:pt x="238" y="226"/>
                    <a:pt x="238" y="226"/>
                    <a:pt x="238" y="226"/>
                  </a:cubicBezTo>
                  <a:cubicBezTo>
                    <a:pt x="239" y="225"/>
                    <a:pt x="239" y="225"/>
                    <a:pt x="239" y="225"/>
                  </a:cubicBezTo>
                  <a:cubicBezTo>
                    <a:pt x="240" y="225"/>
                    <a:pt x="240" y="225"/>
                    <a:pt x="240" y="225"/>
                  </a:cubicBezTo>
                  <a:cubicBezTo>
                    <a:pt x="240" y="224"/>
                    <a:pt x="240" y="224"/>
                    <a:pt x="240" y="224"/>
                  </a:cubicBezTo>
                  <a:cubicBezTo>
                    <a:pt x="241" y="223"/>
                    <a:pt x="241" y="223"/>
                    <a:pt x="241" y="223"/>
                  </a:cubicBezTo>
                  <a:cubicBezTo>
                    <a:pt x="242" y="223"/>
                    <a:pt x="242" y="223"/>
                    <a:pt x="242" y="223"/>
                  </a:cubicBezTo>
                  <a:cubicBezTo>
                    <a:pt x="242" y="222"/>
                    <a:pt x="242" y="222"/>
                    <a:pt x="242" y="222"/>
                  </a:cubicBezTo>
                  <a:cubicBezTo>
                    <a:pt x="242" y="221"/>
                    <a:pt x="242" y="221"/>
                    <a:pt x="242" y="221"/>
                  </a:cubicBezTo>
                  <a:cubicBezTo>
                    <a:pt x="241" y="221"/>
                    <a:pt x="241" y="221"/>
                    <a:pt x="241" y="221"/>
                  </a:cubicBezTo>
                  <a:lnTo>
                    <a:pt x="240" y="221"/>
                  </a:lnTo>
                  <a:close/>
                  <a:moveTo>
                    <a:pt x="299" y="200"/>
                  </a:moveTo>
                  <a:cubicBezTo>
                    <a:pt x="300" y="199"/>
                    <a:pt x="300" y="199"/>
                    <a:pt x="300" y="199"/>
                  </a:cubicBezTo>
                  <a:cubicBezTo>
                    <a:pt x="298" y="199"/>
                    <a:pt x="298" y="199"/>
                    <a:pt x="298" y="199"/>
                  </a:cubicBezTo>
                  <a:cubicBezTo>
                    <a:pt x="298" y="200"/>
                    <a:pt x="298" y="200"/>
                    <a:pt x="298" y="200"/>
                  </a:cubicBezTo>
                  <a:cubicBezTo>
                    <a:pt x="298" y="201"/>
                    <a:pt x="298" y="201"/>
                    <a:pt x="298" y="201"/>
                  </a:cubicBezTo>
                  <a:cubicBezTo>
                    <a:pt x="299" y="201"/>
                    <a:pt x="299" y="201"/>
                    <a:pt x="299" y="201"/>
                  </a:cubicBezTo>
                  <a:lnTo>
                    <a:pt x="299" y="200"/>
                  </a:lnTo>
                  <a:close/>
                  <a:moveTo>
                    <a:pt x="303" y="207"/>
                  </a:moveTo>
                  <a:cubicBezTo>
                    <a:pt x="302" y="207"/>
                    <a:pt x="302" y="207"/>
                    <a:pt x="302" y="207"/>
                  </a:cubicBezTo>
                  <a:cubicBezTo>
                    <a:pt x="302" y="207"/>
                    <a:pt x="302" y="207"/>
                    <a:pt x="302" y="207"/>
                  </a:cubicBezTo>
                  <a:cubicBezTo>
                    <a:pt x="301" y="208"/>
                    <a:pt x="301" y="208"/>
                    <a:pt x="301" y="208"/>
                  </a:cubicBezTo>
                  <a:cubicBezTo>
                    <a:pt x="300" y="208"/>
                    <a:pt x="300" y="208"/>
                    <a:pt x="300" y="208"/>
                  </a:cubicBezTo>
                  <a:cubicBezTo>
                    <a:pt x="298" y="209"/>
                    <a:pt x="298" y="209"/>
                    <a:pt x="298" y="209"/>
                  </a:cubicBezTo>
                  <a:cubicBezTo>
                    <a:pt x="297" y="209"/>
                    <a:pt x="297" y="209"/>
                    <a:pt x="297" y="209"/>
                  </a:cubicBezTo>
                  <a:cubicBezTo>
                    <a:pt x="297" y="208"/>
                    <a:pt x="297" y="208"/>
                    <a:pt x="297" y="208"/>
                  </a:cubicBezTo>
                  <a:cubicBezTo>
                    <a:pt x="296" y="208"/>
                    <a:pt x="296" y="208"/>
                    <a:pt x="296" y="208"/>
                  </a:cubicBezTo>
                  <a:cubicBezTo>
                    <a:pt x="296" y="208"/>
                    <a:pt x="296" y="208"/>
                    <a:pt x="296" y="208"/>
                  </a:cubicBezTo>
                  <a:cubicBezTo>
                    <a:pt x="296" y="209"/>
                    <a:pt x="295" y="208"/>
                    <a:pt x="295" y="208"/>
                  </a:cubicBezTo>
                  <a:cubicBezTo>
                    <a:pt x="294" y="209"/>
                    <a:pt x="294" y="209"/>
                    <a:pt x="294" y="209"/>
                  </a:cubicBezTo>
                  <a:cubicBezTo>
                    <a:pt x="293" y="209"/>
                    <a:pt x="293" y="209"/>
                    <a:pt x="293" y="209"/>
                  </a:cubicBezTo>
                  <a:cubicBezTo>
                    <a:pt x="292" y="209"/>
                    <a:pt x="292" y="209"/>
                    <a:pt x="292" y="209"/>
                  </a:cubicBezTo>
                  <a:cubicBezTo>
                    <a:pt x="291" y="209"/>
                    <a:pt x="291" y="209"/>
                    <a:pt x="291" y="209"/>
                  </a:cubicBezTo>
                  <a:cubicBezTo>
                    <a:pt x="291" y="209"/>
                    <a:pt x="291" y="209"/>
                    <a:pt x="291" y="209"/>
                  </a:cubicBezTo>
                  <a:cubicBezTo>
                    <a:pt x="291" y="209"/>
                    <a:pt x="291" y="209"/>
                    <a:pt x="290" y="210"/>
                  </a:cubicBezTo>
                  <a:cubicBezTo>
                    <a:pt x="289" y="211"/>
                    <a:pt x="288" y="212"/>
                    <a:pt x="288" y="212"/>
                  </a:cubicBezTo>
                  <a:cubicBezTo>
                    <a:pt x="286" y="213"/>
                    <a:pt x="288" y="214"/>
                    <a:pt x="288" y="214"/>
                  </a:cubicBezTo>
                  <a:cubicBezTo>
                    <a:pt x="287" y="215"/>
                    <a:pt x="286" y="213"/>
                    <a:pt x="286" y="213"/>
                  </a:cubicBezTo>
                  <a:cubicBezTo>
                    <a:pt x="284" y="212"/>
                    <a:pt x="284" y="212"/>
                    <a:pt x="284" y="212"/>
                  </a:cubicBezTo>
                  <a:cubicBezTo>
                    <a:pt x="283" y="212"/>
                    <a:pt x="284" y="212"/>
                    <a:pt x="284" y="212"/>
                  </a:cubicBezTo>
                  <a:cubicBezTo>
                    <a:pt x="287" y="209"/>
                    <a:pt x="287" y="209"/>
                    <a:pt x="287" y="209"/>
                  </a:cubicBezTo>
                  <a:cubicBezTo>
                    <a:pt x="288" y="209"/>
                    <a:pt x="290" y="207"/>
                    <a:pt x="290" y="207"/>
                  </a:cubicBezTo>
                  <a:cubicBezTo>
                    <a:pt x="290" y="206"/>
                    <a:pt x="293" y="205"/>
                    <a:pt x="293" y="205"/>
                  </a:cubicBezTo>
                  <a:cubicBezTo>
                    <a:pt x="294" y="205"/>
                    <a:pt x="292" y="204"/>
                    <a:pt x="292" y="204"/>
                  </a:cubicBezTo>
                  <a:cubicBezTo>
                    <a:pt x="292" y="205"/>
                    <a:pt x="290" y="205"/>
                    <a:pt x="290" y="205"/>
                  </a:cubicBezTo>
                  <a:cubicBezTo>
                    <a:pt x="288" y="207"/>
                    <a:pt x="288" y="207"/>
                    <a:pt x="288" y="207"/>
                  </a:cubicBezTo>
                  <a:cubicBezTo>
                    <a:pt x="287" y="207"/>
                    <a:pt x="286" y="208"/>
                    <a:pt x="286" y="208"/>
                  </a:cubicBezTo>
                  <a:cubicBezTo>
                    <a:pt x="284" y="209"/>
                    <a:pt x="284" y="209"/>
                    <a:pt x="284" y="209"/>
                  </a:cubicBezTo>
                  <a:cubicBezTo>
                    <a:pt x="283" y="210"/>
                    <a:pt x="282" y="210"/>
                    <a:pt x="282" y="210"/>
                  </a:cubicBezTo>
                  <a:cubicBezTo>
                    <a:pt x="281" y="210"/>
                    <a:pt x="277" y="210"/>
                    <a:pt x="277" y="210"/>
                  </a:cubicBezTo>
                  <a:cubicBezTo>
                    <a:pt x="275" y="211"/>
                    <a:pt x="270" y="211"/>
                    <a:pt x="270" y="211"/>
                  </a:cubicBezTo>
                  <a:cubicBezTo>
                    <a:pt x="269" y="210"/>
                    <a:pt x="268" y="211"/>
                    <a:pt x="268" y="211"/>
                  </a:cubicBezTo>
                  <a:cubicBezTo>
                    <a:pt x="268" y="212"/>
                    <a:pt x="265" y="213"/>
                    <a:pt x="265" y="213"/>
                  </a:cubicBezTo>
                  <a:cubicBezTo>
                    <a:pt x="265" y="212"/>
                    <a:pt x="264" y="212"/>
                    <a:pt x="264" y="212"/>
                  </a:cubicBezTo>
                  <a:cubicBezTo>
                    <a:pt x="261" y="212"/>
                    <a:pt x="261" y="212"/>
                    <a:pt x="261" y="212"/>
                  </a:cubicBezTo>
                  <a:cubicBezTo>
                    <a:pt x="260" y="212"/>
                    <a:pt x="260" y="212"/>
                    <a:pt x="260" y="212"/>
                  </a:cubicBezTo>
                  <a:cubicBezTo>
                    <a:pt x="259" y="212"/>
                    <a:pt x="259" y="212"/>
                    <a:pt x="259" y="212"/>
                  </a:cubicBezTo>
                  <a:cubicBezTo>
                    <a:pt x="259" y="213"/>
                    <a:pt x="258" y="213"/>
                    <a:pt x="258" y="213"/>
                  </a:cubicBezTo>
                  <a:cubicBezTo>
                    <a:pt x="256" y="212"/>
                    <a:pt x="256" y="213"/>
                    <a:pt x="255" y="213"/>
                  </a:cubicBezTo>
                  <a:cubicBezTo>
                    <a:pt x="254" y="213"/>
                    <a:pt x="252" y="216"/>
                    <a:pt x="251" y="216"/>
                  </a:cubicBezTo>
                  <a:cubicBezTo>
                    <a:pt x="251" y="215"/>
                    <a:pt x="246" y="217"/>
                    <a:pt x="246" y="217"/>
                  </a:cubicBezTo>
                  <a:cubicBezTo>
                    <a:pt x="246" y="217"/>
                    <a:pt x="246" y="217"/>
                    <a:pt x="246" y="217"/>
                  </a:cubicBezTo>
                  <a:cubicBezTo>
                    <a:pt x="247" y="216"/>
                    <a:pt x="247" y="216"/>
                    <a:pt x="247" y="216"/>
                  </a:cubicBezTo>
                  <a:cubicBezTo>
                    <a:pt x="246" y="216"/>
                    <a:pt x="246" y="216"/>
                    <a:pt x="246" y="216"/>
                  </a:cubicBezTo>
                  <a:cubicBezTo>
                    <a:pt x="244" y="218"/>
                    <a:pt x="244" y="218"/>
                    <a:pt x="244" y="218"/>
                  </a:cubicBezTo>
                  <a:cubicBezTo>
                    <a:pt x="244" y="219"/>
                    <a:pt x="244" y="219"/>
                    <a:pt x="244" y="219"/>
                  </a:cubicBezTo>
                  <a:cubicBezTo>
                    <a:pt x="244" y="220"/>
                    <a:pt x="244" y="220"/>
                    <a:pt x="244" y="220"/>
                  </a:cubicBezTo>
                  <a:cubicBezTo>
                    <a:pt x="244" y="220"/>
                    <a:pt x="244" y="220"/>
                    <a:pt x="244" y="220"/>
                  </a:cubicBezTo>
                  <a:cubicBezTo>
                    <a:pt x="244" y="221"/>
                    <a:pt x="244" y="221"/>
                    <a:pt x="244" y="221"/>
                  </a:cubicBezTo>
                  <a:cubicBezTo>
                    <a:pt x="244" y="222"/>
                    <a:pt x="244" y="222"/>
                    <a:pt x="244" y="222"/>
                  </a:cubicBezTo>
                  <a:cubicBezTo>
                    <a:pt x="244" y="223"/>
                    <a:pt x="244" y="223"/>
                    <a:pt x="244" y="223"/>
                  </a:cubicBezTo>
                  <a:cubicBezTo>
                    <a:pt x="245" y="223"/>
                    <a:pt x="245" y="223"/>
                    <a:pt x="245" y="223"/>
                  </a:cubicBezTo>
                  <a:cubicBezTo>
                    <a:pt x="247" y="223"/>
                    <a:pt x="247" y="223"/>
                    <a:pt x="247" y="223"/>
                  </a:cubicBezTo>
                  <a:cubicBezTo>
                    <a:pt x="248" y="223"/>
                    <a:pt x="248" y="223"/>
                    <a:pt x="248" y="223"/>
                  </a:cubicBezTo>
                  <a:cubicBezTo>
                    <a:pt x="250" y="223"/>
                    <a:pt x="250" y="223"/>
                    <a:pt x="250" y="223"/>
                  </a:cubicBezTo>
                  <a:cubicBezTo>
                    <a:pt x="251" y="223"/>
                    <a:pt x="251" y="223"/>
                    <a:pt x="251" y="223"/>
                  </a:cubicBezTo>
                  <a:cubicBezTo>
                    <a:pt x="252" y="222"/>
                    <a:pt x="252" y="222"/>
                    <a:pt x="252" y="222"/>
                  </a:cubicBezTo>
                  <a:cubicBezTo>
                    <a:pt x="253" y="222"/>
                    <a:pt x="253" y="222"/>
                    <a:pt x="253" y="222"/>
                  </a:cubicBezTo>
                  <a:cubicBezTo>
                    <a:pt x="254" y="222"/>
                    <a:pt x="254" y="222"/>
                    <a:pt x="254" y="222"/>
                  </a:cubicBezTo>
                  <a:cubicBezTo>
                    <a:pt x="255" y="222"/>
                    <a:pt x="255" y="222"/>
                    <a:pt x="255" y="222"/>
                  </a:cubicBezTo>
                  <a:cubicBezTo>
                    <a:pt x="256" y="222"/>
                    <a:pt x="256" y="222"/>
                    <a:pt x="256" y="222"/>
                  </a:cubicBezTo>
                  <a:cubicBezTo>
                    <a:pt x="258" y="222"/>
                    <a:pt x="258" y="222"/>
                    <a:pt x="258" y="222"/>
                  </a:cubicBezTo>
                  <a:cubicBezTo>
                    <a:pt x="258" y="222"/>
                    <a:pt x="258" y="222"/>
                    <a:pt x="258" y="222"/>
                  </a:cubicBezTo>
                  <a:cubicBezTo>
                    <a:pt x="259" y="222"/>
                    <a:pt x="259" y="222"/>
                    <a:pt x="259" y="222"/>
                  </a:cubicBezTo>
                  <a:cubicBezTo>
                    <a:pt x="260" y="221"/>
                    <a:pt x="260" y="221"/>
                    <a:pt x="260" y="221"/>
                  </a:cubicBezTo>
                  <a:cubicBezTo>
                    <a:pt x="262" y="221"/>
                    <a:pt x="262" y="221"/>
                    <a:pt x="262" y="221"/>
                  </a:cubicBezTo>
                  <a:cubicBezTo>
                    <a:pt x="264" y="221"/>
                    <a:pt x="264" y="221"/>
                    <a:pt x="264" y="221"/>
                  </a:cubicBezTo>
                  <a:cubicBezTo>
                    <a:pt x="265" y="221"/>
                    <a:pt x="265" y="221"/>
                    <a:pt x="265" y="221"/>
                  </a:cubicBezTo>
                  <a:cubicBezTo>
                    <a:pt x="267" y="221"/>
                    <a:pt x="267" y="221"/>
                    <a:pt x="267" y="221"/>
                  </a:cubicBezTo>
                  <a:cubicBezTo>
                    <a:pt x="269" y="221"/>
                    <a:pt x="269" y="221"/>
                    <a:pt x="269" y="221"/>
                  </a:cubicBezTo>
                  <a:cubicBezTo>
                    <a:pt x="271" y="220"/>
                    <a:pt x="271" y="220"/>
                    <a:pt x="271" y="220"/>
                  </a:cubicBezTo>
                  <a:cubicBezTo>
                    <a:pt x="272" y="220"/>
                    <a:pt x="272" y="220"/>
                    <a:pt x="272" y="220"/>
                  </a:cubicBezTo>
                  <a:cubicBezTo>
                    <a:pt x="273" y="219"/>
                    <a:pt x="273" y="219"/>
                    <a:pt x="273" y="219"/>
                  </a:cubicBezTo>
                  <a:cubicBezTo>
                    <a:pt x="276" y="219"/>
                    <a:pt x="276" y="219"/>
                    <a:pt x="276" y="219"/>
                  </a:cubicBezTo>
                  <a:cubicBezTo>
                    <a:pt x="277" y="219"/>
                    <a:pt x="277" y="219"/>
                    <a:pt x="277" y="219"/>
                  </a:cubicBezTo>
                  <a:cubicBezTo>
                    <a:pt x="279" y="218"/>
                    <a:pt x="279" y="218"/>
                    <a:pt x="279" y="218"/>
                  </a:cubicBezTo>
                  <a:cubicBezTo>
                    <a:pt x="281" y="218"/>
                    <a:pt x="281" y="218"/>
                    <a:pt x="281" y="218"/>
                  </a:cubicBezTo>
                  <a:cubicBezTo>
                    <a:pt x="282" y="217"/>
                    <a:pt x="282" y="217"/>
                    <a:pt x="282" y="217"/>
                  </a:cubicBezTo>
                  <a:cubicBezTo>
                    <a:pt x="285" y="216"/>
                    <a:pt x="285" y="216"/>
                    <a:pt x="285" y="216"/>
                  </a:cubicBezTo>
                  <a:cubicBezTo>
                    <a:pt x="285" y="216"/>
                    <a:pt x="285" y="216"/>
                    <a:pt x="285" y="216"/>
                  </a:cubicBezTo>
                  <a:cubicBezTo>
                    <a:pt x="286" y="216"/>
                    <a:pt x="286" y="216"/>
                    <a:pt x="286" y="216"/>
                  </a:cubicBezTo>
                  <a:cubicBezTo>
                    <a:pt x="288" y="216"/>
                    <a:pt x="288" y="216"/>
                    <a:pt x="288" y="216"/>
                  </a:cubicBezTo>
                  <a:cubicBezTo>
                    <a:pt x="290" y="215"/>
                    <a:pt x="290" y="215"/>
                    <a:pt x="290" y="215"/>
                  </a:cubicBezTo>
                  <a:cubicBezTo>
                    <a:pt x="291" y="214"/>
                    <a:pt x="291" y="214"/>
                    <a:pt x="291" y="214"/>
                  </a:cubicBezTo>
                  <a:cubicBezTo>
                    <a:pt x="292" y="214"/>
                    <a:pt x="292" y="214"/>
                    <a:pt x="292" y="214"/>
                  </a:cubicBezTo>
                  <a:cubicBezTo>
                    <a:pt x="293" y="213"/>
                    <a:pt x="293" y="213"/>
                    <a:pt x="293" y="213"/>
                  </a:cubicBezTo>
                  <a:cubicBezTo>
                    <a:pt x="294" y="213"/>
                    <a:pt x="294" y="213"/>
                    <a:pt x="294" y="213"/>
                  </a:cubicBezTo>
                  <a:cubicBezTo>
                    <a:pt x="295" y="212"/>
                    <a:pt x="295" y="212"/>
                    <a:pt x="295" y="212"/>
                  </a:cubicBezTo>
                  <a:cubicBezTo>
                    <a:pt x="296" y="211"/>
                    <a:pt x="296" y="211"/>
                    <a:pt x="296" y="211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300" y="209"/>
                    <a:pt x="300" y="209"/>
                    <a:pt x="300" y="209"/>
                  </a:cubicBezTo>
                  <a:cubicBezTo>
                    <a:pt x="301" y="209"/>
                    <a:pt x="301" y="209"/>
                    <a:pt x="301" y="209"/>
                  </a:cubicBezTo>
                  <a:cubicBezTo>
                    <a:pt x="302" y="209"/>
                    <a:pt x="302" y="209"/>
                    <a:pt x="302" y="209"/>
                  </a:cubicBezTo>
                  <a:cubicBezTo>
                    <a:pt x="303" y="208"/>
                    <a:pt x="303" y="208"/>
                    <a:pt x="303" y="208"/>
                  </a:cubicBezTo>
                  <a:cubicBezTo>
                    <a:pt x="304" y="208"/>
                    <a:pt x="304" y="208"/>
                    <a:pt x="304" y="208"/>
                  </a:cubicBezTo>
                  <a:cubicBezTo>
                    <a:pt x="304" y="207"/>
                    <a:pt x="304" y="207"/>
                    <a:pt x="304" y="207"/>
                  </a:cubicBezTo>
                  <a:lnTo>
                    <a:pt x="303" y="207"/>
                  </a:lnTo>
                  <a:close/>
                </a:path>
              </a:pathLst>
            </a:custGeom>
            <a:solidFill>
              <a:srgbClr val="F5AC00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0"/>
            <p:cNvSpPr/>
            <p:nvPr/>
          </p:nvSpPr>
          <p:spPr>
            <a:xfrm>
              <a:off x="4504358" y="3189710"/>
              <a:ext cx="901116" cy="1252199"/>
            </a:xfrm>
            <a:custGeom>
              <a:avLst/>
              <a:gdLst/>
              <a:ahLst/>
              <a:cxnLst/>
              <a:rect l="l" t="t" r="r" b="b"/>
              <a:pathLst>
                <a:path w="539" h="749" extrusionOk="0">
                  <a:moveTo>
                    <a:pt x="217" y="701"/>
                  </a:moveTo>
                  <a:lnTo>
                    <a:pt x="220" y="701"/>
                  </a:lnTo>
                  <a:lnTo>
                    <a:pt x="539" y="701"/>
                  </a:lnTo>
                  <a:lnTo>
                    <a:pt x="539" y="95"/>
                  </a:lnTo>
                  <a:lnTo>
                    <a:pt x="539" y="95"/>
                  </a:lnTo>
                  <a:lnTo>
                    <a:pt x="539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749"/>
                  </a:lnTo>
                  <a:lnTo>
                    <a:pt x="56" y="749"/>
                  </a:lnTo>
                  <a:lnTo>
                    <a:pt x="56" y="704"/>
                  </a:lnTo>
                  <a:lnTo>
                    <a:pt x="208" y="704"/>
                  </a:lnTo>
                  <a:lnTo>
                    <a:pt x="208" y="701"/>
                  </a:lnTo>
                  <a:lnTo>
                    <a:pt x="217" y="701"/>
                  </a:lnTo>
                  <a:lnTo>
                    <a:pt x="217" y="701"/>
                  </a:lnTo>
                  <a:lnTo>
                    <a:pt x="217" y="701"/>
                  </a:lnTo>
                  <a:close/>
                </a:path>
              </a:pathLst>
            </a:custGeom>
            <a:solidFill>
              <a:srgbClr val="F5AC00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10"/>
            <p:cNvSpPr/>
            <p:nvPr/>
          </p:nvSpPr>
          <p:spPr>
            <a:xfrm>
              <a:off x="9623941" y="2547728"/>
              <a:ext cx="258691" cy="471790"/>
            </a:xfrm>
            <a:custGeom>
              <a:avLst/>
              <a:gdLst/>
              <a:ahLst/>
              <a:cxnLst/>
              <a:rect l="l" t="t" r="r" b="b"/>
              <a:pathLst>
                <a:path w="258691" h="471790" extrusionOk="0">
                  <a:moveTo>
                    <a:pt x="111667" y="0"/>
                  </a:moveTo>
                  <a:cubicBezTo>
                    <a:pt x="111667" y="0"/>
                    <a:pt x="111667" y="0"/>
                    <a:pt x="127561" y="0"/>
                  </a:cubicBezTo>
                  <a:cubicBezTo>
                    <a:pt x="127561" y="0"/>
                    <a:pt x="127561" y="0"/>
                    <a:pt x="171271" y="35682"/>
                  </a:cubicBezTo>
                  <a:cubicBezTo>
                    <a:pt x="171271" y="35682"/>
                    <a:pt x="171271" y="35682"/>
                    <a:pt x="211008" y="71363"/>
                  </a:cubicBezTo>
                  <a:lnTo>
                    <a:pt x="234849" y="71363"/>
                  </a:lnTo>
                  <a:cubicBezTo>
                    <a:pt x="234849" y="71363"/>
                    <a:pt x="234849" y="71363"/>
                    <a:pt x="258691" y="103080"/>
                  </a:cubicBezTo>
                  <a:cubicBezTo>
                    <a:pt x="258691" y="103080"/>
                    <a:pt x="258691" y="103080"/>
                    <a:pt x="222928" y="162550"/>
                  </a:cubicBezTo>
                  <a:cubicBezTo>
                    <a:pt x="222928" y="162550"/>
                    <a:pt x="222928" y="162550"/>
                    <a:pt x="222928" y="178408"/>
                  </a:cubicBezTo>
                  <a:cubicBezTo>
                    <a:pt x="222928" y="178408"/>
                    <a:pt x="222928" y="178408"/>
                    <a:pt x="238823" y="194267"/>
                  </a:cubicBezTo>
                  <a:cubicBezTo>
                    <a:pt x="238823" y="194267"/>
                    <a:pt x="238823" y="194267"/>
                    <a:pt x="254717" y="210125"/>
                  </a:cubicBezTo>
                  <a:cubicBezTo>
                    <a:pt x="254717" y="210125"/>
                    <a:pt x="254717" y="210125"/>
                    <a:pt x="254717" y="225984"/>
                  </a:cubicBezTo>
                  <a:cubicBezTo>
                    <a:pt x="254717" y="225984"/>
                    <a:pt x="254717" y="225984"/>
                    <a:pt x="254717" y="269594"/>
                  </a:cubicBezTo>
                  <a:cubicBezTo>
                    <a:pt x="254717" y="269594"/>
                    <a:pt x="254717" y="269594"/>
                    <a:pt x="238823" y="269594"/>
                  </a:cubicBezTo>
                  <a:cubicBezTo>
                    <a:pt x="238823" y="269594"/>
                    <a:pt x="238823" y="269594"/>
                    <a:pt x="222928" y="285453"/>
                  </a:cubicBezTo>
                  <a:cubicBezTo>
                    <a:pt x="222928" y="285453"/>
                    <a:pt x="222928" y="285453"/>
                    <a:pt x="222928" y="333028"/>
                  </a:cubicBezTo>
                  <a:cubicBezTo>
                    <a:pt x="222928" y="333028"/>
                    <a:pt x="222928" y="333028"/>
                    <a:pt x="207034" y="348887"/>
                  </a:cubicBezTo>
                  <a:cubicBezTo>
                    <a:pt x="207034" y="348887"/>
                    <a:pt x="207034" y="348887"/>
                    <a:pt x="191139" y="348887"/>
                  </a:cubicBezTo>
                  <a:cubicBezTo>
                    <a:pt x="191139" y="348887"/>
                    <a:pt x="191139" y="348887"/>
                    <a:pt x="191139" y="364745"/>
                  </a:cubicBezTo>
                  <a:cubicBezTo>
                    <a:pt x="191139" y="364745"/>
                    <a:pt x="191139" y="364745"/>
                    <a:pt x="115641" y="471790"/>
                  </a:cubicBezTo>
                  <a:cubicBezTo>
                    <a:pt x="115641" y="471790"/>
                    <a:pt x="115641" y="471790"/>
                    <a:pt x="115641" y="455932"/>
                  </a:cubicBezTo>
                  <a:cubicBezTo>
                    <a:pt x="115641" y="455932"/>
                    <a:pt x="115641" y="455932"/>
                    <a:pt x="115641" y="424215"/>
                  </a:cubicBezTo>
                  <a:cubicBezTo>
                    <a:pt x="115641" y="424215"/>
                    <a:pt x="115641" y="424215"/>
                    <a:pt x="83852" y="424215"/>
                  </a:cubicBezTo>
                  <a:cubicBezTo>
                    <a:pt x="83852" y="424215"/>
                    <a:pt x="83852" y="424215"/>
                    <a:pt x="67957" y="408356"/>
                  </a:cubicBezTo>
                  <a:cubicBezTo>
                    <a:pt x="67957" y="408356"/>
                    <a:pt x="67957" y="408356"/>
                    <a:pt x="52063" y="392498"/>
                  </a:cubicBezTo>
                  <a:cubicBezTo>
                    <a:pt x="52063" y="392498"/>
                    <a:pt x="52063" y="392498"/>
                    <a:pt x="31946" y="374099"/>
                  </a:cubicBezTo>
                  <a:lnTo>
                    <a:pt x="7543" y="351780"/>
                  </a:lnTo>
                  <a:lnTo>
                    <a:pt x="0" y="341160"/>
                  </a:lnTo>
                  <a:lnTo>
                    <a:pt x="8353" y="336993"/>
                  </a:lnTo>
                  <a:cubicBezTo>
                    <a:pt x="32194" y="313205"/>
                    <a:pt x="52063" y="293382"/>
                    <a:pt x="60010" y="289418"/>
                  </a:cubicBezTo>
                  <a:cubicBezTo>
                    <a:pt x="60010" y="289418"/>
                    <a:pt x="60010" y="289418"/>
                    <a:pt x="60010" y="269594"/>
                  </a:cubicBezTo>
                  <a:cubicBezTo>
                    <a:pt x="60010" y="269594"/>
                    <a:pt x="60010" y="269594"/>
                    <a:pt x="75904" y="245807"/>
                  </a:cubicBezTo>
                  <a:cubicBezTo>
                    <a:pt x="75904" y="245807"/>
                    <a:pt x="75904" y="245807"/>
                    <a:pt x="75904" y="186337"/>
                  </a:cubicBezTo>
                  <a:cubicBezTo>
                    <a:pt x="75904" y="186337"/>
                    <a:pt x="75904" y="186337"/>
                    <a:pt x="48089" y="134797"/>
                  </a:cubicBezTo>
                  <a:cubicBezTo>
                    <a:pt x="48089" y="134797"/>
                    <a:pt x="48089" y="134797"/>
                    <a:pt x="36168" y="138762"/>
                  </a:cubicBezTo>
                  <a:cubicBezTo>
                    <a:pt x="36168" y="138762"/>
                    <a:pt x="36168" y="138762"/>
                    <a:pt x="40142" y="130833"/>
                  </a:cubicBezTo>
                  <a:cubicBezTo>
                    <a:pt x="40142" y="130833"/>
                    <a:pt x="40142" y="130833"/>
                    <a:pt x="44115" y="118939"/>
                  </a:cubicBezTo>
                  <a:cubicBezTo>
                    <a:pt x="44115" y="118939"/>
                    <a:pt x="44115" y="118939"/>
                    <a:pt x="52063" y="95151"/>
                  </a:cubicBezTo>
                  <a:cubicBezTo>
                    <a:pt x="52063" y="95151"/>
                    <a:pt x="52063" y="95151"/>
                    <a:pt x="75904" y="59469"/>
                  </a:cubicBezTo>
                  <a:cubicBezTo>
                    <a:pt x="75904" y="59469"/>
                    <a:pt x="75904" y="59469"/>
                    <a:pt x="75904" y="15859"/>
                  </a:cubicBezTo>
                  <a:cubicBezTo>
                    <a:pt x="75904" y="15859"/>
                    <a:pt x="75904" y="15859"/>
                    <a:pt x="111667" y="3965"/>
                  </a:cubicBezTo>
                  <a:cubicBezTo>
                    <a:pt x="111667" y="3965"/>
                    <a:pt x="111667" y="3965"/>
                    <a:pt x="107693" y="3965"/>
                  </a:cubicBezTo>
                  <a:cubicBezTo>
                    <a:pt x="107693" y="0"/>
                    <a:pt x="111667" y="0"/>
                    <a:pt x="111667" y="0"/>
                  </a:cubicBez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10"/>
            <p:cNvSpPr/>
            <p:nvPr/>
          </p:nvSpPr>
          <p:spPr>
            <a:xfrm>
              <a:off x="10103313" y="1705127"/>
              <a:ext cx="312632" cy="538329"/>
            </a:xfrm>
            <a:custGeom>
              <a:avLst/>
              <a:gdLst/>
              <a:ahLst/>
              <a:cxnLst/>
              <a:rect l="l" t="t" r="r" b="b"/>
              <a:pathLst>
                <a:path w="79" h="136" extrusionOk="0">
                  <a:moveTo>
                    <a:pt x="74" y="101"/>
                  </a:moveTo>
                  <a:cubicBezTo>
                    <a:pt x="74" y="75"/>
                    <a:pt x="74" y="75"/>
                    <a:pt x="74" y="75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6" y="34"/>
                    <a:pt x="67" y="20"/>
                    <a:pt x="66" y="17"/>
                  </a:cubicBezTo>
                  <a:cubicBezTo>
                    <a:pt x="65" y="14"/>
                    <a:pt x="66" y="7"/>
                    <a:pt x="66" y="6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2"/>
                    <a:pt x="35" y="34"/>
                    <a:pt x="32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50"/>
                    <a:pt x="24" y="53"/>
                    <a:pt x="21" y="56"/>
                  </a:cubicBezTo>
                  <a:cubicBezTo>
                    <a:pt x="19" y="58"/>
                    <a:pt x="19" y="59"/>
                    <a:pt x="19" y="60"/>
                  </a:cubicBezTo>
                  <a:cubicBezTo>
                    <a:pt x="19" y="61"/>
                    <a:pt x="20" y="61"/>
                    <a:pt x="21" y="61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3"/>
                    <a:pt x="15" y="73"/>
                    <a:pt x="15" y="73"/>
                  </a:cubicBezTo>
                  <a:cubicBezTo>
                    <a:pt x="15" y="73"/>
                    <a:pt x="15" y="77"/>
                    <a:pt x="10" y="81"/>
                  </a:cubicBezTo>
                  <a:cubicBezTo>
                    <a:pt x="8" y="83"/>
                    <a:pt x="7" y="84"/>
                    <a:pt x="7" y="85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86"/>
                    <a:pt x="9" y="86"/>
                    <a:pt x="10" y="86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0" y="100"/>
                    <a:pt x="10" y="101"/>
                    <a:pt x="10" y="102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9" y="104"/>
                    <a:pt x="9" y="105"/>
                    <a:pt x="9" y="108"/>
                  </a:cubicBezTo>
                  <a:cubicBezTo>
                    <a:pt x="9" y="109"/>
                    <a:pt x="8" y="111"/>
                    <a:pt x="8" y="111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5" y="117"/>
                    <a:pt x="2" y="119"/>
                    <a:pt x="1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" y="128"/>
                    <a:pt x="1" y="128"/>
                    <a:pt x="1" y="128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55" y="136"/>
                    <a:pt x="55" y="136"/>
                    <a:pt x="55" y="136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67" y="125"/>
                    <a:pt x="67" y="125"/>
                    <a:pt x="67" y="125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9" y="109"/>
                    <a:pt x="79" y="109"/>
                    <a:pt x="79" y="109"/>
                  </a:cubicBezTo>
                  <a:cubicBezTo>
                    <a:pt x="78" y="108"/>
                    <a:pt x="78" y="108"/>
                    <a:pt x="78" y="108"/>
                  </a:cubicBezTo>
                  <a:lnTo>
                    <a:pt x="74" y="101"/>
                  </a:lnTo>
                  <a:close/>
                </a:path>
              </a:pathLst>
            </a:custGeom>
            <a:solidFill>
              <a:srgbClr val="F5AC00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10"/>
            <p:cNvSpPr/>
            <p:nvPr/>
          </p:nvSpPr>
          <p:spPr>
            <a:xfrm>
              <a:off x="2799093" y="2223394"/>
              <a:ext cx="926193" cy="1414367"/>
            </a:xfrm>
            <a:custGeom>
              <a:avLst/>
              <a:gdLst/>
              <a:ahLst/>
              <a:cxnLst/>
              <a:rect l="l" t="t" r="r" b="b"/>
              <a:pathLst>
                <a:path w="234" h="357" extrusionOk="0">
                  <a:moveTo>
                    <a:pt x="118" y="0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217" y="357"/>
                    <a:pt x="217" y="357"/>
                    <a:pt x="217" y="357"/>
                  </a:cubicBezTo>
                  <a:cubicBezTo>
                    <a:pt x="217" y="357"/>
                    <a:pt x="217" y="357"/>
                    <a:pt x="217" y="357"/>
                  </a:cubicBezTo>
                  <a:cubicBezTo>
                    <a:pt x="217" y="326"/>
                    <a:pt x="217" y="326"/>
                    <a:pt x="217" y="326"/>
                  </a:cubicBezTo>
                  <a:cubicBezTo>
                    <a:pt x="218" y="326"/>
                    <a:pt x="220" y="325"/>
                    <a:pt x="220" y="323"/>
                  </a:cubicBezTo>
                  <a:cubicBezTo>
                    <a:pt x="221" y="321"/>
                    <a:pt x="220" y="319"/>
                    <a:pt x="217" y="317"/>
                  </a:cubicBezTo>
                  <a:cubicBezTo>
                    <a:pt x="210" y="310"/>
                    <a:pt x="210" y="310"/>
                    <a:pt x="210" y="310"/>
                  </a:cubicBezTo>
                  <a:cubicBezTo>
                    <a:pt x="214" y="288"/>
                    <a:pt x="214" y="288"/>
                    <a:pt x="214" y="288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244"/>
                    <a:pt x="234" y="244"/>
                    <a:pt x="234" y="244"/>
                  </a:cubicBezTo>
                  <a:cubicBezTo>
                    <a:pt x="234" y="0"/>
                    <a:pt x="234" y="0"/>
                    <a:pt x="234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F5AC00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10"/>
            <p:cNvSpPr/>
            <p:nvPr/>
          </p:nvSpPr>
          <p:spPr>
            <a:xfrm>
              <a:off x="5239963" y="2032805"/>
              <a:ext cx="1315729" cy="583468"/>
            </a:xfrm>
            <a:custGeom>
              <a:avLst/>
              <a:gdLst/>
              <a:ahLst/>
              <a:cxnLst/>
              <a:rect l="l" t="t" r="r" b="b"/>
              <a:pathLst>
                <a:path w="787" h="349" extrusionOk="0">
                  <a:moveTo>
                    <a:pt x="787" y="323"/>
                  </a:moveTo>
                  <a:lnTo>
                    <a:pt x="740" y="294"/>
                  </a:lnTo>
                  <a:lnTo>
                    <a:pt x="740" y="294"/>
                  </a:lnTo>
                  <a:lnTo>
                    <a:pt x="740" y="294"/>
                  </a:lnTo>
                  <a:lnTo>
                    <a:pt x="738" y="292"/>
                  </a:lnTo>
                  <a:lnTo>
                    <a:pt x="740" y="292"/>
                  </a:lnTo>
                  <a:lnTo>
                    <a:pt x="735" y="249"/>
                  </a:lnTo>
                  <a:lnTo>
                    <a:pt x="735" y="188"/>
                  </a:lnTo>
                  <a:lnTo>
                    <a:pt x="707" y="176"/>
                  </a:lnTo>
                  <a:lnTo>
                    <a:pt x="707" y="105"/>
                  </a:lnTo>
                  <a:lnTo>
                    <a:pt x="679" y="60"/>
                  </a:lnTo>
                  <a:lnTo>
                    <a:pt x="650" y="48"/>
                  </a:lnTo>
                  <a:lnTo>
                    <a:pt x="622" y="27"/>
                  </a:lnTo>
                  <a:lnTo>
                    <a:pt x="525" y="27"/>
                  </a:lnTo>
                  <a:lnTo>
                    <a:pt x="492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196" y="249"/>
                  </a:lnTo>
                  <a:lnTo>
                    <a:pt x="196" y="349"/>
                  </a:lnTo>
                  <a:lnTo>
                    <a:pt x="787" y="349"/>
                  </a:lnTo>
                  <a:lnTo>
                    <a:pt x="787" y="323"/>
                  </a:lnTo>
                  <a:lnTo>
                    <a:pt x="787" y="323"/>
                  </a:lnTo>
                  <a:lnTo>
                    <a:pt x="787" y="323"/>
                  </a:lnTo>
                  <a:close/>
                </a:path>
              </a:pathLst>
            </a:custGeom>
            <a:solidFill>
              <a:srgbClr val="F5AC00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2000"/>
              </a:pPr>
              <a:endParaRPr sz="2000">
                <a:solidFill>
                  <a:srgbClr val="FFFFFF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10"/>
            <p:cNvSpPr/>
            <p:nvPr/>
          </p:nvSpPr>
          <p:spPr>
            <a:xfrm>
              <a:off x="3415998" y="885931"/>
              <a:ext cx="1827309" cy="891085"/>
            </a:xfrm>
            <a:custGeom>
              <a:avLst/>
              <a:gdLst/>
              <a:ahLst/>
              <a:cxnLst/>
              <a:rect l="l" t="t" r="r" b="b"/>
              <a:pathLst>
                <a:path w="462" h="225" extrusionOk="0">
                  <a:moveTo>
                    <a:pt x="10" y="59"/>
                  </a:moveTo>
                  <a:cubicBezTo>
                    <a:pt x="10" y="63"/>
                    <a:pt x="10" y="63"/>
                    <a:pt x="10" y="63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8" y="97"/>
                    <a:pt x="38" y="97"/>
                    <a:pt x="38" y="97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40" y="102"/>
                    <a:pt x="46" y="105"/>
                    <a:pt x="49" y="106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59" y="141"/>
                    <a:pt x="59" y="141"/>
                    <a:pt x="59" y="141"/>
                  </a:cubicBezTo>
                  <a:cubicBezTo>
                    <a:pt x="58" y="141"/>
                    <a:pt x="58" y="144"/>
                    <a:pt x="59" y="148"/>
                  </a:cubicBezTo>
                  <a:cubicBezTo>
                    <a:pt x="59" y="150"/>
                    <a:pt x="60" y="151"/>
                    <a:pt x="60" y="151"/>
                  </a:cubicBezTo>
                  <a:cubicBezTo>
                    <a:pt x="60" y="151"/>
                    <a:pt x="60" y="151"/>
                    <a:pt x="60" y="151"/>
                  </a:cubicBezTo>
                  <a:cubicBezTo>
                    <a:pt x="60" y="151"/>
                    <a:pt x="60" y="152"/>
                    <a:pt x="60" y="153"/>
                  </a:cubicBezTo>
                  <a:cubicBezTo>
                    <a:pt x="58" y="156"/>
                    <a:pt x="60" y="163"/>
                    <a:pt x="60" y="166"/>
                  </a:cubicBezTo>
                  <a:cubicBezTo>
                    <a:pt x="60" y="167"/>
                    <a:pt x="60" y="167"/>
                    <a:pt x="60" y="167"/>
                  </a:cubicBezTo>
                  <a:cubicBezTo>
                    <a:pt x="70" y="167"/>
                    <a:pt x="70" y="167"/>
                    <a:pt x="70" y="167"/>
                  </a:cubicBezTo>
                  <a:cubicBezTo>
                    <a:pt x="70" y="166"/>
                    <a:pt x="70" y="166"/>
                    <a:pt x="70" y="166"/>
                  </a:cubicBezTo>
                  <a:cubicBezTo>
                    <a:pt x="70" y="166"/>
                    <a:pt x="70" y="166"/>
                    <a:pt x="70" y="166"/>
                  </a:cubicBezTo>
                  <a:cubicBezTo>
                    <a:pt x="71" y="166"/>
                    <a:pt x="71" y="166"/>
                    <a:pt x="71" y="166"/>
                  </a:cubicBezTo>
                  <a:cubicBezTo>
                    <a:pt x="71" y="166"/>
                    <a:pt x="72" y="166"/>
                    <a:pt x="73" y="166"/>
                  </a:cubicBezTo>
                  <a:cubicBezTo>
                    <a:pt x="73" y="166"/>
                    <a:pt x="74" y="166"/>
                    <a:pt x="75" y="167"/>
                  </a:cubicBezTo>
                  <a:cubicBezTo>
                    <a:pt x="82" y="168"/>
                    <a:pt x="87" y="172"/>
                    <a:pt x="88" y="173"/>
                  </a:cubicBezTo>
                  <a:cubicBezTo>
                    <a:pt x="88" y="188"/>
                    <a:pt x="88" y="188"/>
                    <a:pt x="88" y="188"/>
                  </a:cubicBezTo>
                  <a:cubicBezTo>
                    <a:pt x="93" y="194"/>
                    <a:pt x="93" y="194"/>
                    <a:pt x="93" y="194"/>
                  </a:cubicBezTo>
                  <a:cubicBezTo>
                    <a:pt x="100" y="206"/>
                    <a:pt x="100" y="206"/>
                    <a:pt x="100" y="206"/>
                  </a:cubicBezTo>
                  <a:cubicBezTo>
                    <a:pt x="104" y="206"/>
                    <a:pt x="104" y="206"/>
                    <a:pt x="104" y="206"/>
                  </a:cubicBezTo>
                  <a:cubicBezTo>
                    <a:pt x="104" y="214"/>
                    <a:pt x="104" y="214"/>
                    <a:pt x="104" y="214"/>
                  </a:cubicBezTo>
                  <a:cubicBezTo>
                    <a:pt x="105" y="214"/>
                    <a:pt x="105" y="214"/>
                    <a:pt x="105" y="214"/>
                  </a:cubicBezTo>
                  <a:cubicBezTo>
                    <a:pt x="105" y="214"/>
                    <a:pt x="105" y="214"/>
                    <a:pt x="105" y="214"/>
                  </a:cubicBezTo>
                  <a:cubicBezTo>
                    <a:pt x="106" y="213"/>
                    <a:pt x="106" y="213"/>
                    <a:pt x="106" y="213"/>
                  </a:cubicBezTo>
                  <a:cubicBezTo>
                    <a:pt x="107" y="212"/>
                    <a:pt x="107" y="212"/>
                    <a:pt x="107" y="212"/>
                  </a:cubicBezTo>
                  <a:cubicBezTo>
                    <a:pt x="109" y="212"/>
                    <a:pt x="110" y="213"/>
                    <a:pt x="111" y="216"/>
                  </a:cubicBezTo>
                  <a:cubicBezTo>
                    <a:pt x="117" y="222"/>
                    <a:pt x="121" y="224"/>
                    <a:pt x="122" y="224"/>
                  </a:cubicBezTo>
                  <a:cubicBezTo>
                    <a:pt x="134" y="224"/>
                    <a:pt x="134" y="224"/>
                    <a:pt x="134" y="224"/>
                  </a:cubicBezTo>
                  <a:cubicBezTo>
                    <a:pt x="136" y="224"/>
                    <a:pt x="137" y="224"/>
                    <a:pt x="138" y="224"/>
                  </a:cubicBezTo>
                  <a:cubicBezTo>
                    <a:pt x="139" y="223"/>
                    <a:pt x="139" y="223"/>
                    <a:pt x="140" y="223"/>
                  </a:cubicBezTo>
                  <a:cubicBezTo>
                    <a:pt x="141" y="223"/>
                    <a:pt x="142" y="224"/>
                    <a:pt x="143" y="224"/>
                  </a:cubicBezTo>
                  <a:cubicBezTo>
                    <a:pt x="143" y="224"/>
                    <a:pt x="145" y="224"/>
                    <a:pt x="147" y="224"/>
                  </a:cubicBezTo>
                  <a:cubicBezTo>
                    <a:pt x="149" y="224"/>
                    <a:pt x="153" y="224"/>
                    <a:pt x="154" y="224"/>
                  </a:cubicBezTo>
                  <a:cubicBezTo>
                    <a:pt x="155" y="225"/>
                    <a:pt x="155" y="225"/>
                    <a:pt x="155" y="225"/>
                  </a:cubicBezTo>
                  <a:cubicBezTo>
                    <a:pt x="156" y="225"/>
                    <a:pt x="156" y="225"/>
                    <a:pt x="156" y="225"/>
                  </a:cubicBezTo>
                  <a:cubicBezTo>
                    <a:pt x="157" y="225"/>
                    <a:pt x="158" y="225"/>
                    <a:pt x="160" y="224"/>
                  </a:cubicBezTo>
                  <a:cubicBezTo>
                    <a:pt x="165" y="221"/>
                    <a:pt x="165" y="221"/>
                    <a:pt x="165" y="221"/>
                  </a:cubicBezTo>
                  <a:cubicBezTo>
                    <a:pt x="176" y="217"/>
                    <a:pt x="176" y="217"/>
                    <a:pt x="176" y="217"/>
                  </a:cubicBezTo>
                  <a:cubicBezTo>
                    <a:pt x="182" y="216"/>
                    <a:pt x="182" y="216"/>
                    <a:pt x="182" y="216"/>
                  </a:cubicBezTo>
                  <a:cubicBezTo>
                    <a:pt x="189" y="216"/>
                    <a:pt x="189" y="216"/>
                    <a:pt x="189" y="216"/>
                  </a:cubicBezTo>
                  <a:cubicBezTo>
                    <a:pt x="189" y="215"/>
                    <a:pt x="189" y="215"/>
                    <a:pt x="189" y="215"/>
                  </a:cubicBezTo>
                  <a:cubicBezTo>
                    <a:pt x="189" y="204"/>
                    <a:pt x="189" y="204"/>
                    <a:pt x="189" y="204"/>
                  </a:cubicBezTo>
                  <a:cubicBezTo>
                    <a:pt x="461" y="204"/>
                    <a:pt x="461" y="204"/>
                    <a:pt x="461" y="204"/>
                  </a:cubicBezTo>
                  <a:cubicBezTo>
                    <a:pt x="462" y="204"/>
                    <a:pt x="462" y="204"/>
                    <a:pt x="462" y="204"/>
                  </a:cubicBezTo>
                  <a:cubicBezTo>
                    <a:pt x="462" y="203"/>
                    <a:pt x="462" y="203"/>
                    <a:pt x="462" y="203"/>
                  </a:cubicBezTo>
                  <a:cubicBezTo>
                    <a:pt x="462" y="154"/>
                    <a:pt x="462" y="154"/>
                    <a:pt x="462" y="154"/>
                  </a:cubicBezTo>
                  <a:cubicBezTo>
                    <a:pt x="461" y="154"/>
                    <a:pt x="461" y="154"/>
                    <a:pt x="461" y="154"/>
                  </a:cubicBezTo>
                  <a:cubicBezTo>
                    <a:pt x="461" y="154"/>
                    <a:pt x="461" y="154"/>
                    <a:pt x="461" y="154"/>
                  </a:cubicBezTo>
                  <a:cubicBezTo>
                    <a:pt x="461" y="0"/>
                    <a:pt x="461" y="0"/>
                    <a:pt x="4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lnTo>
                    <a:pt x="10" y="59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10"/>
            <p:cNvSpPr/>
            <p:nvPr/>
          </p:nvSpPr>
          <p:spPr>
            <a:xfrm>
              <a:off x="6477116" y="2524323"/>
              <a:ext cx="1051580" cy="887741"/>
            </a:xfrm>
            <a:custGeom>
              <a:avLst/>
              <a:gdLst/>
              <a:ahLst/>
              <a:cxnLst/>
              <a:rect l="l" t="t" r="r" b="b"/>
              <a:pathLst>
                <a:path w="266" h="224" extrusionOk="0">
                  <a:moveTo>
                    <a:pt x="0" y="0"/>
                  </a:moveTo>
                  <a:cubicBezTo>
                    <a:pt x="20" y="12"/>
                    <a:pt x="20" y="12"/>
                    <a:pt x="20" y="12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6" y="36"/>
                    <a:pt x="37" y="37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51" y="73"/>
                    <a:pt x="51" y="73"/>
                    <a:pt x="51" y="73"/>
                  </a:cubicBezTo>
                  <a:cubicBezTo>
                    <a:pt x="52" y="75"/>
                    <a:pt x="53" y="76"/>
                    <a:pt x="54" y="76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4" y="167"/>
                    <a:pt x="54" y="167"/>
                    <a:pt x="54" y="167"/>
                  </a:cubicBezTo>
                  <a:cubicBezTo>
                    <a:pt x="54" y="168"/>
                    <a:pt x="54" y="168"/>
                    <a:pt x="54" y="168"/>
                  </a:cubicBezTo>
                  <a:cubicBezTo>
                    <a:pt x="54" y="168"/>
                    <a:pt x="54" y="168"/>
                    <a:pt x="54" y="168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54" y="208"/>
                    <a:pt x="54" y="208"/>
                    <a:pt x="54" y="208"/>
                  </a:cubicBezTo>
                  <a:cubicBezTo>
                    <a:pt x="54" y="208"/>
                    <a:pt x="54" y="208"/>
                    <a:pt x="54" y="208"/>
                  </a:cubicBezTo>
                  <a:cubicBezTo>
                    <a:pt x="220" y="208"/>
                    <a:pt x="220" y="208"/>
                    <a:pt x="220" y="208"/>
                  </a:cubicBezTo>
                  <a:cubicBezTo>
                    <a:pt x="220" y="224"/>
                    <a:pt x="220" y="224"/>
                    <a:pt x="220" y="224"/>
                  </a:cubicBezTo>
                  <a:cubicBezTo>
                    <a:pt x="244" y="224"/>
                    <a:pt x="244" y="224"/>
                    <a:pt x="244" y="224"/>
                  </a:cubicBezTo>
                  <a:cubicBezTo>
                    <a:pt x="244" y="224"/>
                    <a:pt x="244" y="224"/>
                    <a:pt x="244" y="224"/>
                  </a:cubicBezTo>
                  <a:cubicBezTo>
                    <a:pt x="244" y="224"/>
                    <a:pt x="244" y="224"/>
                    <a:pt x="244" y="224"/>
                  </a:cubicBezTo>
                  <a:cubicBezTo>
                    <a:pt x="249" y="215"/>
                    <a:pt x="249" y="215"/>
                    <a:pt x="249" y="215"/>
                  </a:cubicBezTo>
                  <a:cubicBezTo>
                    <a:pt x="249" y="215"/>
                    <a:pt x="249" y="215"/>
                    <a:pt x="249" y="215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7" y="201"/>
                    <a:pt x="257" y="201"/>
                    <a:pt x="257" y="201"/>
                  </a:cubicBezTo>
                  <a:cubicBezTo>
                    <a:pt x="258" y="200"/>
                    <a:pt x="266" y="194"/>
                    <a:pt x="263" y="184"/>
                  </a:cubicBezTo>
                  <a:cubicBezTo>
                    <a:pt x="261" y="172"/>
                    <a:pt x="261" y="172"/>
                    <a:pt x="261" y="172"/>
                  </a:cubicBezTo>
                  <a:cubicBezTo>
                    <a:pt x="261" y="172"/>
                    <a:pt x="261" y="172"/>
                    <a:pt x="261" y="172"/>
                  </a:cubicBezTo>
                  <a:cubicBezTo>
                    <a:pt x="259" y="170"/>
                    <a:pt x="251" y="162"/>
                    <a:pt x="249" y="156"/>
                  </a:cubicBezTo>
                  <a:cubicBezTo>
                    <a:pt x="247" y="148"/>
                    <a:pt x="247" y="148"/>
                    <a:pt x="247" y="148"/>
                  </a:cubicBezTo>
                  <a:cubicBezTo>
                    <a:pt x="240" y="135"/>
                    <a:pt x="240" y="135"/>
                    <a:pt x="240" y="135"/>
                  </a:cubicBezTo>
                  <a:cubicBezTo>
                    <a:pt x="220" y="125"/>
                    <a:pt x="220" y="125"/>
                    <a:pt x="220" y="125"/>
                  </a:cubicBezTo>
                  <a:cubicBezTo>
                    <a:pt x="215" y="108"/>
                    <a:pt x="215" y="108"/>
                    <a:pt x="215" y="108"/>
                  </a:cubicBezTo>
                  <a:cubicBezTo>
                    <a:pt x="218" y="92"/>
                    <a:pt x="218" y="92"/>
                    <a:pt x="218" y="92"/>
                  </a:cubicBezTo>
                  <a:cubicBezTo>
                    <a:pt x="201" y="75"/>
                    <a:pt x="201" y="75"/>
                    <a:pt x="201" y="75"/>
                  </a:cubicBezTo>
                  <a:cubicBezTo>
                    <a:pt x="184" y="64"/>
                    <a:pt x="184" y="64"/>
                    <a:pt x="184" y="6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62" y="0"/>
                    <a:pt x="162" y="0"/>
                    <a:pt x="16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0"/>
            <p:cNvSpPr/>
            <p:nvPr/>
          </p:nvSpPr>
          <p:spPr>
            <a:xfrm>
              <a:off x="7125786" y="3637760"/>
              <a:ext cx="556719" cy="1004769"/>
            </a:xfrm>
            <a:custGeom>
              <a:avLst/>
              <a:gdLst/>
              <a:ahLst/>
              <a:cxnLst/>
              <a:rect l="l" t="t" r="r" b="b"/>
              <a:pathLst>
                <a:path w="141" h="254" extrusionOk="0">
                  <a:moveTo>
                    <a:pt x="126" y="157"/>
                  </a:moveTo>
                  <a:cubicBezTo>
                    <a:pt x="125" y="154"/>
                    <a:pt x="128" y="126"/>
                    <a:pt x="131" y="108"/>
                  </a:cubicBezTo>
                  <a:cubicBezTo>
                    <a:pt x="132" y="99"/>
                    <a:pt x="132" y="93"/>
                    <a:pt x="132" y="92"/>
                  </a:cubicBezTo>
                  <a:cubicBezTo>
                    <a:pt x="132" y="90"/>
                    <a:pt x="137" y="78"/>
                    <a:pt x="141" y="68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1" y="56"/>
                    <a:pt x="141" y="56"/>
                    <a:pt x="141" y="56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5" y="39"/>
                    <a:pt x="32" y="44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29" y="46"/>
                    <a:pt x="29" y="47"/>
                    <a:pt x="27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3" y="52"/>
                    <a:pt x="19" y="56"/>
                    <a:pt x="17" y="59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8" y="68"/>
                    <a:pt x="19" y="75"/>
                    <a:pt x="19" y="75"/>
                  </a:cubicBezTo>
                  <a:cubicBezTo>
                    <a:pt x="19" y="78"/>
                    <a:pt x="20" y="81"/>
                    <a:pt x="20" y="84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8" y="88"/>
                    <a:pt x="18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1"/>
                    <a:pt x="16" y="93"/>
                    <a:pt x="14" y="99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4" y="148"/>
                    <a:pt x="14" y="148"/>
                    <a:pt x="14" y="148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59" y="195"/>
                    <a:pt x="59" y="195"/>
                    <a:pt x="59" y="195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1"/>
                    <a:pt x="61" y="202"/>
                    <a:pt x="60" y="203"/>
                  </a:cubicBezTo>
                  <a:cubicBezTo>
                    <a:pt x="59" y="205"/>
                    <a:pt x="56" y="205"/>
                    <a:pt x="55" y="205"/>
                  </a:cubicBezTo>
                  <a:cubicBezTo>
                    <a:pt x="55" y="217"/>
                    <a:pt x="55" y="217"/>
                    <a:pt x="55" y="217"/>
                  </a:cubicBezTo>
                  <a:cubicBezTo>
                    <a:pt x="59" y="217"/>
                    <a:pt x="59" y="217"/>
                    <a:pt x="59" y="217"/>
                  </a:cubicBezTo>
                  <a:cubicBezTo>
                    <a:pt x="59" y="220"/>
                    <a:pt x="59" y="220"/>
                    <a:pt x="59" y="220"/>
                  </a:cubicBezTo>
                  <a:cubicBezTo>
                    <a:pt x="63" y="220"/>
                    <a:pt x="63" y="220"/>
                    <a:pt x="63" y="220"/>
                  </a:cubicBezTo>
                  <a:cubicBezTo>
                    <a:pt x="61" y="233"/>
                    <a:pt x="61" y="233"/>
                    <a:pt x="61" y="233"/>
                  </a:cubicBezTo>
                  <a:cubicBezTo>
                    <a:pt x="61" y="241"/>
                    <a:pt x="61" y="241"/>
                    <a:pt x="61" y="241"/>
                  </a:cubicBezTo>
                  <a:cubicBezTo>
                    <a:pt x="61" y="243"/>
                    <a:pt x="58" y="244"/>
                    <a:pt x="56" y="244"/>
                  </a:cubicBezTo>
                  <a:cubicBezTo>
                    <a:pt x="56" y="249"/>
                    <a:pt x="56" y="249"/>
                    <a:pt x="56" y="249"/>
                  </a:cubicBezTo>
                  <a:cubicBezTo>
                    <a:pt x="57" y="249"/>
                    <a:pt x="57" y="249"/>
                    <a:pt x="57" y="249"/>
                  </a:cubicBezTo>
                  <a:cubicBezTo>
                    <a:pt x="57" y="249"/>
                    <a:pt x="57" y="249"/>
                    <a:pt x="57" y="249"/>
                  </a:cubicBezTo>
                  <a:cubicBezTo>
                    <a:pt x="64" y="246"/>
                    <a:pt x="64" y="246"/>
                    <a:pt x="64" y="246"/>
                  </a:cubicBezTo>
                  <a:cubicBezTo>
                    <a:pt x="87" y="254"/>
                    <a:pt x="87" y="254"/>
                    <a:pt x="87" y="254"/>
                  </a:cubicBezTo>
                  <a:cubicBezTo>
                    <a:pt x="95" y="250"/>
                    <a:pt x="95" y="250"/>
                    <a:pt x="95" y="250"/>
                  </a:cubicBezTo>
                  <a:cubicBezTo>
                    <a:pt x="103" y="250"/>
                    <a:pt x="103" y="250"/>
                    <a:pt x="103" y="250"/>
                  </a:cubicBezTo>
                  <a:cubicBezTo>
                    <a:pt x="110" y="246"/>
                    <a:pt x="110" y="246"/>
                    <a:pt x="110" y="246"/>
                  </a:cubicBezTo>
                  <a:cubicBezTo>
                    <a:pt x="126" y="248"/>
                    <a:pt x="126" y="248"/>
                    <a:pt x="126" y="248"/>
                  </a:cubicBezTo>
                  <a:cubicBezTo>
                    <a:pt x="126" y="248"/>
                    <a:pt x="126" y="248"/>
                    <a:pt x="126" y="248"/>
                  </a:cubicBezTo>
                  <a:cubicBezTo>
                    <a:pt x="126" y="227"/>
                    <a:pt x="127" y="161"/>
                    <a:pt x="126" y="157"/>
                  </a:cubicBez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0"/>
            <p:cNvSpPr/>
            <p:nvPr/>
          </p:nvSpPr>
          <p:spPr>
            <a:xfrm>
              <a:off x="6279840" y="778934"/>
              <a:ext cx="1173624" cy="1195357"/>
            </a:xfrm>
            <a:custGeom>
              <a:avLst/>
              <a:gdLst/>
              <a:ahLst/>
              <a:cxnLst/>
              <a:rect l="l" t="t" r="r" b="b"/>
              <a:pathLst>
                <a:path w="297" h="302" extrusionOk="0">
                  <a:moveTo>
                    <a:pt x="10" y="96"/>
                  </a:moveTo>
                  <a:cubicBezTo>
                    <a:pt x="10" y="129"/>
                    <a:pt x="10" y="129"/>
                    <a:pt x="10" y="129"/>
                  </a:cubicBezTo>
                  <a:cubicBezTo>
                    <a:pt x="22" y="150"/>
                    <a:pt x="22" y="150"/>
                    <a:pt x="22" y="150"/>
                  </a:cubicBezTo>
                  <a:cubicBezTo>
                    <a:pt x="22" y="162"/>
                    <a:pt x="22" y="162"/>
                    <a:pt x="22" y="162"/>
                  </a:cubicBezTo>
                  <a:cubicBezTo>
                    <a:pt x="24" y="180"/>
                    <a:pt x="24" y="180"/>
                    <a:pt x="24" y="180"/>
                  </a:cubicBezTo>
                  <a:cubicBezTo>
                    <a:pt x="24" y="180"/>
                    <a:pt x="24" y="180"/>
                    <a:pt x="24" y="180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24" y="219"/>
                    <a:pt x="24" y="219"/>
                    <a:pt x="24" y="219"/>
                  </a:cubicBezTo>
                  <a:cubicBezTo>
                    <a:pt x="36" y="233"/>
                    <a:pt x="36" y="233"/>
                    <a:pt x="36" y="233"/>
                  </a:cubicBezTo>
                  <a:cubicBezTo>
                    <a:pt x="36" y="301"/>
                    <a:pt x="36" y="301"/>
                    <a:pt x="36" y="301"/>
                  </a:cubicBezTo>
                  <a:cubicBezTo>
                    <a:pt x="36" y="302"/>
                    <a:pt x="36" y="302"/>
                    <a:pt x="36" y="302"/>
                  </a:cubicBezTo>
                  <a:cubicBezTo>
                    <a:pt x="37" y="302"/>
                    <a:pt x="37" y="302"/>
                    <a:pt x="37" y="302"/>
                  </a:cubicBezTo>
                  <a:cubicBezTo>
                    <a:pt x="227" y="302"/>
                    <a:pt x="227" y="302"/>
                    <a:pt x="227" y="302"/>
                  </a:cubicBezTo>
                  <a:cubicBezTo>
                    <a:pt x="228" y="302"/>
                    <a:pt x="228" y="302"/>
                    <a:pt x="228" y="302"/>
                  </a:cubicBezTo>
                  <a:cubicBezTo>
                    <a:pt x="227" y="300"/>
                    <a:pt x="227" y="300"/>
                    <a:pt x="227" y="300"/>
                  </a:cubicBezTo>
                  <a:cubicBezTo>
                    <a:pt x="227" y="298"/>
                    <a:pt x="227" y="296"/>
                    <a:pt x="227" y="294"/>
                  </a:cubicBezTo>
                  <a:cubicBezTo>
                    <a:pt x="227" y="291"/>
                    <a:pt x="228" y="290"/>
                    <a:pt x="228" y="290"/>
                  </a:cubicBezTo>
                  <a:cubicBezTo>
                    <a:pt x="229" y="289"/>
                    <a:pt x="229" y="289"/>
                    <a:pt x="229" y="289"/>
                  </a:cubicBezTo>
                  <a:cubicBezTo>
                    <a:pt x="228" y="289"/>
                    <a:pt x="228" y="289"/>
                    <a:pt x="228" y="289"/>
                  </a:cubicBezTo>
                  <a:cubicBezTo>
                    <a:pt x="228" y="288"/>
                    <a:pt x="228" y="288"/>
                    <a:pt x="227" y="287"/>
                  </a:cubicBezTo>
                  <a:cubicBezTo>
                    <a:pt x="218" y="276"/>
                    <a:pt x="216" y="273"/>
                    <a:pt x="215" y="273"/>
                  </a:cubicBezTo>
                  <a:cubicBezTo>
                    <a:pt x="193" y="249"/>
                    <a:pt x="193" y="249"/>
                    <a:pt x="193" y="249"/>
                  </a:cubicBezTo>
                  <a:cubicBezTo>
                    <a:pt x="176" y="237"/>
                    <a:pt x="176" y="237"/>
                    <a:pt x="176" y="237"/>
                  </a:cubicBezTo>
                  <a:cubicBezTo>
                    <a:pt x="172" y="226"/>
                    <a:pt x="172" y="226"/>
                    <a:pt x="172" y="226"/>
                  </a:cubicBezTo>
                  <a:cubicBezTo>
                    <a:pt x="173" y="225"/>
                    <a:pt x="176" y="222"/>
                    <a:pt x="174" y="214"/>
                  </a:cubicBezTo>
                  <a:cubicBezTo>
                    <a:pt x="172" y="205"/>
                    <a:pt x="172" y="205"/>
                    <a:pt x="172" y="205"/>
                  </a:cubicBezTo>
                  <a:cubicBezTo>
                    <a:pt x="172" y="193"/>
                    <a:pt x="172" y="193"/>
                    <a:pt x="172" y="193"/>
                  </a:cubicBezTo>
                  <a:cubicBezTo>
                    <a:pt x="181" y="174"/>
                    <a:pt x="181" y="174"/>
                    <a:pt x="181" y="174"/>
                  </a:cubicBezTo>
                  <a:cubicBezTo>
                    <a:pt x="182" y="174"/>
                    <a:pt x="188" y="173"/>
                    <a:pt x="190" y="164"/>
                  </a:cubicBezTo>
                  <a:cubicBezTo>
                    <a:pt x="190" y="162"/>
                    <a:pt x="192" y="160"/>
                    <a:pt x="193" y="159"/>
                  </a:cubicBezTo>
                  <a:cubicBezTo>
                    <a:pt x="194" y="159"/>
                    <a:pt x="195" y="159"/>
                    <a:pt x="196" y="159"/>
                  </a:cubicBezTo>
                  <a:cubicBezTo>
                    <a:pt x="199" y="159"/>
                    <a:pt x="202" y="160"/>
                    <a:pt x="204" y="160"/>
                  </a:cubicBezTo>
                  <a:cubicBezTo>
                    <a:pt x="204" y="160"/>
                    <a:pt x="204" y="160"/>
                    <a:pt x="204" y="160"/>
                  </a:cubicBezTo>
                  <a:cubicBezTo>
                    <a:pt x="266" y="105"/>
                    <a:pt x="266" y="105"/>
                    <a:pt x="266" y="105"/>
                  </a:cubicBezTo>
                  <a:cubicBezTo>
                    <a:pt x="282" y="102"/>
                    <a:pt x="282" y="102"/>
                    <a:pt x="282" y="102"/>
                  </a:cubicBezTo>
                  <a:cubicBezTo>
                    <a:pt x="285" y="94"/>
                    <a:pt x="285" y="94"/>
                    <a:pt x="285" y="94"/>
                  </a:cubicBezTo>
                  <a:cubicBezTo>
                    <a:pt x="297" y="86"/>
                    <a:pt x="297" y="86"/>
                    <a:pt x="297" y="86"/>
                  </a:cubicBezTo>
                  <a:cubicBezTo>
                    <a:pt x="293" y="86"/>
                    <a:pt x="293" y="86"/>
                    <a:pt x="293" y="86"/>
                  </a:cubicBezTo>
                  <a:cubicBezTo>
                    <a:pt x="282" y="82"/>
                    <a:pt x="282" y="82"/>
                    <a:pt x="282" y="82"/>
                  </a:cubicBezTo>
                  <a:cubicBezTo>
                    <a:pt x="266" y="78"/>
                    <a:pt x="266" y="78"/>
                    <a:pt x="266" y="78"/>
                  </a:cubicBezTo>
                  <a:cubicBezTo>
                    <a:pt x="254" y="74"/>
                    <a:pt x="254" y="74"/>
                    <a:pt x="254" y="74"/>
                  </a:cubicBezTo>
                  <a:cubicBezTo>
                    <a:pt x="246" y="78"/>
                    <a:pt x="246" y="78"/>
                    <a:pt x="246" y="78"/>
                  </a:cubicBezTo>
                  <a:cubicBezTo>
                    <a:pt x="239" y="82"/>
                    <a:pt x="239" y="82"/>
                    <a:pt x="239" y="82"/>
                  </a:cubicBezTo>
                  <a:cubicBezTo>
                    <a:pt x="231" y="82"/>
                    <a:pt x="231" y="82"/>
                    <a:pt x="231" y="82"/>
                  </a:cubicBezTo>
                  <a:cubicBezTo>
                    <a:pt x="223" y="78"/>
                    <a:pt x="223" y="78"/>
                    <a:pt x="223" y="78"/>
                  </a:cubicBezTo>
                  <a:cubicBezTo>
                    <a:pt x="219" y="70"/>
                    <a:pt x="219" y="70"/>
                    <a:pt x="219" y="70"/>
                  </a:cubicBezTo>
                  <a:cubicBezTo>
                    <a:pt x="196" y="59"/>
                    <a:pt x="196" y="59"/>
                    <a:pt x="196" y="59"/>
                  </a:cubicBezTo>
                  <a:cubicBezTo>
                    <a:pt x="192" y="55"/>
                    <a:pt x="192" y="55"/>
                    <a:pt x="192" y="55"/>
                  </a:cubicBezTo>
                  <a:cubicBezTo>
                    <a:pt x="176" y="47"/>
                    <a:pt x="176" y="47"/>
                    <a:pt x="176" y="47"/>
                  </a:cubicBezTo>
                  <a:cubicBezTo>
                    <a:pt x="161" y="47"/>
                    <a:pt x="161" y="47"/>
                    <a:pt x="161" y="47"/>
                  </a:cubicBezTo>
                  <a:cubicBezTo>
                    <a:pt x="153" y="51"/>
                    <a:pt x="153" y="51"/>
                    <a:pt x="153" y="51"/>
                  </a:cubicBezTo>
                  <a:cubicBezTo>
                    <a:pt x="145" y="51"/>
                    <a:pt x="145" y="51"/>
                    <a:pt x="145" y="51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25" y="43"/>
                    <a:pt x="125" y="43"/>
                    <a:pt x="125" y="43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0" y="43"/>
                    <a:pt x="110" y="43"/>
                    <a:pt x="110" y="43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10" y="96"/>
                  </a:lnTo>
                  <a:close/>
                </a:path>
              </a:pathLst>
            </a:custGeom>
            <a:solidFill>
              <a:srgbClr val="F5AC00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0"/>
            <p:cNvSpPr/>
            <p:nvPr/>
          </p:nvSpPr>
          <p:spPr>
            <a:xfrm>
              <a:off x="7354825" y="1225311"/>
              <a:ext cx="1225450" cy="1235482"/>
            </a:xfrm>
            <a:custGeom>
              <a:avLst/>
              <a:gdLst/>
              <a:ahLst/>
              <a:cxnLst/>
              <a:rect l="l" t="t" r="r" b="b"/>
              <a:pathLst>
                <a:path w="1225450" h="1235482" extrusionOk="0">
                  <a:moveTo>
                    <a:pt x="827555" y="404583"/>
                  </a:moveTo>
                  <a:lnTo>
                    <a:pt x="854304" y="404583"/>
                  </a:lnTo>
                  <a:lnTo>
                    <a:pt x="886069" y="404583"/>
                  </a:lnTo>
                  <a:lnTo>
                    <a:pt x="886069" y="419630"/>
                  </a:lnTo>
                  <a:lnTo>
                    <a:pt x="917834" y="404583"/>
                  </a:lnTo>
                  <a:lnTo>
                    <a:pt x="932880" y="419630"/>
                  </a:lnTo>
                  <a:lnTo>
                    <a:pt x="964645" y="448051"/>
                  </a:lnTo>
                  <a:lnTo>
                    <a:pt x="981363" y="448051"/>
                  </a:lnTo>
                  <a:lnTo>
                    <a:pt x="996410" y="463097"/>
                  </a:lnTo>
                  <a:lnTo>
                    <a:pt x="1039877" y="479815"/>
                  </a:lnTo>
                  <a:lnTo>
                    <a:pt x="1056595" y="494862"/>
                  </a:lnTo>
                  <a:lnTo>
                    <a:pt x="1071642" y="543345"/>
                  </a:lnTo>
                  <a:lnTo>
                    <a:pt x="1056595" y="558391"/>
                  </a:lnTo>
                  <a:lnTo>
                    <a:pt x="1056595" y="575110"/>
                  </a:lnTo>
                  <a:lnTo>
                    <a:pt x="1071642" y="590156"/>
                  </a:lnTo>
                  <a:lnTo>
                    <a:pt x="1088360" y="682107"/>
                  </a:lnTo>
                  <a:lnTo>
                    <a:pt x="1071642" y="697153"/>
                  </a:lnTo>
                  <a:lnTo>
                    <a:pt x="1056595" y="713871"/>
                  </a:lnTo>
                  <a:lnTo>
                    <a:pt x="1039877" y="745636"/>
                  </a:lnTo>
                  <a:lnTo>
                    <a:pt x="1008113" y="772385"/>
                  </a:lnTo>
                  <a:lnTo>
                    <a:pt x="981363" y="820868"/>
                  </a:lnTo>
                  <a:lnTo>
                    <a:pt x="996410" y="835915"/>
                  </a:lnTo>
                  <a:lnTo>
                    <a:pt x="1008113" y="835915"/>
                  </a:lnTo>
                  <a:lnTo>
                    <a:pt x="1056595" y="820868"/>
                  </a:lnTo>
                  <a:lnTo>
                    <a:pt x="1071642" y="772385"/>
                  </a:lnTo>
                  <a:lnTo>
                    <a:pt x="1120125" y="757339"/>
                  </a:lnTo>
                  <a:lnTo>
                    <a:pt x="1150218" y="745636"/>
                  </a:lnTo>
                  <a:lnTo>
                    <a:pt x="1195357" y="835915"/>
                  </a:lnTo>
                  <a:lnTo>
                    <a:pt x="1195357" y="927866"/>
                  </a:lnTo>
                  <a:lnTo>
                    <a:pt x="1210404" y="957959"/>
                  </a:lnTo>
                  <a:lnTo>
                    <a:pt x="1210404" y="974677"/>
                  </a:lnTo>
                  <a:lnTo>
                    <a:pt x="1225450" y="957959"/>
                  </a:lnTo>
                  <a:lnTo>
                    <a:pt x="1195357" y="1053253"/>
                  </a:lnTo>
                  <a:lnTo>
                    <a:pt x="1163592" y="1053253"/>
                  </a:lnTo>
                  <a:lnTo>
                    <a:pt x="1150218" y="1069971"/>
                  </a:lnTo>
                  <a:lnTo>
                    <a:pt x="1150218" y="1081674"/>
                  </a:lnTo>
                  <a:lnTo>
                    <a:pt x="1150218" y="1113439"/>
                  </a:lnTo>
                  <a:lnTo>
                    <a:pt x="1135171" y="1113439"/>
                  </a:lnTo>
                  <a:lnTo>
                    <a:pt x="1135171" y="1128485"/>
                  </a:lnTo>
                  <a:lnTo>
                    <a:pt x="1120125" y="1160250"/>
                  </a:lnTo>
                  <a:lnTo>
                    <a:pt x="1120125" y="1192015"/>
                  </a:lnTo>
                  <a:lnTo>
                    <a:pt x="1076657" y="1235482"/>
                  </a:lnTo>
                  <a:lnTo>
                    <a:pt x="834242" y="1235482"/>
                  </a:lnTo>
                  <a:lnTo>
                    <a:pt x="830899" y="1235482"/>
                  </a:lnTo>
                  <a:lnTo>
                    <a:pt x="514923" y="1235482"/>
                  </a:lnTo>
                  <a:lnTo>
                    <a:pt x="561734" y="1208733"/>
                  </a:lnTo>
                  <a:lnTo>
                    <a:pt x="625264" y="1053253"/>
                  </a:lnTo>
                  <a:lnTo>
                    <a:pt x="625264" y="957959"/>
                  </a:lnTo>
                  <a:lnTo>
                    <a:pt x="578453" y="835915"/>
                  </a:lnTo>
                  <a:lnTo>
                    <a:pt x="608546" y="728918"/>
                  </a:lnTo>
                  <a:lnTo>
                    <a:pt x="625264" y="713871"/>
                  </a:lnTo>
                  <a:lnTo>
                    <a:pt x="625264" y="618577"/>
                  </a:lnTo>
                  <a:lnTo>
                    <a:pt x="640310" y="601859"/>
                  </a:lnTo>
                  <a:lnTo>
                    <a:pt x="657029" y="575110"/>
                  </a:lnTo>
                  <a:lnTo>
                    <a:pt x="683778" y="558391"/>
                  </a:lnTo>
                  <a:lnTo>
                    <a:pt x="700496" y="543345"/>
                  </a:lnTo>
                  <a:lnTo>
                    <a:pt x="715543" y="526627"/>
                  </a:lnTo>
                  <a:lnTo>
                    <a:pt x="715543" y="543345"/>
                  </a:lnTo>
                  <a:lnTo>
                    <a:pt x="732261" y="590156"/>
                  </a:lnTo>
                  <a:lnTo>
                    <a:pt x="732261" y="575110"/>
                  </a:lnTo>
                  <a:lnTo>
                    <a:pt x="747307" y="575110"/>
                  </a:lnTo>
                  <a:lnTo>
                    <a:pt x="764026" y="494862"/>
                  </a:lnTo>
                  <a:lnTo>
                    <a:pt x="827555" y="479815"/>
                  </a:lnTo>
                  <a:lnTo>
                    <a:pt x="827555" y="463097"/>
                  </a:lnTo>
                  <a:lnTo>
                    <a:pt x="810837" y="448051"/>
                  </a:lnTo>
                  <a:lnTo>
                    <a:pt x="810837" y="419630"/>
                  </a:lnTo>
                  <a:close/>
                  <a:moveTo>
                    <a:pt x="364054" y="0"/>
                  </a:moveTo>
                  <a:cubicBezTo>
                    <a:pt x="364054" y="0"/>
                    <a:pt x="364054" y="0"/>
                    <a:pt x="391754" y="0"/>
                  </a:cubicBezTo>
                  <a:cubicBezTo>
                    <a:pt x="391754" y="0"/>
                    <a:pt x="391754" y="0"/>
                    <a:pt x="391754" y="15871"/>
                  </a:cubicBezTo>
                  <a:cubicBezTo>
                    <a:pt x="391754" y="15871"/>
                    <a:pt x="391754" y="15871"/>
                    <a:pt x="364054" y="31742"/>
                  </a:cubicBezTo>
                  <a:cubicBezTo>
                    <a:pt x="364054" y="31742"/>
                    <a:pt x="364054" y="31742"/>
                    <a:pt x="316568" y="95227"/>
                  </a:cubicBezTo>
                  <a:cubicBezTo>
                    <a:pt x="316568" y="95227"/>
                    <a:pt x="316568" y="95227"/>
                    <a:pt x="300740" y="111099"/>
                  </a:cubicBezTo>
                  <a:cubicBezTo>
                    <a:pt x="300740" y="111099"/>
                    <a:pt x="300740" y="111099"/>
                    <a:pt x="284912" y="123002"/>
                  </a:cubicBezTo>
                  <a:cubicBezTo>
                    <a:pt x="284912" y="123002"/>
                    <a:pt x="284912" y="123002"/>
                    <a:pt x="284912" y="170616"/>
                  </a:cubicBezTo>
                  <a:cubicBezTo>
                    <a:pt x="284912" y="170616"/>
                    <a:pt x="284912" y="170616"/>
                    <a:pt x="316568" y="138873"/>
                  </a:cubicBezTo>
                  <a:cubicBezTo>
                    <a:pt x="316568" y="138873"/>
                    <a:pt x="316568" y="138873"/>
                    <a:pt x="332397" y="154744"/>
                  </a:cubicBezTo>
                  <a:cubicBezTo>
                    <a:pt x="332397" y="154744"/>
                    <a:pt x="332397" y="154744"/>
                    <a:pt x="364054" y="138873"/>
                  </a:cubicBezTo>
                  <a:cubicBezTo>
                    <a:pt x="364054" y="138873"/>
                    <a:pt x="364054" y="138873"/>
                    <a:pt x="423410" y="170616"/>
                  </a:cubicBezTo>
                  <a:cubicBezTo>
                    <a:pt x="423410" y="170616"/>
                    <a:pt x="423410" y="170616"/>
                    <a:pt x="470896" y="234101"/>
                  </a:cubicBezTo>
                  <a:cubicBezTo>
                    <a:pt x="470896" y="234101"/>
                    <a:pt x="470896" y="234101"/>
                    <a:pt x="486724" y="234101"/>
                  </a:cubicBezTo>
                  <a:cubicBezTo>
                    <a:pt x="486724" y="234101"/>
                    <a:pt x="486724" y="234101"/>
                    <a:pt x="561910" y="234101"/>
                  </a:cubicBezTo>
                  <a:cubicBezTo>
                    <a:pt x="561910" y="234101"/>
                    <a:pt x="561910" y="234101"/>
                    <a:pt x="577738" y="234101"/>
                  </a:cubicBezTo>
                  <a:cubicBezTo>
                    <a:pt x="577738" y="234101"/>
                    <a:pt x="577738" y="234101"/>
                    <a:pt x="593567" y="218229"/>
                  </a:cubicBezTo>
                  <a:cubicBezTo>
                    <a:pt x="593567" y="218229"/>
                    <a:pt x="593567" y="218229"/>
                    <a:pt x="641052" y="186487"/>
                  </a:cubicBezTo>
                  <a:cubicBezTo>
                    <a:pt x="641052" y="186487"/>
                    <a:pt x="641052" y="186487"/>
                    <a:pt x="763722" y="186487"/>
                  </a:cubicBezTo>
                  <a:cubicBezTo>
                    <a:pt x="763722" y="186487"/>
                    <a:pt x="763722" y="186487"/>
                    <a:pt x="779551" y="170616"/>
                  </a:cubicBezTo>
                  <a:cubicBezTo>
                    <a:pt x="779551" y="170616"/>
                    <a:pt x="779551" y="170616"/>
                    <a:pt x="811208" y="170616"/>
                  </a:cubicBezTo>
                  <a:cubicBezTo>
                    <a:pt x="811208" y="170616"/>
                    <a:pt x="811208" y="170616"/>
                    <a:pt x="811208" y="186487"/>
                  </a:cubicBezTo>
                  <a:cubicBezTo>
                    <a:pt x="811208" y="186487"/>
                    <a:pt x="811208" y="186487"/>
                    <a:pt x="811208" y="218229"/>
                  </a:cubicBezTo>
                  <a:cubicBezTo>
                    <a:pt x="811208" y="218229"/>
                    <a:pt x="811208" y="218229"/>
                    <a:pt x="854736" y="234101"/>
                  </a:cubicBezTo>
                  <a:cubicBezTo>
                    <a:pt x="854736" y="234101"/>
                    <a:pt x="854736" y="234101"/>
                    <a:pt x="918049" y="234101"/>
                  </a:cubicBezTo>
                  <a:cubicBezTo>
                    <a:pt x="918049" y="234101"/>
                    <a:pt x="918049" y="234101"/>
                    <a:pt x="933878" y="234101"/>
                  </a:cubicBezTo>
                  <a:cubicBezTo>
                    <a:pt x="933878" y="234101"/>
                    <a:pt x="933878" y="234101"/>
                    <a:pt x="933878" y="249972"/>
                  </a:cubicBezTo>
                  <a:cubicBezTo>
                    <a:pt x="933878" y="249972"/>
                    <a:pt x="933878" y="249972"/>
                    <a:pt x="933878" y="265843"/>
                  </a:cubicBezTo>
                  <a:cubicBezTo>
                    <a:pt x="933878" y="265843"/>
                    <a:pt x="933878" y="265843"/>
                    <a:pt x="933878" y="293618"/>
                  </a:cubicBezTo>
                  <a:cubicBezTo>
                    <a:pt x="933878" y="293618"/>
                    <a:pt x="933878" y="293618"/>
                    <a:pt x="949706" y="309489"/>
                  </a:cubicBezTo>
                  <a:cubicBezTo>
                    <a:pt x="949706" y="309489"/>
                    <a:pt x="949706" y="309489"/>
                    <a:pt x="965535" y="325360"/>
                  </a:cubicBezTo>
                  <a:cubicBezTo>
                    <a:pt x="965535" y="325360"/>
                    <a:pt x="965535" y="325360"/>
                    <a:pt x="981363" y="325360"/>
                  </a:cubicBezTo>
                  <a:cubicBezTo>
                    <a:pt x="981363" y="325360"/>
                    <a:pt x="981363" y="325360"/>
                    <a:pt x="981363" y="341231"/>
                  </a:cubicBezTo>
                  <a:cubicBezTo>
                    <a:pt x="981363" y="341231"/>
                    <a:pt x="981363" y="341231"/>
                    <a:pt x="918049" y="357103"/>
                  </a:cubicBezTo>
                  <a:cubicBezTo>
                    <a:pt x="918049" y="357103"/>
                    <a:pt x="918049" y="357103"/>
                    <a:pt x="902221" y="341231"/>
                  </a:cubicBezTo>
                  <a:cubicBezTo>
                    <a:pt x="902221" y="341231"/>
                    <a:pt x="902221" y="341231"/>
                    <a:pt x="886393" y="325360"/>
                  </a:cubicBezTo>
                  <a:cubicBezTo>
                    <a:pt x="886393" y="325360"/>
                    <a:pt x="886393" y="325360"/>
                    <a:pt x="886393" y="341231"/>
                  </a:cubicBezTo>
                  <a:cubicBezTo>
                    <a:pt x="886393" y="341231"/>
                    <a:pt x="886393" y="341231"/>
                    <a:pt x="870564" y="357103"/>
                  </a:cubicBezTo>
                  <a:cubicBezTo>
                    <a:pt x="870564" y="357103"/>
                    <a:pt x="870564" y="357103"/>
                    <a:pt x="854736" y="357103"/>
                  </a:cubicBezTo>
                  <a:cubicBezTo>
                    <a:pt x="854736" y="357103"/>
                    <a:pt x="854736" y="357103"/>
                    <a:pt x="842864" y="341231"/>
                  </a:cubicBezTo>
                  <a:cubicBezTo>
                    <a:pt x="842864" y="341231"/>
                    <a:pt x="842864" y="341231"/>
                    <a:pt x="811208" y="325360"/>
                  </a:cubicBezTo>
                  <a:cubicBezTo>
                    <a:pt x="811208" y="325360"/>
                    <a:pt x="811208" y="325360"/>
                    <a:pt x="763722" y="325360"/>
                  </a:cubicBezTo>
                  <a:cubicBezTo>
                    <a:pt x="763722" y="325360"/>
                    <a:pt x="763722" y="325360"/>
                    <a:pt x="732065" y="325360"/>
                  </a:cubicBezTo>
                  <a:cubicBezTo>
                    <a:pt x="732065" y="325360"/>
                    <a:pt x="732065" y="325360"/>
                    <a:pt x="716237" y="341231"/>
                  </a:cubicBezTo>
                  <a:cubicBezTo>
                    <a:pt x="716237" y="341231"/>
                    <a:pt x="716237" y="341231"/>
                    <a:pt x="641052" y="372974"/>
                  </a:cubicBezTo>
                  <a:cubicBezTo>
                    <a:pt x="641052" y="372974"/>
                    <a:pt x="641052" y="372974"/>
                    <a:pt x="577738" y="420588"/>
                  </a:cubicBezTo>
                  <a:cubicBezTo>
                    <a:pt x="577738" y="420588"/>
                    <a:pt x="577738" y="420588"/>
                    <a:pt x="561910" y="420588"/>
                  </a:cubicBezTo>
                  <a:cubicBezTo>
                    <a:pt x="561910" y="420588"/>
                    <a:pt x="561910" y="420588"/>
                    <a:pt x="577738" y="372974"/>
                  </a:cubicBezTo>
                  <a:cubicBezTo>
                    <a:pt x="577738" y="372974"/>
                    <a:pt x="577738" y="372974"/>
                    <a:pt x="546081" y="388845"/>
                  </a:cubicBezTo>
                  <a:cubicBezTo>
                    <a:pt x="546081" y="388845"/>
                    <a:pt x="546081" y="388845"/>
                    <a:pt x="530253" y="388845"/>
                  </a:cubicBezTo>
                  <a:cubicBezTo>
                    <a:pt x="530253" y="388845"/>
                    <a:pt x="530253" y="388845"/>
                    <a:pt x="518381" y="388845"/>
                  </a:cubicBezTo>
                  <a:cubicBezTo>
                    <a:pt x="518381" y="388845"/>
                    <a:pt x="518381" y="388845"/>
                    <a:pt x="407582" y="559461"/>
                  </a:cubicBezTo>
                  <a:cubicBezTo>
                    <a:pt x="407582" y="559461"/>
                    <a:pt x="407582" y="559461"/>
                    <a:pt x="391754" y="591203"/>
                  </a:cubicBezTo>
                  <a:cubicBezTo>
                    <a:pt x="391754" y="591203"/>
                    <a:pt x="391754" y="591203"/>
                    <a:pt x="387796" y="595171"/>
                  </a:cubicBezTo>
                  <a:cubicBezTo>
                    <a:pt x="387796" y="595171"/>
                    <a:pt x="387796" y="595171"/>
                    <a:pt x="387796" y="591203"/>
                  </a:cubicBezTo>
                  <a:cubicBezTo>
                    <a:pt x="387796" y="583268"/>
                    <a:pt x="387796" y="575332"/>
                    <a:pt x="383839" y="567396"/>
                  </a:cubicBezTo>
                  <a:cubicBezTo>
                    <a:pt x="379882" y="555493"/>
                    <a:pt x="379882" y="543590"/>
                    <a:pt x="379882" y="535654"/>
                  </a:cubicBezTo>
                  <a:cubicBezTo>
                    <a:pt x="383839" y="519783"/>
                    <a:pt x="383839" y="499944"/>
                    <a:pt x="379882" y="484072"/>
                  </a:cubicBezTo>
                  <a:cubicBezTo>
                    <a:pt x="379882" y="480105"/>
                    <a:pt x="379882" y="480105"/>
                    <a:pt x="379882" y="480105"/>
                  </a:cubicBezTo>
                  <a:cubicBezTo>
                    <a:pt x="379882" y="480105"/>
                    <a:pt x="379882" y="480105"/>
                    <a:pt x="383839" y="476137"/>
                  </a:cubicBezTo>
                  <a:cubicBezTo>
                    <a:pt x="383839" y="476137"/>
                    <a:pt x="383839" y="476137"/>
                    <a:pt x="375925" y="468201"/>
                  </a:cubicBezTo>
                  <a:cubicBezTo>
                    <a:pt x="368011" y="452330"/>
                    <a:pt x="368011" y="452330"/>
                    <a:pt x="368011" y="448362"/>
                  </a:cubicBezTo>
                  <a:cubicBezTo>
                    <a:pt x="364054" y="448362"/>
                    <a:pt x="364054" y="444394"/>
                    <a:pt x="360097" y="440427"/>
                  </a:cubicBezTo>
                  <a:cubicBezTo>
                    <a:pt x="344268" y="424555"/>
                    <a:pt x="320526" y="396781"/>
                    <a:pt x="316568" y="392813"/>
                  </a:cubicBezTo>
                  <a:cubicBezTo>
                    <a:pt x="316568" y="388845"/>
                    <a:pt x="328440" y="376942"/>
                    <a:pt x="328440" y="372974"/>
                  </a:cubicBezTo>
                  <a:cubicBezTo>
                    <a:pt x="324483" y="369006"/>
                    <a:pt x="320526" y="365038"/>
                    <a:pt x="312611" y="365038"/>
                  </a:cubicBezTo>
                  <a:cubicBezTo>
                    <a:pt x="312611" y="365038"/>
                    <a:pt x="312611" y="365038"/>
                    <a:pt x="189941" y="365038"/>
                  </a:cubicBezTo>
                  <a:cubicBezTo>
                    <a:pt x="189941" y="365038"/>
                    <a:pt x="189941" y="365038"/>
                    <a:pt x="189941" y="321392"/>
                  </a:cubicBezTo>
                  <a:cubicBezTo>
                    <a:pt x="193898" y="317424"/>
                    <a:pt x="189941" y="309489"/>
                    <a:pt x="174113" y="305521"/>
                  </a:cubicBezTo>
                  <a:cubicBezTo>
                    <a:pt x="166198" y="301553"/>
                    <a:pt x="162241" y="301553"/>
                    <a:pt x="162241" y="301553"/>
                  </a:cubicBezTo>
                  <a:cubicBezTo>
                    <a:pt x="162241" y="301553"/>
                    <a:pt x="162241" y="301553"/>
                    <a:pt x="158284" y="301553"/>
                  </a:cubicBezTo>
                  <a:cubicBezTo>
                    <a:pt x="158284" y="301553"/>
                    <a:pt x="158284" y="301553"/>
                    <a:pt x="158284" y="297585"/>
                  </a:cubicBezTo>
                  <a:cubicBezTo>
                    <a:pt x="154327" y="297585"/>
                    <a:pt x="154327" y="297585"/>
                    <a:pt x="150370" y="297585"/>
                  </a:cubicBezTo>
                  <a:cubicBezTo>
                    <a:pt x="146413" y="293618"/>
                    <a:pt x="138499" y="293618"/>
                    <a:pt x="126627" y="293618"/>
                  </a:cubicBezTo>
                  <a:cubicBezTo>
                    <a:pt x="106842" y="293618"/>
                    <a:pt x="91013" y="297585"/>
                    <a:pt x="91013" y="297585"/>
                  </a:cubicBezTo>
                  <a:cubicBezTo>
                    <a:pt x="91013" y="297585"/>
                    <a:pt x="91013" y="297585"/>
                    <a:pt x="67271" y="293618"/>
                  </a:cubicBezTo>
                  <a:cubicBezTo>
                    <a:pt x="67271" y="293618"/>
                    <a:pt x="67271" y="293618"/>
                    <a:pt x="35614" y="277746"/>
                  </a:cubicBezTo>
                  <a:cubicBezTo>
                    <a:pt x="35614" y="277746"/>
                    <a:pt x="35614" y="277746"/>
                    <a:pt x="23742" y="277746"/>
                  </a:cubicBezTo>
                  <a:lnTo>
                    <a:pt x="0" y="238068"/>
                  </a:lnTo>
                  <a:cubicBezTo>
                    <a:pt x="0" y="238068"/>
                    <a:pt x="0" y="238068"/>
                    <a:pt x="0" y="202358"/>
                  </a:cubicBezTo>
                  <a:cubicBezTo>
                    <a:pt x="0" y="202358"/>
                    <a:pt x="0" y="202358"/>
                    <a:pt x="23742" y="202358"/>
                  </a:cubicBezTo>
                  <a:cubicBezTo>
                    <a:pt x="23742" y="202358"/>
                    <a:pt x="23742" y="202358"/>
                    <a:pt x="83099" y="170616"/>
                  </a:cubicBezTo>
                  <a:cubicBezTo>
                    <a:pt x="83099" y="170616"/>
                    <a:pt x="83099" y="170616"/>
                    <a:pt x="162241" y="138873"/>
                  </a:cubicBezTo>
                  <a:cubicBezTo>
                    <a:pt x="162241" y="138873"/>
                    <a:pt x="162241" y="138873"/>
                    <a:pt x="300740" y="31742"/>
                  </a:cubicBezTo>
                  <a:cubicBezTo>
                    <a:pt x="300740" y="31742"/>
                    <a:pt x="300740" y="31742"/>
                    <a:pt x="364054" y="0"/>
                  </a:cubicBez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0"/>
            <p:cNvSpPr/>
            <p:nvPr/>
          </p:nvSpPr>
          <p:spPr>
            <a:xfrm>
              <a:off x="10004675" y="2208347"/>
              <a:ext cx="506564" cy="300929"/>
            </a:xfrm>
            <a:custGeom>
              <a:avLst/>
              <a:gdLst/>
              <a:ahLst/>
              <a:cxnLst/>
              <a:rect l="l" t="t" r="r" b="b"/>
              <a:pathLst>
                <a:path w="128" h="76" extrusionOk="0">
                  <a:moveTo>
                    <a:pt x="64" y="9"/>
                  </a:moveTo>
                  <a:cubicBezTo>
                    <a:pt x="64" y="1"/>
                    <a:pt x="64" y="1"/>
                    <a:pt x="64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0" y="25"/>
                    <a:pt x="1" y="28"/>
                    <a:pt x="2" y="28"/>
                  </a:cubicBezTo>
                  <a:cubicBezTo>
                    <a:pt x="3" y="30"/>
                    <a:pt x="3" y="40"/>
                    <a:pt x="3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5" y="63"/>
                    <a:pt x="76" y="66"/>
                    <a:pt x="76" y="67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97" y="68"/>
                    <a:pt x="97" y="68"/>
                    <a:pt x="97" y="68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4" y="53"/>
                    <a:pt x="124" y="53"/>
                    <a:pt x="124" y="53"/>
                  </a:cubicBezTo>
                  <a:cubicBezTo>
                    <a:pt x="124" y="61"/>
                    <a:pt x="124" y="61"/>
                    <a:pt x="124" y="61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5"/>
                    <a:pt x="97" y="45"/>
                    <a:pt x="97" y="45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85" y="29"/>
                    <a:pt x="85" y="29"/>
                    <a:pt x="85" y="29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90" y="2"/>
                    <a:pt x="90" y="2"/>
                    <a:pt x="90" y="2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0" y="9"/>
                    <a:pt x="80" y="9"/>
                    <a:pt x="80" y="9"/>
                  </a:cubicBezTo>
                  <a:lnTo>
                    <a:pt x="64" y="9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10"/>
            <p:cNvSpPr/>
            <p:nvPr/>
          </p:nvSpPr>
          <p:spPr>
            <a:xfrm>
              <a:off x="8991546" y="2885438"/>
              <a:ext cx="732261" cy="489846"/>
            </a:xfrm>
            <a:custGeom>
              <a:avLst/>
              <a:gdLst/>
              <a:ahLst/>
              <a:cxnLst/>
              <a:rect l="l" t="t" r="r" b="b"/>
              <a:pathLst>
                <a:path w="185" h="124" extrusionOk="0">
                  <a:moveTo>
                    <a:pt x="183" y="55"/>
                  </a:moveTo>
                  <a:cubicBezTo>
                    <a:pt x="156" y="55"/>
                    <a:pt x="156" y="55"/>
                    <a:pt x="156" y="55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50" y="3"/>
                    <a:pt x="146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8" y="9"/>
                    <a:pt x="12" y="7"/>
                    <a:pt x="12" y="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6" y="5"/>
                    <a:pt x="79" y="6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8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5" y="59"/>
                    <a:pt x="95" y="59"/>
                    <a:pt x="95" y="59"/>
                  </a:cubicBezTo>
                  <a:cubicBezTo>
                    <a:pt x="95" y="59"/>
                    <a:pt x="95" y="59"/>
                    <a:pt x="95" y="59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111" y="65"/>
                    <a:pt x="111" y="65"/>
                    <a:pt x="111" y="65"/>
                  </a:cubicBezTo>
                  <a:cubicBezTo>
                    <a:pt x="115" y="65"/>
                    <a:pt x="115" y="65"/>
                    <a:pt x="115" y="65"/>
                  </a:cubicBezTo>
                  <a:cubicBezTo>
                    <a:pt x="119" y="69"/>
                    <a:pt x="119" y="69"/>
                    <a:pt x="119" y="69"/>
                  </a:cubicBezTo>
                  <a:cubicBezTo>
                    <a:pt x="122" y="69"/>
                    <a:pt x="122" y="69"/>
                    <a:pt x="122" y="69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30" y="77"/>
                    <a:pt x="130" y="77"/>
                    <a:pt x="130" y="77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22" y="61"/>
                    <a:pt x="122" y="61"/>
                    <a:pt x="122" y="61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57"/>
                    <a:pt x="126" y="57"/>
                    <a:pt x="126" y="57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6" y="26"/>
                    <a:pt x="126" y="26"/>
                    <a:pt x="126" y="26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38" y="11"/>
                    <a:pt x="138" y="11"/>
                    <a:pt x="138" y="11"/>
                  </a:cubicBezTo>
                  <a:cubicBezTo>
                    <a:pt x="146" y="3"/>
                    <a:pt x="146" y="3"/>
                    <a:pt x="146" y="3"/>
                  </a:cubicBezTo>
                  <a:cubicBezTo>
                    <a:pt x="150" y="7"/>
                    <a:pt x="150" y="7"/>
                    <a:pt x="150" y="7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38" y="22"/>
                    <a:pt x="138" y="22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30"/>
                    <a:pt x="138" y="30"/>
                    <a:pt x="138" y="30"/>
                  </a:cubicBezTo>
                  <a:cubicBezTo>
                    <a:pt x="134" y="34"/>
                    <a:pt x="134" y="34"/>
                    <a:pt x="134" y="34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8" y="38"/>
                    <a:pt x="138" y="38"/>
                    <a:pt x="138" y="38"/>
                  </a:cubicBezTo>
                  <a:cubicBezTo>
                    <a:pt x="142" y="38"/>
                    <a:pt x="142" y="38"/>
                    <a:pt x="142" y="38"/>
                  </a:cubicBezTo>
                  <a:cubicBezTo>
                    <a:pt x="142" y="50"/>
                    <a:pt x="142" y="50"/>
                    <a:pt x="142" y="50"/>
                  </a:cubicBezTo>
                  <a:cubicBezTo>
                    <a:pt x="138" y="53"/>
                    <a:pt x="138" y="53"/>
                    <a:pt x="138" y="53"/>
                  </a:cubicBezTo>
                  <a:cubicBezTo>
                    <a:pt x="134" y="57"/>
                    <a:pt x="134" y="57"/>
                    <a:pt x="134" y="57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42" y="69"/>
                    <a:pt x="142" y="69"/>
                    <a:pt x="142" y="69"/>
                  </a:cubicBezTo>
                  <a:cubicBezTo>
                    <a:pt x="146" y="69"/>
                    <a:pt x="146" y="69"/>
                    <a:pt x="146" y="69"/>
                  </a:cubicBezTo>
                  <a:cubicBezTo>
                    <a:pt x="150" y="69"/>
                    <a:pt x="150" y="69"/>
                    <a:pt x="150" y="69"/>
                  </a:cubicBezTo>
                  <a:cubicBezTo>
                    <a:pt x="154" y="77"/>
                    <a:pt x="154" y="77"/>
                    <a:pt x="154" y="77"/>
                  </a:cubicBezTo>
                  <a:cubicBezTo>
                    <a:pt x="154" y="81"/>
                    <a:pt x="154" y="81"/>
                    <a:pt x="154" y="81"/>
                  </a:cubicBezTo>
                  <a:cubicBezTo>
                    <a:pt x="154" y="85"/>
                    <a:pt x="154" y="85"/>
                    <a:pt x="154" y="85"/>
                  </a:cubicBezTo>
                  <a:cubicBezTo>
                    <a:pt x="158" y="85"/>
                    <a:pt x="158" y="85"/>
                    <a:pt x="158" y="85"/>
                  </a:cubicBezTo>
                  <a:cubicBezTo>
                    <a:pt x="158" y="89"/>
                    <a:pt x="158" y="89"/>
                    <a:pt x="158" y="89"/>
                  </a:cubicBezTo>
                  <a:cubicBezTo>
                    <a:pt x="154" y="89"/>
                    <a:pt x="154" y="89"/>
                    <a:pt x="154" y="89"/>
                  </a:cubicBezTo>
                  <a:cubicBezTo>
                    <a:pt x="146" y="108"/>
                    <a:pt x="146" y="108"/>
                    <a:pt x="146" y="108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4" y="124"/>
                    <a:pt x="154" y="124"/>
                    <a:pt x="154" y="124"/>
                  </a:cubicBezTo>
                  <a:cubicBezTo>
                    <a:pt x="154" y="120"/>
                    <a:pt x="154" y="120"/>
                    <a:pt x="154" y="120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73" y="73"/>
                    <a:pt x="173" y="73"/>
                    <a:pt x="173" y="73"/>
                  </a:cubicBezTo>
                  <a:cubicBezTo>
                    <a:pt x="177" y="65"/>
                    <a:pt x="177" y="65"/>
                    <a:pt x="177" y="65"/>
                  </a:cubicBezTo>
                  <a:cubicBezTo>
                    <a:pt x="185" y="57"/>
                    <a:pt x="185" y="57"/>
                    <a:pt x="185" y="57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183" y="54"/>
                    <a:pt x="183" y="54"/>
                    <a:pt x="183" y="54"/>
                  </a:cubicBezTo>
                  <a:lnTo>
                    <a:pt x="183" y="55"/>
                  </a:lnTo>
                  <a:close/>
                </a:path>
              </a:pathLst>
            </a:custGeom>
            <a:solidFill>
              <a:schemeClr val="tx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10"/>
            <p:cNvSpPr/>
            <p:nvPr/>
          </p:nvSpPr>
          <p:spPr>
            <a:xfrm>
              <a:off x="10360774" y="1242030"/>
              <a:ext cx="596843" cy="894428"/>
            </a:xfrm>
            <a:custGeom>
              <a:avLst/>
              <a:gdLst/>
              <a:ahLst/>
              <a:cxnLst/>
              <a:rect l="l" t="t" r="r" b="b"/>
              <a:pathLst>
                <a:path w="151" h="226" extrusionOk="0">
                  <a:moveTo>
                    <a:pt x="147" y="141"/>
                  </a:moveTo>
                  <a:cubicBezTo>
                    <a:pt x="147" y="137"/>
                    <a:pt x="147" y="137"/>
                    <a:pt x="147" y="137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36" y="129"/>
                    <a:pt x="136" y="129"/>
                    <a:pt x="136" y="129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8" y="106"/>
                    <a:pt x="128" y="106"/>
                    <a:pt x="128" y="106"/>
                  </a:cubicBezTo>
                  <a:cubicBezTo>
                    <a:pt x="128" y="102"/>
                    <a:pt x="128" y="102"/>
                    <a:pt x="128" y="102"/>
                  </a:cubicBezTo>
                  <a:cubicBezTo>
                    <a:pt x="120" y="98"/>
                    <a:pt x="120" y="98"/>
                    <a:pt x="120" y="98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7" y="117"/>
                    <a:pt x="7" y="117"/>
                    <a:pt x="7" y="117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3" y="121"/>
                    <a:pt x="3" y="121"/>
                    <a:pt x="3" y="121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1" y="124"/>
                    <a:pt x="0" y="131"/>
                    <a:pt x="1" y="134"/>
                  </a:cubicBezTo>
                  <a:cubicBezTo>
                    <a:pt x="2" y="137"/>
                    <a:pt x="1" y="151"/>
                    <a:pt x="1" y="153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" y="165"/>
                    <a:pt x="2" y="165"/>
                    <a:pt x="2" y="165"/>
                  </a:cubicBezTo>
                  <a:cubicBezTo>
                    <a:pt x="9" y="192"/>
                    <a:pt x="9" y="192"/>
                    <a:pt x="9" y="192"/>
                  </a:cubicBezTo>
                  <a:cubicBezTo>
                    <a:pt x="9" y="218"/>
                    <a:pt x="9" y="218"/>
                    <a:pt x="9" y="218"/>
                  </a:cubicBezTo>
                  <a:cubicBezTo>
                    <a:pt x="13" y="225"/>
                    <a:pt x="13" y="225"/>
                    <a:pt x="13" y="225"/>
                  </a:cubicBezTo>
                  <a:cubicBezTo>
                    <a:pt x="14" y="226"/>
                    <a:pt x="14" y="226"/>
                    <a:pt x="14" y="226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30" y="199"/>
                    <a:pt x="30" y="199"/>
                    <a:pt x="30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42" y="203"/>
                    <a:pt x="42" y="203"/>
                    <a:pt x="42" y="203"/>
                  </a:cubicBezTo>
                  <a:cubicBezTo>
                    <a:pt x="46" y="199"/>
                    <a:pt x="46" y="199"/>
                    <a:pt x="46" y="199"/>
                  </a:cubicBezTo>
                  <a:cubicBezTo>
                    <a:pt x="46" y="195"/>
                    <a:pt x="46" y="195"/>
                    <a:pt x="46" y="195"/>
                  </a:cubicBezTo>
                  <a:cubicBezTo>
                    <a:pt x="50" y="195"/>
                    <a:pt x="50" y="195"/>
                    <a:pt x="50" y="195"/>
                  </a:cubicBezTo>
                  <a:cubicBezTo>
                    <a:pt x="50" y="199"/>
                    <a:pt x="50" y="199"/>
                    <a:pt x="50" y="199"/>
                  </a:cubicBezTo>
                  <a:cubicBezTo>
                    <a:pt x="54" y="199"/>
                    <a:pt x="54" y="199"/>
                    <a:pt x="54" y="199"/>
                  </a:cubicBezTo>
                  <a:cubicBezTo>
                    <a:pt x="57" y="195"/>
                    <a:pt x="57" y="195"/>
                    <a:pt x="57" y="195"/>
                  </a:cubicBezTo>
                  <a:cubicBezTo>
                    <a:pt x="57" y="191"/>
                    <a:pt x="57" y="191"/>
                    <a:pt x="57" y="191"/>
                  </a:cubicBezTo>
                  <a:cubicBezTo>
                    <a:pt x="61" y="187"/>
                    <a:pt x="61" y="187"/>
                    <a:pt x="61" y="187"/>
                  </a:cubicBezTo>
                  <a:cubicBezTo>
                    <a:pt x="65" y="191"/>
                    <a:pt x="65" y="191"/>
                    <a:pt x="65" y="191"/>
                  </a:cubicBezTo>
                  <a:cubicBezTo>
                    <a:pt x="69" y="184"/>
                    <a:pt x="69" y="184"/>
                    <a:pt x="69" y="184"/>
                  </a:cubicBezTo>
                  <a:cubicBezTo>
                    <a:pt x="69" y="180"/>
                    <a:pt x="69" y="180"/>
                    <a:pt x="69" y="180"/>
                  </a:cubicBezTo>
                  <a:cubicBezTo>
                    <a:pt x="73" y="172"/>
                    <a:pt x="73" y="172"/>
                    <a:pt x="73" y="172"/>
                  </a:cubicBezTo>
                  <a:cubicBezTo>
                    <a:pt x="73" y="168"/>
                    <a:pt x="73" y="168"/>
                    <a:pt x="73" y="168"/>
                  </a:cubicBezTo>
                  <a:cubicBezTo>
                    <a:pt x="77" y="164"/>
                    <a:pt x="77" y="164"/>
                    <a:pt x="77" y="164"/>
                  </a:cubicBezTo>
                  <a:cubicBezTo>
                    <a:pt x="81" y="164"/>
                    <a:pt x="81" y="164"/>
                    <a:pt x="81" y="164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72"/>
                    <a:pt x="85" y="172"/>
                    <a:pt x="85" y="172"/>
                  </a:cubicBezTo>
                  <a:cubicBezTo>
                    <a:pt x="89" y="172"/>
                    <a:pt x="89" y="172"/>
                    <a:pt x="89" y="172"/>
                  </a:cubicBezTo>
                  <a:cubicBezTo>
                    <a:pt x="93" y="172"/>
                    <a:pt x="93" y="172"/>
                    <a:pt x="93" y="172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104" y="172"/>
                    <a:pt x="104" y="172"/>
                    <a:pt x="104" y="172"/>
                  </a:cubicBezTo>
                  <a:cubicBezTo>
                    <a:pt x="108" y="168"/>
                    <a:pt x="108" y="168"/>
                    <a:pt x="108" y="168"/>
                  </a:cubicBezTo>
                  <a:cubicBezTo>
                    <a:pt x="112" y="168"/>
                    <a:pt x="112" y="168"/>
                    <a:pt x="112" y="168"/>
                  </a:cubicBezTo>
                  <a:cubicBezTo>
                    <a:pt x="116" y="164"/>
                    <a:pt x="116" y="164"/>
                    <a:pt x="116" y="164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32" y="160"/>
                    <a:pt x="132" y="160"/>
                    <a:pt x="132" y="160"/>
                  </a:cubicBezTo>
                  <a:cubicBezTo>
                    <a:pt x="132" y="156"/>
                    <a:pt x="132" y="156"/>
                    <a:pt x="132" y="156"/>
                  </a:cubicBezTo>
                  <a:cubicBezTo>
                    <a:pt x="139" y="156"/>
                    <a:pt x="139" y="156"/>
                    <a:pt x="139" y="156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47" y="152"/>
                    <a:pt x="147" y="152"/>
                    <a:pt x="147" y="152"/>
                  </a:cubicBezTo>
                  <a:cubicBezTo>
                    <a:pt x="151" y="148"/>
                    <a:pt x="151" y="148"/>
                    <a:pt x="151" y="148"/>
                  </a:cubicBezTo>
                  <a:cubicBezTo>
                    <a:pt x="151" y="145"/>
                    <a:pt x="151" y="145"/>
                    <a:pt x="151" y="145"/>
                  </a:cubicBezTo>
                  <a:cubicBezTo>
                    <a:pt x="147" y="145"/>
                    <a:pt x="147" y="145"/>
                    <a:pt x="147" y="145"/>
                  </a:cubicBezTo>
                  <a:lnTo>
                    <a:pt x="147" y="141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0"/>
            <p:cNvSpPr/>
            <p:nvPr/>
          </p:nvSpPr>
          <p:spPr>
            <a:xfrm>
              <a:off x="6773030" y="4033984"/>
              <a:ext cx="760682" cy="822540"/>
            </a:xfrm>
            <a:custGeom>
              <a:avLst/>
              <a:gdLst/>
              <a:ahLst/>
              <a:cxnLst/>
              <a:rect l="l" t="t" r="r" b="b"/>
              <a:pathLst>
                <a:path w="192" h="208" extrusionOk="0">
                  <a:moveTo>
                    <a:pt x="145" y="149"/>
                  </a:moveTo>
                  <a:cubicBezTo>
                    <a:pt x="145" y="144"/>
                    <a:pt x="145" y="144"/>
                    <a:pt x="145" y="144"/>
                  </a:cubicBezTo>
                  <a:cubicBezTo>
                    <a:pt x="147" y="144"/>
                    <a:pt x="150" y="143"/>
                    <a:pt x="150" y="141"/>
                  </a:cubicBezTo>
                  <a:cubicBezTo>
                    <a:pt x="150" y="133"/>
                    <a:pt x="150" y="133"/>
                    <a:pt x="150" y="133"/>
                  </a:cubicBezTo>
                  <a:cubicBezTo>
                    <a:pt x="152" y="120"/>
                    <a:pt x="152" y="120"/>
                    <a:pt x="152" y="120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5" y="105"/>
                    <a:pt x="148" y="105"/>
                    <a:pt x="149" y="103"/>
                  </a:cubicBezTo>
                  <a:cubicBezTo>
                    <a:pt x="150" y="102"/>
                    <a:pt x="150" y="101"/>
                    <a:pt x="149" y="100"/>
                  </a:cubicBezTo>
                  <a:cubicBezTo>
                    <a:pt x="148" y="95"/>
                    <a:pt x="148" y="95"/>
                    <a:pt x="148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4" y="90"/>
                    <a:pt x="4" y="92"/>
                    <a:pt x="5" y="93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15" y="101"/>
                    <a:pt x="16" y="102"/>
                    <a:pt x="16" y="103"/>
                  </a:cubicBezTo>
                  <a:cubicBezTo>
                    <a:pt x="16" y="103"/>
                    <a:pt x="16" y="103"/>
                    <a:pt x="16" y="103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20" y="111"/>
                    <a:pt x="20" y="111"/>
                    <a:pt x="20" y="111"/>
                  </a:cubicBezTo>
                  <a:cubicBezTo>
                    <a:pt x="23" y="115"/>
                    <a:pt x="23" y="116"/>
                    <a:pt x="22" y="118"/>
                  </a:cubicBezTo>
                  <a:cubicBezTo>
                    <a:pt x="21" y="120"/>
                    <a:pt x="20" y="122"/>
                    <a:pt x="20" y="125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20" y="139"/>
                    <a:pt x="20" y="141"/>
                    <a:pt x="20" y="141"/>
                  </a:cubicBezTo>
                  <a:cubicBezTo>
                    <a:pt x="20" y="141"/>
                    <a:pt x="20" y="141"/>
                    <a:pt x="20" y="141"/>
                  </a:cubicBezTo>
                  <a:cubicBezTo>
                    <a:pt x="20" y="142"/>
                    <a:pt x="20" y="142"/>
                    <a:pt x="20" y="142"/>
                  </a:cubicBezTo>
                  <a:cubicBezTo>
                    <a:pt x="20" y="143"/>
                    <a:pt x="20" y="144"/>
                    <a:pt x="20" y="145"/>
                  </a:cubicBezTo>
                  <a:cubicBezTo>
                    <a:pt x="19" y="147"/>
                    <a:pt x="19" y="149"/>
                    <a:pt x="19" y="149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7" y="154"/>
                    <a:pt x="17" y="154"/>
                    <a:pt x="17" y="154"/>
                  </a:cubicBezTo>
                  <a:cubicBezTo>
                    <a:pt x="17" y="154"/>
                    <a:pt x="17" y="154"/>
                    <a:pt x="17" y="154"/>
                  </a:cubicBezTo>
                  <a:cubicBezTo>
                    <a:pt x="16" y="155"/>
                    <a:pt x="16" y="155"/>
                    <a:pt x="16" y="155"/>
                  </a:cubicBezTo>
                  <a:cubicBezTo>
                    <a:pt x="16" y="155"/>
                    <a:pt x="15" y="155"/>
                    <a:pt x="15" y="156"/>
                  </a:cubicBezTo>
                  <a:cubicBezTo>
                    <a:pt x="14" y="158"/>
                    <a:pt x="13" y="159"/>
                    <a:pt x="13" y="159"/>
                  </a:cubicBezTo>
                  <a:cubicBezTo>
                    <a:pt x="13" y="159"/>
                    <a:pt x="13" y="159"/>
                    <a:pt x="13" y="159"/>
                  </a:cubicBezTo>
                  <a:cubicBezTo>
                    <a:pt x="12" y="159"/>
                    <a:pt x="12" y="159"/>
                    <a:pt x="12" y="159"/>
                  </a:cubicBezTo>
                  <a:cubicBezTo>
                    <a:pt x="12" y="159"/>
                    <a:pt x="12" y="160"/>
                    <a:pt x="11" y="161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9" y="165"/>
                    <a:pt x="6" y="167"/>
                    <a:pt x="1" y="168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71" y="185"/>
                    <a:pt x="71" y="185"/>
                    <a:pt x="71" y="185"/>
                  </a:cubicBezTo>
                  <a:cubicBezTo>
                    <a:pt x="75" y="181"/>
                    <a:pt x="75" y="181"/>
                    <a:pt x="75" y="181"/>
                  </a:cubicBezTo>
                  <a:cubicBezTo>
                    <a:pt x="75" y="177"/>
                    <a:pt x="75" y="177"/>
                    <a:pt x="75" y="177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86" y="173"/>
                    <a:pt x="86" y="173"/>
                    <a:pt x="86" y="173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106" y="185"/>
                    <a:pt x="106" y="185"/>
                    <a:pt x="106" y="185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21" y="197"/>
                    <a:pt x="121" y="197"/>
                    <a:pt x="121" y="197"/>
                  </a:cubicBezTo>
                  <a:cubicBezTo>
                    <a:pt x="125" y="201"/>
                    <a:pt x="125" y="201"/>
                    <a:pt x="125" y="201"/>
                  </a:cubicBezTo>
                  <a:cubicBezTo>
                    <a:pt x="129" y="201"/>
                    <a:pt x="129" y="201"/>
                    <a:pt x="129" y="201"/>
                  </a:cubicBezTo>
                  <a:cubicBezTo>
                    <a:pt x="137" y="197"/>
                    <a:pt x="137" y="197"/>
                    <a:pt x="137" y="197"/>
                  </a:cubicBezTo>
                  <a:cubicBezTo>
                    <a:pt x="141" y="201"/>
                    <a:pt x="141" y="201"/>
                    <a:pt x="141" y="201"/>
                  </a:cubicBezTo>
                  <a:cubicBezTo>
                    <a:pt x="145" y="201"/>
                    <a:pt x="145" y="201"/>
                    <a:pt x="145" y="201"/>
                  </a:cubicBezTo>
                  <a:cubicBezTo>
                    <a:pt x="153" y="201"/>
                    <a:pt x="153" y="201"/>
                    <a:pt x="153" y="201"/>
                  </a:cubicBezTo>
                  <a:cubicBezTo>
                    <a:pt x="160" y="193"/>
                    <a:pt x="160" y="193"/>
                    <a:pt x="160" y="193"/>
                  </a:cubicBezTo>
                  <a:cubicBezTo>
                    <a:pt x="160" y="189"/>
                    <a:pt x="160" y="189"/>
                    <a:pt x="160" y="189"/>
                  </a:cubicBezTo>
                  <a:cubicBezTo>
                    <a:pt x="164" y="189"/>
                    <a:pt x="164" y="189"/>
                    <a:pt x="164" y="189"/>
                  </a:cubicBezTo>
                  <a:cubicBezTo>
                    <a:pt x="168" y="193"/>
                    <a:pt x="168" y="193"/>
                    <a:pt x="168" y="193"/>
                  </a:cubicBezTo>
                  <a:cubicBezTo>
                    <a:pt x="176" y="197"/>
                    <a:pt x="176" y="197"/>
                    <a:pt x="176" y="197"/>
                  </a:cubicBezTo>
                  <a:cubicBezTo>
                    <a:pt x="184" y="208"/>
                    <a:pt x="184" y="208"/>
                    <a:pt x="184" y="208"/>
                  </a:cubicBezTo>
                  <a:cubicBezTo>
                    <a:pt x="192" y="205"/>
                    <a:pt x="192" y="205"/>
                    <a:pt x="192" y="205"/>
                  </a:cubicBezTo>
                  <a:cubicBezTo>
                    <a:pt x="192" y="201"/>
                    <a:pt x="192" y="201"/>
                    <a:pt x="192" y="201"/>
                  </a:cubicBezTo>
                  <a:cubicBezTo>
                    <a:pt x="192" y="197"/>
                    <a:pt x="192" y="197"/>
                    <a:pt x="192" y="197"/>
                  </a:cubicBezTo>
                  <a:cubicBezTo>
                    <a:pt x="180" y="189"/>
                    <a:pt x="180" y="189"/>
                    <a:pt x="180" y="189"/>
                  </a:cubicBezTo>
                  <a:cubicBezTo>
                    <a:pt x="172" y="185"/>
                    <a:pt x="172" y="185"/>
                    <a:pt x="172" y="185"/>
                  </a:cubicBezTo>
                  <a:cubicBezTo>
                    <a:pt x="172" y="181"/>
                    <a:pt x="172" y="181"/>
                    <a:pt x="172" y="181"/>
                  </a:cubicBezTo>
                  <a:cubicBezTo>
                    <a:pt x="176" y="177"/>
                    <a:pt x="176" y="177"/>
                    <a:pt x="176" y="177"/>
                  </a:cubicBezTo>
                  <a:cubicBezTo>
                    <a:pt x="184" y="169"/>
                    <a:pt x="184" y="169"/>
                    <a:pt x="184" y="169"/>
                  </a:cubicBezTo>
                  <a:cubicBezTo>
                    <a:pt x="188" y="162"/>
                    <a:pt x="188" y="162"/>
                    <a:pt x="188" y="162"/>
                  </a:cubicBezTo>
                  <a:cubicBezTo>
                    <a:pt x="184" y="158"/>
                    <a:pt x="184" y="158"/>
                    <a:pt x="184" y="158"/>
                  </a:cubicBezTo>
                  <a:cubicBezTo>
                    <a:pt x="176" y="162"/>
                    <a:pt x="176" y="162"/>
                    <a:pt x="176" y="162"/>
                  </a:cubicBezTo>
                  <a:cubicBezTo>
                    <a:pt x="172" y="165"/>
                    <a:pt x="172" y="165"/>
                    <a:pt x="172" y="165"/>
                  </a:cubicBezTo>
                  <a:cubicBezTo>
                    <a:pt x="168" y="165"/>
                    <a:pt x="168" y="165"/>
                    <a:pt x="168" y="165"/>
                  </a:cubicBezTo>
                  <a:cubicBezTo>
                    <a:pt x="168" y="158"/>
                    <a:pt x="168" y="158"/>
                    <a:pt x="168" y="158"/>
                  </a:cubicBezTo>
                  <a:cubicBezTo>
                    <a:pt x="164" y="158"/>
                    <a:pt x="164" y="158"/>
                    <a:pt x="164" y="158"/>
                  </a:cubicBezTo>
                  <a:cubicBezTo>
                    <a:pt x="160" y="158"/>
                    <a:pt x="160" y="158"/>
                    <a:pt x="160" y="158"/>
                  </a:cubicBezTo>
                  <a:cubicBezTo>
                    <a:pt x="157" y="162"/>
                    <a:pt x="157" y="162"/>
                    <a:pt x="157" y="162"/>
                  </a:cubicBezTo>
                  <a:cubicBezTo>
                    <a:pt x="149" y="162"/>
                    <a:pt x="149" y="162"/>
                    <a:pt x="149" y="162"/>
                  </a:cubicBezTo>
                  <a:cubicBezTo>
                    <a:pt x="145" y="158"/>
                    <a:pt x="145" y="158"/>
                    <a:pt x="145" y="158"/>
                  </a:cubicBezTo>
                  <a:cubicBezTo>
                    <a:pt x="145" y="150"/>
                    <a:pt x="145" y="150"/>
                    <a:pt x="145" y="150"/>
                  </a:cubicBezTo>
                  <a:cubicBezTo>
                    <a:pt x="146" y="149"/>
                    <a:pt x="146" y="149"/>
                    <a:pt x="146" y="149"/>
                  </a:cubicBezTo>
                  <a:cubicBezTo>
                    <a:pt x="146" y="149"/>
                    <a:pt x="146" y="149"/>
                    <a:pt x="146" y="149"/>
                  </a:cubicBezTo>
                  <a:lnTo>
                    <a:pt x="145" y="149"/>
                  </a:lnTo>
                  <a:close/>
                </a:path>
              </a:pathLst>
            </a:custGeom>
            <a:solidFill>
              <a:srgbClr val="F5AC00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0"/>
            <p:cNvSpPr/>
            <p:nvPr/>
          </p:nvSpPr>
          <p:spPr>
            <a:xfrm>
              <a:off x="7461823" y="2955654"/>
              <a:ext cx="1138515" cy="424644"/>
            </a:xfrm>
            <a:custGeom>
              <a:avLst/>
              <a:gdLst/>
              <a:ahLst/>
              <a:cxnLst/>
              <a:rect l="l" t="t" r="r" b="b"/>
              <a:pathLst>
                <a:path w="288" h="107" extrusionOk="0">
                  <a:moveTo>
                    <a:pt x="286" y="68"/>
                  </a:moveTo>
                  <a:cubicBezTo>
                    <a:pt x="285" y="67"/>
                    <a:pt x="284" y="66"/>
                    <a:pt x="284" y="65"/>
                  </a:cubicBezTo>
                  <a:cubicBezTo>
                    <a:pt x="283" y="64"/>
                    <a:pt x="283" y="64"/>
                    <a:pt x="283" y="64"/>
                  </a:cubicBezTo>
                  <a:cubicBezTo>
                    <a:pt x="282" y="65"/>
                    <a:pt x="282" y="65"/>
                    <a:pt x="282" y="65"/>
                  </a:cubicBezTo>
                  <a:cubicBezTo>
                    <a:pt x="281" y="65"/>
                    <a:pt x="281" y="65"/>
                    <a:pt x="281" y="65"/>
                  </a:cubicBezTo>
                  <a:cubicBezTo>
                    <a:pt x="280" y="65"/>
                    <a:pt x="279" y="65"/>
                    <a:pt x="279" y="64"/>
                  </a:cubicBezTo>
                  <a:cubicBezTo>
                    <a:pt x="277" y="62"/>
                    <a:pt x="276" y="61"/>
                    <a:pt x="275" y="60"/>
                  </a:cubicBezTo>
                  <a:cubicBezTo>
                    <a:pt x="274" y="59"/>
                    <a:pt x="273" y="59"/>
                    <a:pt x="272" y="58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0" y="50"/>
                    <a:pt x="270" y="50"/>
                    <a:pt x="270" y="49"/>
                  </a:cubicBezTo>
                  <a:cubicBezTo>
                    <a:pt x="270" y="47"/>
                    <a:pt x="271" y="44"/>
                    <a:pt x="271" y="42"/>
                  </a:cubicBezTo>
                  <a:cubicBezTo>
                    <a:pt x="271" y="41"/>
                    <a:pt x="271" y="39"/>
                    <a:pt x="272" y="36"/>
                  </a:cubicBezTo>
                  <a:cubicBezTo>
                    <a:pt x="274" y="32"/>
                    <a:pt x="274" y="32"/>
                    <a:pt x="274" y="32"/>
                  </a:cubicBezTo>
                  <a:cubicBezTo>
                    <a:pt x="274" y="30"/>
                    <a:pt x="274" y="30"/>
                    <a:pt x="274" y="30"/>
                  </a:cubicBezTo>
                  <a:cubicBezTo>
                    <a:pt x="272" y="28"/>
                    <a:pt x="272" y="28"/>
                    <a:pt x="272" y="28"/>
                  </a:cubicBezTo>
                  <a:cubicBezTo>
                    <a:pt x="265" y="21"/>
                    <a:pt x="265" y="21"/>
                    <a:pt x="265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2" y="21"/>
                    <a:pt x="246" y="21"/>
                    <a:pt x="243" y="18"/>
                  </a:cubicBezTo>
                  <a:cubicBezTo>
                    <a:pt x="242" y="18"/>
                    <a:pt x="241" y="17"/>
                    <a:pt x="240" y="17"/>
                  </a:cubicBezTo>
                  <a:cubicBezTo>
                    <a:pt x="237" y="17"/>
                    <a:pt x="235" y="18"/>
                    <a:pt x="235" y="18"/>
                  </a:cubicBezTo>
                  <a:cubicBezTo>
                    <a:pt x="232" y="18"/>
                    <a:pt x="232" y="18"/>
                    <a:pt x="232" y="18"/>
                  </a:cubicBezTo>
                  <a:cubicBezTo>
                    <a:pt x="229" y="18"/>
                    <a:pt x="228" y="13"/>
                    <a:pt x="227" y="12"/>
                  </a:cubicBezTo>
                  <a:cubicBezTo>
                    <a:pt x="203" y="12"/>
                    <a:pt x="203" y="12"/>
                    <a:pt x="203" y="12"/>
                  </a:cubicBezTo>
                  <a:cubicBezTo>
                    <a:pt x="198" y="6"/>
                    <a:pt x="198" y="6"/>
                    <a:pt x="198" y="6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78" y="5"/>
                    <a:pt x="178" y="5"/>
                    <a:pt x="178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65" y="9"/>
                    <a:pt x="161" y="9"/>
                  </a:cubicBezTo>
                  <a:cubicBezTo>
                    <a:pt x="157" y="10"/>
                    <a:pt x="158" y="17"/>
                    <a:pt x="158" y="18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51" y="25"/>
                    <a:pt x="151" y="25"/>
                    <a:pt x="151" y="25"/>
                  </a:cubicBezTo>
                  <a:cubicBezTo>
                    <a:pt x="151" y="25"/>
                    <a:pt x="144" y="30"/>
                    <a:pt x="136" y="33"/>
                  </a:cubicBezTo>
                  <a:cubicBezTo>
                    <a:pt x="134" y="34"/>
                    <a:pt x="133" y="35"/>
                    <a:pt x="133" y="35"/>
                  </a:cubicBezTo>
                  <a:cubicBezTo>
                    <a:pt x="134" y="36"/>
                    <a:pt x="134" y="36"/>
                    <a:pt x="134" y="36"/>
                  </a:cubicBezTo>
                  <a:cubicBezTo>
                    <a:pt x="136" y="37"/>
                    <a:pt x="137" y="38"/>
                    <a:pt x="136" y="40"/>
                  </a:cubicBezTo>
                  <a:cubicBezTo>
                    <a:pt x="135" y="42"/>
                    <a:pt x="135" y="44"/>
                    <a:pt x="136" y="45"/>
                  </a:cubicBezTo>
                  <a:cubicBezTo>
                    <a:pt x="136" y="47"/>
                    <a:pt x="136" y="47"/>
                    <a:pt x="136" y="47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8" y="45"/>
                    <a:pt x="126" y="42"/>
                    <a:pt x="124" y="41"/>
                  </a:cubicBezTo>
                  <a:cubicBezTo>
                    <a:pt x="123" y="40"/>
                    <a:pt x="123" y="40"/>
                    <a:pt x="122" y="40"/>
                  </a:cubicBezTo>
                  <a:cubicBezTo>
                    <a:pt x="122" y="40"/>
                    <a:pt x="121" y="40"/>
                    <a:pt x="121" y="41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7"/>
                    <a:pt x="101" y="47"/>
                    <a:pt x="98" y="47"/>
                  </a:cubicBezTo>
                  <a:cubicBezTo>
                    <a:pt x="97" y="47"/>
                    <a:pt x="95" y="47"/>
                    <a:pt x="94" y="47"/>
                  </a:cubicBezTo>
                  <a:cubicBezTo>
                    <a:pt x="92" y="48"/>
                    <a:pt x="91" y="48"/>
                    <a:pt x="91" y="48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7"/>
                    <a:pt x="63" y="47"/>
                    <a:pt x="62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50"/>
                    <a:pt x="62" y="51"/>
                  </a:cubicBezTo>
                  <a:cubicBezTo>
                    <a:pt x="62" y="53"/>
                    <a:pt x="61" y="54"/>
                    <a:pt x="60" y="54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58" y="54"/>
                    <a:pt x="56" y="52"/>
                    <a:pt x="5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37" y="52"/>
                    <a:pt x="34" y="53"/>
                    <a:pt x="33" y="53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7" y="85"/>
                    <a:pt x="9" y="91"/>
                    <a:pt x="8" y="9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56" y="107"/>
                    <a:pt x="56" y="107"/>
                    <a:pt x="56" y="107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264" y="94"/>
                    <a:pt x="264" y="94"/>
                    <a:pt x="264" y="94"/>
                  </a:cubicBezTo>
                  <a:cubicBezTo>
                    <a:pt x="265" y="94"/>
                    <a:pt x="265" y="94"/>
                    <a:pt x="265" y="94"/>
                  </a:cubicBezTo>
                  <a:cubicBezTo>
                    <a:pt x="265" y="94"/>
                    <a:pt x="265" y="94"/>
                    <a:pt x="265" y="94"/>
                  </a:cubicBezTo>
                  <a:cubicBezTo>
                    <a:pt x="267" y="93"/>
                    <a:pt x="267" y="93"/>
                    <a:pt x="267" y="93"/>
                  </a:cubicBezTo>
                  <a:cubicBezTo>
                    <a:pt x="268" y="92"/>
                    <a:pt x="270" y="90"/>
                    <a:pt x="271" y="90"/>
                  </a:cubicBezTo>
                  <a:cubicBezTo>
                    <a:pt x="274" y="88"/>
                    <a:pt x="277" y="86"/>
                    <a:pt x="278" y="85"/>
                  </a:cubicBezTo>
                  <a:cubicBezTo>
                    <a:pt x="288" y="81"/>
                    <a:pt x="288" y="81"/>
                    <a:pt x="288" y="81"/>
                  </a:cubicBezTo>
                  <a:cubicBezTo>
                    <a:pt x="287" y="80"/>
                    <a:pt x="287" y="80"/>
                    <a:pt x="287" y="80"/>
                  </a:cubicBezTo>
                  <a:cubicBezTo>
                    <a:pt x="287" y="79"/>
                    <a:pt x="287" y="77"/>
                    <a:pt x="288" y="76"/>
                  </a:cubicBezTo>
                  <a:cubicBezTo>
                    <a:pt x="288" y="74"/>
                    <a:pt x="288" y="74"/>
                    <a:pt x="288" y="73"/>
                  </a:cubicBezTo>
                  <a:cubicBezTo>
                    <a:pt x="288" y="72"/>
                    <a:pt x="288" y="72"/>
                    <a:pt x="288" y="71"/>
                  </a:cubicBezTo>
                  <a:cubicBezTo>
                    <a:pt x="288" y="71"/>
                    <a:pt x="288" y="71"/>
                    <a:pt x="288" y="71"/>
                  </a:cubicBezTo>
                  <a:cubicBezTo>
                    <a:pt x="288" y="70"/>
                    <a:pt x="287" y="69"/>
                    <a:pt x="286" y="68"/>
                  </a:cubicBezTo>
                  <a:close/>
                </a:path>
              </a:pathLst>
            </a:custGeom>
            <a:solidFill>
              <a:srgbClr val="F5AC00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10"/>
            <p:cNvSpPr/>
            <p:nvPr/>
          </p:nvSpPr>
          <p:spPr>
            <a:xfrm>
              <a:off x="5564297" y="2616273"/>
              <a:ext cx="1126813" cy="573437"/>
            </a:xfrm>
            <a:custGeom>
              <a:avLst/>
              <a:gdLst/>
              <a:ahLst/>
              <a:cxnLst/>
              <a:rect l="l" t="t" r="r" b="b"/>
              <a:pathLst>
                <a:path w="285" h="145" extrusionOk="0">
                  <a:moveTo>
                    <a:pt x="285" y="144"/>
                  </a:moveTo>
                  <a:cubicBezTo>
                    <a:pt x="285" y="54"/>
                    <a:pt x="285" y="54"/>
                    <a:pt x="285" y="54"/>
                  </a:cubicBezTo>
                  <a:cubicBezTo>
                    <a:pt x="285" y="53"/>
                    <a:pt x="285" y="53"/>
                    <a:pt x="285" y="53"/>
                  </a:cubicBezTo>
                  <a:cubicBezTo>
                    <a:pt x="284" y="53"/>
                    <a:pt x="283" y="52"/>
                    <a:pt x="282" y="50"/>
                  </a:cubicBezTo>
                  <a:cubicBezTo>
                    <a:pt x="273" y="42"/>
                    <a:pt x="273" y="42"/>
                    <a:pt x="273" y="42"/>
                  </a:cubicBezTo>
                  <a:cubicBezTo>
                    <a:pt x="273" y="35"/>
                    <a:pt x="273" y="35"/>
                    <a:pt x="273" y="35"/>
                  </a:cubicBezTo>
                  <a:cubicBezTo>
                    <a:pt x="270" y="35"/>
                    <a:pt x="270" y="35"/>
                    <a:pt x="270" y="35"/>
                  </a:cubicBezTo>
                  <a:cubicBezTo>
                    <a:pt x="269" y="16"/>
                    <a:pt x="269" y="16"/>
                    <a:pt x="269" y="16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8" y="14"/>
                    <a:pt x="267" y="13"/>
                    <a:pt x="265" y="13"/>
                  </a:cubicBezTo>
                  <a:cubicBezTo>
                    <a:pt x="261" y="13"/>
                    <a:pt x="261" y="13"/>
                    <a:pt x="261" y="1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7"/>
                    <a:pt x="256" y="7"/>
                    <a:pt x="256" y="7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1" y="145"/>
                    <a:pt x="1" y="145"/>
                    <a:pt x="1" y="145"/>
                  </a:cubicBezTo>
                  <a:cubicBezTo>
                    <a:pt x="285" y="145"/>
                    <a:pt x="285" y="145"/>
                    <a:pt x="285" y="145"/>
                  </a:cubicBezTo>
                  <a:cubicBezTo>
                    <a:pt x="285" y="145"/>
                    <a:pt x="285" y="145"/>
                    <a:pt x="285" y="145"/>
                  </a:cubicBezTo>
                  <a:lnTo>
                    <a:pt x="285" y="144"/>
                  </a:lnTo>
                  <a:close/>
                </a:path>
              </a:pathLst>
            </a:custGeom>
            <a:solidFill>
              <a:schemeClr val="accent6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10"/>
            <p:cNvSpPr/>
            <p:nvPr/>
          </p:nvSpPr>
          <p:spPr>
            <a:xfrm>
              <a:off x="6375134" y="1974291"/>
              <a:ext cx="971333" cy="625264"/>
            </a:xfrm>
            <a:custGeom>
              <a:avLst/>
              <a:gdLst/>
              <a:ahLst/>
              <a:cxnLst/>
              <a:rect l="l" t="t" r="r" b="b"/>
              <a:pathLst>
                <a:path w="246" h="158" extrusionOk="0"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6" y="138"/>
                    <a:pt x="26" y="138"/>
                    <a:pt x="26" y="138"/>
                  </a:cubicBezTo>
                  <a:cubicBezTo>
                    <a:pt x="26" y="139"/>
                    <a:pt x="26" y="139"/>
                    <a:pt x="26" y="139"/>
                  </a:cubicBezTo>
                  <a:cubicBezTo>
                    <a:pt x="26" y="139"/>
                    <a:pt x="26" y="139"/>
                    <a:pt x="26" y="139"/>
                  </a:cubicBezTo>
                  <a:cubicBezTo>
                    <a:pt x="26" y="139"/>
                    <a:pt x="26" y="139"/>
                    <a:pt x="26" y="139"/>
                  </a:cubicBezTo>
                  <a:cubicBezTo>
                    <a:pt x="188" y="139"/>
                    <a:pt x="188" y="139"/>
                    <a:pt x="188" y="139"/>
                  </a:cubicBezTo>
                  <a:cubicBezTo>
                    <a:pt x="195" y="158"/>
                    <a:pt x="195" y="158"/>
                    <a:pt x="195" y="158"/>
                  </a:cubicBezTo>
                  <a:cubicBezTo>
                    <a:pt x="195" y="158"/>
                    <a:pt x="195" y="158"/>
                    <a:pt x="195" y="158"/>
                  </a:cubicBezTo>
                  <a:cubicBezTo>
                    <a:pt x="210" y="139"/>
                    <a:pt x="210" y="139"/>
                    <a:pt x="210" y="139"/>
                  </a:cubicBezTo>
                  <a:cubicBezTo>
                    <a:pt x="215" y="118"/>
                    <a:pt x="215" y="118"/>
                    <a:pt x="215" y="118"/>
                  </a:cubicBezTo>
                  <a:cubicBezTo>
                    <a:pt x="224" y="101"/>
                    <a:pt x="224" y="101"/>
                    <a:pt x="224" y="101"/>
                  </a:cubicBezTo>
                  <a:cubicBezTo>
                    <a:pt x="234" y="89"/>
                    <a:pt x="234" y="89"/>
                    <a:pt x="234" y="89"/>
                  </a:cubicBezTo>
                  <a:cubicBezTo>
                    <a:pt x="246" y="68"/>
                    <a:pt x="246" y="68"/>
                    <a:pt x="246" y="68"/>
                  </a:cubicBezTo>
                  <a:cubicBezTo>
                    <a:pt x="234" y="56"/>
                    <a:pt x="234" y="56"/>
                    <a:pt x="234" y="56"/>
                  </a:cubicBezTo>
                  <a:cubicBezTo>
                    <a:pt x="228" y="49"/>
                    <a:pt x="228" y="49"/>
                    <a:pt x="228" y="49"/>
                  </a:cubicBezTo>
                  <a:cubicBezTo>
                    <a:pt x="228" y="49"/>
                    <a:pt x="228" y="49"/>
                    <a:pt x="228" y="49"/>
                  </a:cubicBezTo>
                  <a:cubicBezTo>
                    <a:pt x="224" y="44"/>
                    <a:pt x="224" y="44"/>
                    <a:pt x="224" y="44"/>
                  </a:cubicBezTo>
                  <a:cubicBezTo>
                    <a:pt x="212" y="25"/>
                    <a:pt x="212" y="25"/>
                    <a:pt x="212" y="25"/>
                  </a:cubicBezTo>
                  <a:cubicBezTo>
                    <a:pt x="205" y="14"/>
                    <a:pt x="205" y="14"/>
                    <a:pt x="205" y="14"/>
                  </a:cubicBezTo>
                  <a:cubicBezTo>
                    <a:pt x="205" y="14"/>
                    <a:pt x="205" y="14"/>
                    <a:pt x="205" y="14"/>
                  </a:cubicBezTo>
                  <a:cubicBezTo>
                    <a:pt x="205" y="12"/>
                    <a:pt x="204" y="6"/>
                    <a:pt x="20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27"/>
                    <a:pt x="13" y="27"/>
                    <a:pt x="13" y="27"/>
                  </a:cubicBezTo>
                  <a:lnTo>
                    <a:pt x="0" y="40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10"/>
            <p:cNvSpPr/>
            <p:nvPr/>
          </p:nvSpPr>
          <p:spPr>
            <a:xfrm>
              <a:off x="7623990" y="2397264"/>
              <a:ext cx="561734" cy="772385"/>
            </a:xfrm>
            <a:custGeom>
              <a:avLst/>
              <a:gdLst/>
              <a:ahLst/>
              <a:cxnLst/>
              <a:rect l="l" t="t" r="r" b="b"/>
              <a:pathLst>
                <a:path w="142" h="195" extrusionOk="0">
                  <a:moveTo>
                    <a:pt x="35" y="142"/>
                  </a:moveTo>
                  <a:cubicBezTo>
                    <a:pt x="30" y="149"/>
                    <a:pt x="30" y="149"/>
                    <a:pt x="30" y="149"/>
                  </a:cubicBezTo>
                  <a:cubicBezTo>
                    <a:pt x="23" y="153"/>
                    <a:pt x="23" y="153"/>
                    <a:pt x="23" y="153"/>
                  </a:cubicBezTo>
                  <a:cubicBezTo>
                    <a:pt x="23" y="160"/>
                    <a:pt x="23" y="160"/>
                    <a:pt x="23" y="160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15" y="171"/>
                    <a:pt x="15" y="171"/>
                    <a:pt x="15" y="171"/>
                  </a:cubicBezTo>
                  <a:cubicBezTo>
                    <a:pt x="14" y="171"/>
                    <a:pt x="12" y="174"/>
                    <a:pt x="9" y="177"/>
                  </a:cubicBezTo>
                  <a:cubicBezTo>
                    <a:pt x="7" y="180"/>
                    <a:pt x="6" y="182"/>
                    <a:pt x="5" y="183"/>
                  </a:cubicBezTo>
                  <a:cubicBezTo>
                    <a:pt x="4" y="184"/>
                    <a:pt x="4" y="185"/>
                    <a:pt x="4" y="185"/>
                  </a:cubicBezTo>
                  <a:cubicBezTo>
                    <a:pt x="4" y="185"/>
                    <a:pt x="4" y="186"/>
                    <a:pt x="2" y="189"/>
                  </a:cubicBezTo>
                  <a:cubicBezTo>
                    <a:pt x="2" y="191"/>
                    <a:pt x="2" y="191"/>
                    <a:pt x="2" y="191"/>
                  </a:cubicBezTo>
                  <a:cubicBezTo>
                    <a:pt x="1" y="191"/>
                    <a:pt x="1" y="191"/>
                    <a:pt x="1" y="191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15" y="192"/>
                    <a:pt x="15" y="192"/>
                    <a:pt x="15" y="192"/>
                  </a:cubicBezTo>
                  <a:cubicBezTo>
                    <a:pt x="15" y="193"/>
                    <a:pt x="17" y="195"/>
                    <a:pt x="19" y="195"/>
                  </a:cubicBezTo>
                  <a:cubicBezTo>
                    <a:pt x="19" y="195"/>
                    <a:pt x="19" y="195"/>
                    <a:pt x="19" y="195"/>
                  </a:cubicBezTo>
                  <a:cubicBezTo>
                    <a:pt x="20" y="195"/>
                    <a:pt x="21" y="194"/>
                    <a:pt x="21" y="192"/>
                  </a:cubicBezTo>
                  <a:cubicBezTo>
                    <a:pt x="22" y="191"/>
                    <a:pt x="22" y="190"/>
                    <a:pt x="22" y="190"/>
                  </a:cubicBezTo>
                  <a:cubicBezTo>
                    <a:pt x="22" y="189"/>
                    <a:pt x="22" y="189"/>
                    <a:pt x="22" y="189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22" y="188"/>
                    <a:pt x="22" y="188"/>
                    <a:pt x="23" y="187"/>
                  </a:cubicBezTo>
                  <a:cubicBezTo>
                    <a:pt x="27" y="182"/>
                    <a:pt x="27" y="182"/>
                    <a:pt x="27" y="182"/>
                  </a:cubicBezTo>
                  <a:cubicBezTo>
                    <a:pt x="29" y="186"/>
                    <a:pt x="29" y="186"/>
                    <a:pt x="29" y="186"/>
                  </a:cubicBezTo>
                  <a:cubicBezTo>
                    <a:pt x="37" y="188"/>
                    <a:pt x="37" y="188"/>
                    <a:pt x="37" y="188"/>
                  </a:cubicBezTo>
                  <a:cubicBezTo>
                    <a:pt x="48" y="188"/>
                    <a:pt x="48" y="188"/>
                    <a:pt x="48" y="188"/>
                  </a:cubicBezTo>
                  <a:cubicBezTo>
                    <a:pt x="47" y="189"/>
                    <a:pt x="47" y="189"/>
                    <a:pt x="47" y="189"/>
                  </a:cubicBezTo>
                  <a:cubicBezTo>
                    <a:pt x="50" y="189"/>
                    <a:pt x="50" y="189"/>
                    <a:pt x="50" y="189"/>
                  </a:cubicBezTo>
                  <a:cubicBezTo>
                    <a:pt x="50" y="189"/>
                    <a:pt x="51" y="189"/>
                    <a:pt x="53" y="188"/>
                  </a:cubicBezTo>
                  <a:cubicBezTo>
                    <a:pt x="54" y="188"/>
                    <a:pt x="56" y="188"/>
                    <a:pt x="57" y="188"/>
                  </a:cubicBezTo>
                  <a:cubicBezTo>
                    <a:pt x="60" y="188"/>
                    <a:pt x="62" y="188"/>
                    <a:pt x="62" y="188"/>
                  </a:cubicBezTo>
                  <a:cubicBezTo>
                    <a:pt x="62" y="188"/>
                    <a:pt x="62" y="188"/>
                    <a:pt x="62" y="188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73" y="182"/>
                    <a:pt x="73" y="182"/>
                    <a:pt x="73" y="182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1"/>
                    <a:pt x="81" y="181"/>
                    <a:pt x="81" y="181"/>
                  </a:cubicBezTo>
                  <a:cubicBezTo>
                    <a:pt x="82" y="181"/>
                    <a:pt x="82" y="181"/>
                    <a:pt x="83" y="182"/>
                  </a:cubicBezTo>
                  <a:cubicBezTo>
                    <a:pt x="85" y="183"/>
                    <a:pt x="87" y="186"/>
                    <a:pt x="88" y="187"/>
                  </a:cubicBezTo>
                  <a:cubicBezTo>
                    <a:pt x="88" y="188"/>
                    <a:pt x="88" y="188"/>
                    <a:pt x="88" y="188"/>
                  </a:cubicBezTo>
                  <a:cubicBezTo>
                    <a:pt x="95" y="188"/>
                    <a:pt x="95" y="188"/>
                    <a:pt x="95" y="188"/>
                  </a:cubicBezTo>
                  <a:cubicBezTo>
                    <a:pt x="95" y="186"/>
                    <a:pt x="95" y="186"/>
                    <a:pt x="95" y="186"/>
                  </a:cubicBezTo>
                  <a:cubicBezTo>
                    <a:pt x="94" y="185"/>
                    <a:pt x="94" y="183"/>
                    <a:pt x="95" y="181"/>
                  </a:cubicBezTo>
                  <a:cubicBezTo>
                    <a:pt x="96" y="179"/>
                    <a:pt x="95" y="178"/>
                    <a:pt x="93" y="177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92" y="176"/>
                    <a:pt x="93" y="175"/>
                    <a:pt x="95" y="174"/>
                  </a:cubicBezTo>
                  <a:cubicBezTo>
                    <a:pt x="103" y="171"/>
                    <a:pt x="110" y="166"/>
                    <a:pt x="110" y="166"/>
                  </a:cubicBezTo>
                  <a:cubicBezTo>
                    <a:pt x="117" y="160"/>
                    <a:pt x="117" y="160"/>
                    <a:pt x="117" y="160"/>
                  </a:cubicBezTo>
                  <a:cubicBezTo>
                    <a:pt x="117" y="159"/>
                    <a:pt x="117" y="159"/>
                    <a:pt x="117" y="159"/>
                  </a:cubicBezTo>
                  <a:cubicBezTo>
                    <a:pt x="117" y="158"/>
                    <a:pt x="116" y="151"/>
                    <a:pt x="120" y="150"/>
                  </a:cubicBezTo>
                  <a:cubicBezTo>
                    <a:pt x="124" y="150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42" y="141"/>
                    <a:pt x="142" y="141"/>
                    <a:pt x="142" y="141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5" y="142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10"/>
            <p:cNvSpPr/>
            <p:nvPr/>
          </p:nvSpPr>
          <p:spPr>
            <a:xfrm>
              <a:off x="7145847" y="2168223"/>
              <a:ext cx="616905" cy="1038205"/>
            </a:xfrm>
            <a:custGeom>
              <a:avLst/>
              <a:gdLst/>
              <a:ahLst/>
              <a:cxnLst/>
              <a:rect l="l" t="t" r="r" b="b"/>
              <a:pathLst>
                <a:path w="156" h="262" extrusionOk="0">
                  <a:moveTo>
                    <a:pt x="39" y="7"/>
                  </a:moveTo>
                  <a:cubicBezTo>
                    <a:pt x="51" y="19"/>
                    <a:pt x="51" y="19"/>
                    <a:pt x="51" y="19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15" y="154"/>
                    <a:pt x="15" y="154"/>
                    <a:pt x="15" y="154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49" y="182"/>
                    <a:pt x="49" y="182"/>
                    <a:pt x="49" y="182"/>
                  </a:cubicBezTo>
                  <a:cubicBezTo>
                    <a:pt x="46" y="198"/>
                    <a:pt x="46" y="198"/>
                    <a:pt x="46" y="198"/>
                  </a:cubicBezTo>
                  <a:cubicBezTo>
                    <a:pt x="51" y="215"/>
                    <a:pt x="51" y="215"/>
                    <a:pt x="51" y="215"/>
                  </a:cubicBezTo>
                  <a:cubicBezTo>
                    <a:pt x="71" y="225"/>
                    <a:pt x="71" y="225"/>
                    <a:pt x="71" y="225"/>
                  </a:cubicBezTo>
                  <a:cubicBezTo>
                    <a:pt x="78" y="238"/>
                    <a:pt x="78" y="238"/>
                    <a:pt x="78" y="238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2" y="252"/>
                    <a:pt x="90" y="260"/>
                    <a:pt x="92" y="262"/>
                  </a:cubicBezTo>
                  <a:cubicBezTo>
                    <a:pt x="92" y="262"/>
                    <a:pt x="92" y="262"/>
                    <a:pt x="92" y="262"/>
                  </a:cubicBezTo>
                  <a:cubicBezTo>
                    <a:pt x="92" y="262"/>
                    <a:pt x="92" y="262"/>
                    <a:pt x="92" y="262"/>
                  </a:cubicBezTo>
                  <a:cubicBezTo>
                    <a:pt x="102" y="262"/>
                    <a:pt x="102" y="262"/>
                    <a:pt x="102" y="262"/>
                  </a:cubicBezTo>
                  <a:cubicBezTo>
                    <a:pt x="106" y="257"/>
                    <a:pt x="106" y="257"/>
                    <a:pt x="106" y="257"/>
                  </a:cubicBezTo>
                  <a:cubicBezTo>
                    <a:pt x="113" y="252"/>
                    <a:pt x="113" y="252"/>
                    <a:pt x="113" y="252"/>
                  </a:cubicBezTo>
                  <a:cubicBezTo>
                    <a:pt x="114" y="252"/>
                    <a:pt x="117" y="251"/>
                    <a:pt x="120" y="250"/>
                  </a:cubicBezTo>
                  <a:cubicBezTo>
                    <a:pt x="120" y="250"/>
                    <a:pt x="120" y="249"/>
                    <a:pt x="121" y="249"/>
                  </a:cubicBezTo>
                  <a:cubicBezTo>
                    <a:pt x="121" y="249"/>
                    <a:pt x="121" y="249"/>
                    <a:pt x="122" y="249"/>
                  </a:cubicBezTo>
                  <a:cubicBezTo>
                    <a:pt x="122" y="249"/>
                    <a:pt x="122" y="249"/>
                    <a:pt x="122" y="249"/>
                  </a:cubicBezTo>
                  <a:cubicBezTo>
                    <a:pt x="123" y="249"/>
                    <a:pt x="123" y="249"/>
                    <a:pt x="123" y="249"/>
                  </a:cubicBezTo>
                  <a:cubicBezTo>
                    <a:pt x="123" y="247"/>
                    <a:pt x="123" y="247"/>
                    <a:pt x="123" y="247"/>
                  </a:cubicBezTo>
                  <a:cubicBezTo>
                    <a:pt x="125" y="244"/>
                    <a:pt x="125" y="243"/>
                    <a:pt x="125" y="243"/>
                  </a:cubicBezTo>
                  <a:cubicBezTo>
                    <a:pt x="125" y="243"/>
                    <a:pt x="125" y="242"/>
                    <a:pt x="126" y="241"/>
                  </a:cubicBezTo>
                  <a:cubicBezTo>
                    <a:pt x="127" y="240"/>
                    <a:pt x="128" y="238"/>
                    <a:pt x="130" y="235"/>
                  </a:cubicBezTo>
                  <a:cubicBezTo>
                    <a:pt x="133" y="232"/>
                    <a:pt x="135" y="229"/>
                    <a:pt x="136" y="229"/>
                  </a:cubicBezTo>
                  <a:cubicBezTo>
                    <a:pt x="140" y="222"/>
                    <a:pt x="140" y="222"/>
                    <a:pt x="140" y="222"/>
                  </a:cubicBezTo>
                  <a:cubicBezTo>
                    <a:pt x="144" y="218"/>
                    <a:pt x="144" y="218"/>
                    <a:pt x="144" y="218"/>
                  </a:cubicBezTo>
                  <a:cubicBezTo>
                    <a:pt x="144" y="211"/>
                    <a:pt x="144" y="211"/>
                    <a:pt x="144" y="211"/>
                  </a:cubicBezTo>
                  <a:cubicBezTo>
                    <a:pt x="151" y="207"/>
                    <a:pt x="151" y="207"/>
                    <a:pt x="151" y="207"/>
                  </a:cubicBezTo>
                  <a:cubicBezTo>
                    <a:pt x="156" y="200"/>
                    <a:pt x="156" y="200"/>
                    <a:pt x="156" y="200"/>
                  </a:cubicBezTo>
                  <a:cubicBezTo>
                    <a:pt x="156" y="58"/>
                    <a:pt x="156" y="58"/>
                    <a:pt x="156" y="58"/>
                  </a:cubicBezTo>
                  <a:cubicBezTo>
                    <a:pt x="156" y="57"/>
                    <a:pt x="156" y="57"/>
                    <a:pt x="156" y="57"/>
                  </a:cubicBezTo>
                  <a:cubicBezTo>
                    <a:pt x="152" y="47"/>
                    <a:pt x="152" y="47"/>
                    <a:pt x="152" y="47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39" y="7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10"/>
            <p:cNvSpPr/>
            <p:nvPr/>
          </p:nvSpPr>
          <p:spPr>
            <a:xfrm>
              <a:off x="3258846" y="885931"/>
              <a:ext cx="904459" cy="1337463"/>
            </a:xfrm>
            <a:custGeom>
              <a:avLst/>
              <a:gdLst/>
              <a:ahLst/>
              <a:cxnLst/>
              <a:rect l="l" t="t" r="r" b="b"/>
              <a:pathLst>
                <a:path w="229" h="338" extrusionOk="0">
                  <a:moveTo>
                    <a:pt x="3" y="148"/>
                  </a:moveTo>
                  <a:cubicBezTo>
                    <a:pt x="6" y="148"/>
                    <a:pt x="9" y="148"/>
                    <a:pt x="9" y="148"/>
                  </a:cubicBezTo>
                  <a:cubicBezTo>
                    <a:pt x="15" y="154"/>
                    <a:pt x="15" y="154"/>
                    <a:pt x="15" y="154"/>
                  </a:cubicBezTo>
                  <a:cubicBezTo>
                    <a:pt x="19" y="163"/>
                    <a:pt x="19" y="163"/>
                    <a:pt x="19" y="163"/>
                  </a:cubicBezTo>
                  <a:cubicBezTo>
                    <a:pt x="19" y="189"/>
                    <a:pt x="19" y="189"/>
                    <a:pt x="19" y="189"/>
                  </a:cubicBezTo>
                  <a:cubicBezTo>
                    <a:pt x="4" y="201"/>
                    <a:pt x="4" y="201"/>
                    <a:pt x="4" y="201"/>
                  </a:cubicBezTo>
                  <a:cubicBezTo>
                    <a:pt x="2" y="211"/>
                    <a:pt x="2" y="211"/>
                    <a:pt x="2" y="211"/>
                  </a:cubicBezTo>
                  <a:cubicBezTo>
                    <a:pt x="4" y="215"/>
                    <a:pt x="4" y="215"/>
                    <a:pt x="4" y="215"/>
                  </a:cubicBezTo>
                  <a:cubicBezTo>
                    <a:pt x="7" y="236"/>
                    <a:pt x="7" y="236"/>
                    <a:pt x="7" y="236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2" y="263"/>
                    <a:pt x="2" y="263"/>
                    <a:pt x="2" y="263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2" y="338"/>
                    <a:pt x="2" y="338"/>
                    <a:pt x="2" y="338"/>
                  </a:cubicBezTo>
                  <a:cubicBezTo>
                    <a:pt x="2" y="338"/>
                    <a:pt x="2" y="338"/>
                    <a:pt x="2" y="338"/>
                  </a:cubicBezTo>
                  <a:cubicBezTo>
                    <a:pt x="118" y="338"/>
                    <a:pt x="118" y="338"/>
                    <a:pt x="118" y="338"/>
                  </a:cubicBezTo>
                  <a:cubicBezTo>
                    <a:pt x="229" y="338"/>
                    <a:pt x="229" y="338"/>
                    <a:pt x="229" y="338"/>
                  </a:cubicBezTo>
                  <a:cubicBezTo>
                    <a:pt x="229" y="338"/>
                    <a:pt x="229" y="338"/>
                    <a:pt x="229" y="338"/>
                  </a:cubicBezTo>
                  <a:cubicBezTo>
                    <a:pt x="229" y="216"/>
                    <a:pt x="229" y="216"/>
                    <a:pt x="229" y="216"/>
                  </a:cubicBezTo>
                  <a:cubicBezTo>
                    <a:pt x="222" y="216"/>
                    <a:pt x="222" y="216"/>
                    <a:pt x="222" y="216"/>
                  </a:cubicBezTo>
                  <a:cubicBezTo>
                    <a:pt x="216" y="217"/>
                    <a:pt x="216" y="217"/>
                    <a:pt x="216" y="217"/>
                  </a:cubicBezTo>
                  <a:cubicBezTo>
                    <a:pt x="205" y="221"/>
                    <a:pt x="205" y="221"/>
                    <a:pt x="205" y="221"/>
                  </a:cubicBezTo>
                  <a:cubicBezTo>
                    <a:pt x="200" y="224"/>
                    <a:pt x="200" y="224"/>
                    <a:pt x="200" y="224"/>
                  </a:cubicBezTo>
                  <a:cubicBezTo>
                    <a:pt x="198" y="225"/>
                    <a:pt x="197" y="225"/>
                    <a:pt x="196" y="225"/>
                  </a:cubicBezTo>
                  <a:cubicBezTo>
                    <a:pt x="195" y="225"/>
                    <a:pt x="195" y="225"/>
                    <a:pt x="195" y="225"/>
                  </a:cubicBezTo>
                  <a:cubicBezTo>
                    <a:pt x="194" y="224"/>
                    <a:pt x="194" y="224"/>
                    <a:pt x="194" y="224"/>
                  </a:cubicBezTo>
                  <a:cubicBezTo>
                    <a:pt x="193" y="224"/>
                    <a:pt x="189" y="224"/>
                    <a:pt x="187" y="224"/>
                  </a:cubicBezTo>
                  <a:cubicBezTo>
                    <a:pt x="185" y="224"/>
                    <a:pt x="183" y="224"/>
                    <a:pt x="183" y="224"/>
                  </a:cubicBezTo>
                  <a:cubicBezTo>
                    <a:pt x="182" y="224"/>
                    <a:pt x="181" y="223"/>
                    <a:pt x="180" y="223"/>
                  </a:cubicBezTo>
                  <a:cubicBezTo>
                    <a:pt x="179" y="223"/>
                    <a:pt x="179" y="223"/>
                    <a:pt x="178" y="224"/>
                  </a:cubicBezTo>
                  <a:cubicBezTo>
                    <a:pt x="177" y="224"/>
                    <a:pt x="176" y="224"/>
                    <a:pt x="174" y="224"/>
                  </a:cubicBezTo>
                  <a:cubicBezTo>
                    <a:pt x="162" y="224"/>
                    <a:pt x="162" y="224"/>
                    <a:pt x="162" y="224"/>
                  </a:cubicBezTo>
                  <a:cubicBezTo>
                    <a:pt x="161" y="224"/>
                    <a:pt x="157" y="222"/>
                    <a:pt x="151" y="216"/>
                  </a:cubicBezTo>
                  <a:cubicBezTo>
                    <a:pt x="150" y="213"/>
                    <a:pt x="149" y="212"/>
                    <a:pt x="147" y="212"/>
                  </a:cubicBezTo>
                  <a:cubicBezTo>
                    <a:pt x="146" y="213"/>
                    <a:pt x="146" y="213"/>
                    <a:pt x="146" y="213"/>
                  </a:cubicBezTo>
                  <a:cubicBezTo>
                    <a:pt x="145" y="214"/>
                    <a:pt x="145" y="214"/>
                    <a:pt x="145" y="214"/>
                  </a:cubicBezTo>
                  <a:cubicBezTo>
                    <a:pt x="145" y="214"/>
                    <a:pt x="145" y="214"/>
                    <a:pt x="145" y="214"/>
                  </a:cubicBezTo>
                  <a:cubicBezTo>
                    <a:pt x="145" y="214"/>
                    <a:pt x="145" y="214"/>
                    <a:pt x="145" y="214"/>
                  </a:cubicBezTo>
                  <a:cubicBezTo>
                    <a:pt x="144" y="214"/>
                    <a:pt x="144" y="214"/>
                    <a:pt x="144" y="214"/>
                  </a:cubicBezTo>
                  <a:cubicBezTo>
                    <a:pt x="144" y="206"/>
                    <a:pt x="144" y="206"/>
                    <a:pt x="144" y="206"/>
                  </a:cubicBezTo>
                  <a:cubicBezTo>
                    <a:pt x="140" y="206"/>
                    <a:pt x="140" y="206"/>
                    <a:pt x="140" y="206"/>
                  </a:cubicBezTo>
                  <a:cubicBezTo>
                    <a:pt x="133" y="194"/>
                    <a:pt x="133" y="194"/>
                    <a:pt x="133" y="194"/>
                  </a:cubicBezTo>
                  <a:cubicBezTo>
                    <a:pt x="128" y="188"/>
                    <a:pt x="128" y="188"/>
                    <a:pt x="128" y="188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7" y="172"/>
                    <a:pt x="122" y="168"/>
                    <a:pt x="115" y="167"/>
                  </a:cubicBezTo>
                  <a:cubicBezTo>
                    <a:pt x="114" y="166"/>
                    <a:pt x="113" y="166"/>
                    <a:pt x="113" y="166"/>
                  </a:cubicBezTo>
                  <a:cubicBezTo>
                    <a:pt x="111" y="166"/>
                    <a:pt x="111" y="166"/>
                    <a:pt x="111" y="166"/>
                  </a:cubicBezTo>
                  <a:cubicBezTo>
                    <a:pt x="110" y="166"/>
                    <a:pt x="110" y="166"/>
                    <a:pt x="110" y="166"/>
                  </a:cubicBezTo>
                  <a:cubicBezTo>
                    <a:pt x="110" y="167"/>
                    <a:pt x="110" y="167"/>
                    <a:pt x="110" y="167"/>
                  </a:cubicBezTo>
                  <a:cubicBezTo>
                    <a:pt x="100" y="167"/>
                    <a:pt x="100" y="167"/>
                    <a:pt x="100" y="167"/>
                  </a:cubicBezTo>
                  <a:cubicBezTo>
                    <a:pt x="100" y="166"/>
                    <a:pt x="100" y="166"/>
                    <a:pt x="100" y="166"/>
                  </a:cubicBezTo>
                  <a:cubicBezTo>
                    <a:pt x="100" y="163"/>
                    <a:pt x="98" y="156"/>
                    <a:pt x="100" y="153"/>
                  </a:cubicBezTo>
                  <a:cubicBezTo>
                    <a:pt x="100" y="152"/>
                    <a:pt x="100" y="151"/>
                    <a:pt x="100" y="151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100" y="151"/>
                    <a:pt x="99" y="150"/>
                    <a:pt x="99" y="148"/>
                  </a:cubicBezTo>
                  <a:cubicBezTo>
                    <a:pt x="98" y="144"/>
                    <a:pt x="98" y="141"/>
                    <a:pt x="99" y="141"/>
                  </a:cubicBezTo>
                  <a:cubicBezTo>
                    <a:pt x="99" y="113"/>
                    <a:pt x="99" y="113"/>
                    <a:pt x="99" y="113"/>
                  </a:cubicBezTo>
                  <a:cubicBezTo>
                    <a:pt x="93" y="107"/>
                    <a:pt x="93" y="107"/>
                    <a:pt x="93" y="107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6" y="105"/>
                    <a:pt x="80" y="102"/>
                    <a:pt x="78" y="101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49"/>
                    <a:pt x="2" y="149"/>
                    <a:pt x="2" y="149"/>
                  </a:cubicBezTo>
                  <a:lnTo>
                    <a:pt x="3" y="148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10"/>
            <p:cNvSpPr/>
            <p:nvPr/>
          </p:nvSpPr>
          <p:spPr>
            <a:xfrm>
              <a:off x="3454587" y="4706559"/>
              <a:ext cx="1747409" cy="976031"/>
            </a:xfrm>
            <a:custGeom>
              <a:avLst/>
              <a:gdLst/>
              <a:ahLst/>
              <a:cxnLst/>
              <a:rect l="l" t="t" r="r" b="b"/>
              <a:pathLst>
                <a:path w="1313" h="734" extrusionOk="0">
                  <a:moveTo>
                    <a:pt x="1" y="1"/>
                  </a:moveTo>
                  <a:cubicBezTo>
                    <a:pt x="0" y="10"/>
                    <a:pt x="2" y="17"/>
                    <a:pt x="10" y="17"/>
                  </a:cubicBezTo>
                  <a:cubicBezTo>
                    <a:pt x="15" y="15"/>
                    <a:pt x="18" y="11"/>
                    <a:pt x="17" y="3"/>
                  </a:cubicBezTo>
                  <a:cubicBezTo>
                    <a:pt x="9" y="5"/>
                    <a:pt x="8" y="0"/>
                    <a:pt x="1" y="1"/>
                  </a:cubicBezTo>
                  <a:close/>
                  <a:moveTo>
                    <a:pt x="391" y="194"/>
                  </a:moveTo>
                  <a:cubicBezTo>
                    <a:pt x="411" y="205"/>
                    <a:pt x="431" y="219"/>
                    <a:pt x="458" y="217"/>
                  </a:cubicBezTo>
                  <a:cubicBezTo>
                    <a:pt x="477" y="204"/>
                    <a:pt x="485" y="172"/>
                    <a:pt x="474" y="150"/>
                  </a:cubicBezTo>
                  <a:cubicBezTo>
                    <a:pt x="432" y="142"/>
                    <a:pt x="396" y="153"/>
                    <a:pt x="391" y="194"/>
                  </a:cubicBezTo>
                  <a:close/>
                  <a:moveTo>
                    <a:pt x="311" y="233"/>
                  </a:moveTo>
                  <a:cubicBezTo>
                    <a:pt x="314" y="237"/>
                    <a:pt x="316" y="242"/>
                    <a:pt x="322" y="242"/>
                  </a:cubicBezTo>
                  <a:cubicBezTo>
                    <a:pt x="324" y="229"/>
                    <a:pt x="332" y="222"/>
                    <a:pt x="343" y="219"/>
                  </a:cubicBezTo>
                  <a:cubicBezTo>
                    <a:pt x="340" y="207"/>
                    <a:pt x="348" y="205"/>
                    <a:pt x="348" y="196"/>
                  </a:cubicBezTo>
                  <a:cubicBezTo>
                    <a:pt x="329" y="202"/>
                    <a:pt x="315" y="212"/>
                    <a:pt x="311" y="233"/>
                  </a:cubicBezTo>
                  <a:close/>
                  <a:moveTo>
                    <a:pt x="766" y="276"/>
                  </a:moveTo>
                  <a:cubicBezTo>
                    <a:pt x="758" y="275"/>
                    <a:pt x="754" y="277"/>
                    <a:pt x="752" y="281"/>
                  </a:cubicBezTo>
                  <a:cubicBezTo>
                    <a:pt x="742" y="276"/>
                    <a:pt x="744" y="273"/>
                    <a:pt x="745" y="260"/>
                  </a:cubicBezTo>
                  <a:cubicBezTo>
                    <a:pt x="730" y="256"/>
                    <a:pt x="731" y="235"/>
                    <a:pt x="715" y="230"/>
                  </a:cubicBezTo>
                  <a:cubicBezTo>
                    <a:pt x="702" y="234"/>
                    <a:pt x="699" y="248"/>
                    <a:pt x="690" y="256"/>
                  </a:cubicBezTo>
                  <a:cubicBezTo>
                    <a:pt x="679" y="256"/>
                    <a:pt x="667" y="255"/>
                    <a:pt x="662" y="263"/>
                  </a:cubicBezTo>
                  <a:cubicBezTo>
                    <a:pt x="680" y="282"/>
                    <a:pt x="683" y="289"/>
                    <a:pt x="697" y="313"/>
                  </a:cubicBezTo>
                  <a:cubicBezTo>
                    <a:pt x="720" y="309"/>
                    <a:pt x="737" y="306"/>
                    <a:pt x="754" y="318"/>
                  </a:cubicBezTo>
                  <a:cubicBezTo>
                    <a:pt x="764" y="310"/>
                    <a:pt x="778" y="319"/>
                    <a:pt x="782" y="304"/>
                  </a:cubicBezTo>
                  <a:cubicBezTo>
                    <a:pt x="772" y="299"/>
                    <a:pt x="762" y="287"/>
                    <a:pt x="766" y="276"/>
                  </a:cubicBezTo>
                  <a:close/>
                  <a:moveTo>
                    <a:pt x="899" y="313"/>
                  </a:moveTo>
                  <a:cubicBezTo>
                    <a:pt x="894" y="326"/>
                    <a:pt x="864" y="314"/>
                    <a:pt x="848" y="315"/>
                  </a:cubicBezTo>
                  <a:cubicBezTo>
                    <a:pt x="855" y="327"/>
                    <a:pt x="839" y="327"/>
                    <a:pt x="842" y="341"/>
                  </a:cubicBezTo>
                  <a:cubicBezTo>
                    <a:pt x="883" y="332"/>
                    <a:pt x="936" y="365"/>
                    <a:pt x="950" y="320"/>
                  </a:cubicBezTo>
                  <a:cubicBezTo>
                    <a:pt x="927" y="314"/>
                    <a:pt x="913" y="329"/>
                    <a:pt x="899" y="313"/>
                  </a:cubicBezTo>
                  <a:close/>
                  <a:moveTo>
                    <a:pt x="996" y="366"/>
                  </a:moveTo>
                  <a:cubicBezTo>
                    <a:pt x="985" y="342"/>
                    <a:pt x="950" y="336"/>
                    <a:pt x="952" y="366"/>
                  </a:cubicBezTo>
                  <a:cubicBezTo>
                    <a:pt x="953" y="382"/>
                    <a:pt x="976" y="399"/>
                    <a:pt x="993" y="389"/>
                  </a:cubicBezTo>
                  <a:cubicBezTo>
                    <a:pt x="1000" y="397"/>
                    <a:pt x="999" y="414"/>
                    <a:pt x="1002" y="426"/>
                  </a:cubicBezTo>
                  <a:cubicBezTo>
                    <a:pt x="1007" y="426"/>
                    <a:pt x="1010" y="427"/>
                    <a:pt x="1012" y="430"/>
                  </a:cubicBezTo>
                  <a:cubicBezTo>
                    <a:pt x="1040" y="416"/>
                    <a:pt x="1081" y="425"/>
                    <a:pt x="1085" y="384"/>
                  </a:cubicBezTo>
                  <a:cubicBezTo>
                    <a:pt x="1052" y="374"/>
                    <a:pt x="1028" y="340"/>
                    <a:pt x="996" y="366"/>
                  </a:cubicBezTo>
                  <a:close/>
                  <a:moveTo>
                    <a:pt x="888" y="375"/>
                  </a:moveTo>
                  <a:cubicBezTo>
                    <a:pt x="896" y="383"/>
                    <a:pt x="903" y="393"/>
                    <a:pt x="906" y="407"/>
                  </a:cubicBezTo>
                  <a:cubicBezTo>
                    <a:pt x="966" y="409"/>
                    <a:pt x="914" y="342"/>
                    <a:pt x="888" y="375"/>
                  </a:cubicBezTo>
                  <a:close/>
                  <a:moveTo>
                    <a:pt x="986" y="426"/>
                  </a:moveTo>
                  <a:cubicBezTo>
                    <a:pt x="974" y="421"/>
                    <a:pt x="959" y="431"/>
                    <a:pt x="956" y="444"/>
                  </a:cubicBezTo>
                  <a:cubicBezTo>
                    <a:pt x="965" y="449"/>
                    <a:pt x="979" y="443"/>
                    <a:pt x="989" y="442"/>
                  </a:cubicBezTo>
                  <a:cubicBezTo>
                    <a:pt x="985" y="435"/>
                    <a:pt x="989" y="430"/>
                    <a:pt x="986" y="426"/>
                  </a:cubicBezTo>
                  <a:close/>
                  <a:moveTo>
                    <a:pt x="1276" y="566"/>
                  </a:moveTo>
                  <a:cubicBezTo>
                    <a:pt x="1269" y="563"/>
                    <a:pt x="1262" y="572"/>
                    <a:pt x="1260" y="566"/>
                  </a:cubicBezTo>
                  <a:cubicBezTo>
                    <a:pt x="1259" y="558"/>
                    <a:pt x="1256" y="553"/>
                    <a:pt x="1260" y="545"/>
                  </a:cubicBezTo>
                  <a:cubicBezTo>
                    <a:pt x="1235" y="524"/>
                    <a:pt x="1200" y="501"/>
                    <a:pt x="1161" y="502"/>
                  </a:cubicBezTo>
                  <a:cubicBezTo>
                    <a:pt x="1145" y="493"/>
                    <a:pt x="1129" y="474"/>
                    <a:pt x="1108" y="479"/>
                  </a:cubicBezTo>
                  <a:cubicBezTo>
                    <a:pt x="1106" y="479"/>
                    <a:pt x="1105" y="480"/>
                    <a:pt x="1104" y="481"/>
                  </a:cubicBezTo>
                  <a:cubicBezTo>
                    <a:pt x="1099" y="508"/>
                    <a:pt x="1116" y="513"/>
                    <a:pt x="1120" y="531"/>
                  </a:cubicBezTo>
                  <a:cubicBezTo>
                    <a:pt x="1109" y="551"/>
                    <a:pt x="1088" y="561"/>
                    <a:pt x="1081" y="584"/>
                  </a:cubicBezTo>
                  <a:cubicBezTo>
                    <a:pt x="1094" y="595"/>
                    <a:pt x="1097" y="612"/>
                    <a:pt x="1104" y="628"/>
                  </a:cubicBezTo>
                  <a:cubicBezTo>
                    <a:pt x="1108" y="638"/>
                    <a:pt x="1118" y="645"/>
                    <a:pt x="1120" y="658"/>
                  </a:cubicBezTo>
                  <a:cubicBezTo>
                    <a:pt x="1121" y="670"/>
                    <a:pt x="1112" y="685"/>
                    <a:pt x="1115" y="697"/>
                  </a:cubicBezTo>
                  <a:cubicBezTo>
                    <a:pt x="1121" y="723"/>
                    <a:pt x="1151" y="715"/>
                    <a:pt x="1166" y="734"/>
                  </a:cubicBezTo>
                  <a:cubicBezTo>
                    <a:pt x="1177" y="725"/>
                    <a:pt x="1185" y="715"/>
                    <a:pt x="1186" y="697"/>
                  </a:cubicBezTo>
                  <a:cubicBezTo>
                    <a:pt x="1204" y="686"/>
                    <a:pt x="1217" y="671"/>
                    <a:pt x="1234" y="660"/>
                  </a:cubicBezTo>
                  <a:cubicBezTo>
                    <a:pt x="1270" y="659"/>
                    <a:pt x="1300" y="636"/>
                    <a:pt x="1313" y="605"/>
                  </a:cubicBezTo>
                  <a:cubicBezTo>
                    <a:pt x="1295" y="597"/>
                    <a:pt x="1279" y="588"/>
                    <a:pt x="1276" y="566"/>
                  </a:cubicBez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10"/>
            <p:cNvSpPr/>
            <p:nvPr/>
          </p:nvSpPr>
          <p:spPr>
            <a:xfrm>
              <a:off x="8058666" y="3637760"/>
              <a:ext cx="799134" cy="937896"/>
            </a:xfrm>
            <a:custGeom>
              <a:avLst/>
              <a:gdLst/>
              <a:ahLst/>
              <a:cxnLst/>
              <a:rect l="l" t="t" r="r" b="b"/>
              <a:pathLst>
                <a:path w="478" h="561" extrusionOk="0">
                  <a:moveTo>
                    <a:pt x="469" y="367"/>
                  </a:moveTo>
                  <a:lnTo>
                    <a:pt x="452" y="343"/>
                  </a:lnTo>
                  <a:lnTo>
                    <a:pt x="440" y="343"/>
                  </a:lnTo>
                  <a:lnTo>
                    <a:pt x="426" y="334"/>
                  </a:lnTo>
                  <a:lnTo>
                    <a:pt x="426" y="315"/>
                  </a:lnTo>
                  <a:lnTo>
                    <a:pt x="409" y="298"/>
                  </a:lnTo>
                  <a:lnTo>
                    <a:pt x="409" y="258"/>
                  </a:lnTo>
                  <a:lnTo>
                    <a:pt x="400" y="248"/>
                  </a:lnTo>
                  <a:lnTo>
                    <a:pt x="388" y="237"/>
                  </a:lnTo>
                  <a:lnTo>
                    <a:pt x="369" y="225"/>
                  </a:lnTo>
                  <a:lnTo>
                    <a:pt x="369" y="203"/>
                  </a:lnTo>
                  <a:lnTo>
                    <a:pt x="355" y="203"/>
                  </a:lnTo>
                  <a:lnTo>
                    <a:pt x="355" y="182"/>
                  </a:lnTo>
                  <a:lnTo>
                    <a:pt x="343" y="170"/>
                  </a:lnTo>
                  <a:lnTo>
                    <a:pt x="331" y="170"/>
                  </a:lnTo>
                  <a:lnTo>
                    <a:pt x="315" y="161"/>
                  </a:lnTo>
                  <a:lnTo>
                    <a:pt x="315" y="147"/>
                  </a:lnTo>
                  <a:lnTo>
                    <a:pt x="296" y="135"/>
                  </a:lnTo>
                  <a:lnTo>
                    <a:pt x="289" y="113"/>
                  </a:lnTo>
                  <a:lnTo>
                    <a:pt x="286" y="85"/>
                  </a:lnTo>
                  <a:lnTo>
                    <a:pt x="263" y="78"/>
                  </a:lnTo>
                  <a:lnTo>
                    <a:pt x="227" y="4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0" y="52"/>
                  </a:lnTo>
                  <a:lnTo>
                    <a:pt x="10" y="149"/>
                  </a:lnTo>
                  <a:lnTo>
                    <a:pt x="19" y="168"/>
                  </a:lnTo>
                  <a:lnTo>
                    <a:pt x="19" y="182"/>
                  </a:lnTo>
                  <a:lnTo>
                    <a:pt x="33" y="213"/>
                  </a:lnTo>
                  <a:lnTo>
                    <a:pt x="33" y="274"/>
                  </a:lnTo>
                  <a:lnTo>
                    <a:pt x="48" y="312"/>
                  </a:lnTo>
                  <a:lnTo>
                    <a:pt x="48" y="511"/>
                  </a:lnTo>
                  <a:lnTo>
                    <a:pt x="50" y="514"/>
                  </a:lnTo>
                  <a:lnTo>
                    <a:pt x="59" y="530"/>
                  </a:lnTo>
                  <a:lnTo>
                    <a:pt x="81" y="542"/>
                  </a:lnTo>
                  <a:lnTo>
                    <a:pt x="182" y="542"/>
                  </a:lnTo>
                  <a:lnTo>
                    <a:pt x="206" y="561"/>
                  </a:lnTo>
                  <a:lnTo>
                    <a:pt x="350" y="561"/>
                  </a:lnTo>
                  <a:lnTo>
                    <a:pt x="364" y="537"/>
                  </a:lnTo>
                  <a:lnTo>
                    <a:pt x="372" y="530"/>
                  </a:lnTo>
                  <a:lnTo>
                    <a:pt x="388" y="523"/>
                  </a:lnTo>
                  <a:lnTo>
                    <a:pt x="443" y="407"/>
                  </a:lnTo>
                  <a:lnTo>
                    <a:pt x="452" y="407"/>
                  </a:lnTo>
                  <a:lnTo>
                    <a:pt x="443" y="398"/>
                  </a:lnTo>
                  <a:lnTo>
                    <a:pt x="452" y="398"/>
                  </a:lnTo>
                  <a:lnTo>
                    <a:pt x="461" y="388"/>
                  </a:lnTo>
                  <a:lnTo>
                    <a:pt x="469" y="388"/>
                  </a:lnTo>
                  <a:lnTo>
                    <a:pt x="478" y="379"/>
                  </a:lnTo>
                  <a:lnTo>
                    <a:pt x="478" y="376"/>
                  </a:lnTo>
                  <a:lnTo>
                    <a:pt x="473" y="372"/>
                  </a:lnTo>
                  <a:lnTo>
                    <a:pt x="469" y="367"/>
                  </a:lnTo>
                  <a:lnTo>
                    <a:pt x="469" y="367"/>
                  </a:lnTo>
                  <a:lnTo>
                    <a:pt x="469" y="367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10"/>
            <p:cNvSpPr/>
            <p:nvPr/>
          </p:nvSpPr>
          <p:spPr>
            <a:xfrm>
              <a:off x="7774455" y="4497080"/>
              <a:ext cx="1146875" cy="1024831"/>
            </a:xfrm>
            <a:custGeom>
              <a:avLst/>
              <a:gdLst/>
              <a:ahLst/>
              <a:cxnLst/>
              <a:rect l="l" t="t" r="r" b="b"/>
              <a:pathLst>
                <a:path w="686" h="613" extrusionOk="0">
                  <a:moveTo>
                    <a:pt x="534" y="23"/>
                  </a:moveTo>
                  <a:lnTo>
                    <a:pt x="520" y="47"/>
                  </a:lnTo>
                  <a:lnTo>
                    <a:pt x="376" y="47"/>
                  </a:lnTo>
                  <a:lnTo>
                    <a:pt x="352" y="28"/>
                  </a:lnTo>
                  <a:lnTo>
                    <a:pt x="251" y="28"/>
                  </a:lnTo>
                  <a:lnTo>
                    <a:pt x="229" y="16"/>
                  </a:lnTo>
                  <a:lnTo>
                    <a:pt x="220" y="0"/>
                  </a:lnTo>
                  <a:lnTo>
                    <a:pt x="220" y="7"/>
                  </a:lnTo>
                  <a:lnTo>
                    <a:pt x="0" y="7"/>
                  </a:lnTo>
                  <a:lnTo>
                    <a:pt x="0" y="80"/>
                  </a:lnTo>
                  <a:lnTo>
                    <a:pt x="21" y="78"/>
                  </a:lnTo>
                  <a:lnTo>
                    <a:pt x="31" y="59"/>
                  </a:lnTo>
                  <a:lnTo>
                    <a:pt x="40" y="59"/>
                  </a:lnTo>
                  <a:lnTo>
                    <a:pt x="50" y="49"/>
                  </a:lnTo>
                  <a:lnTo>
                    <a:pt x="50" y="68"/>
                  </a:lnTo>
                  <a:lnTo>
                    <a:pt x="113" y="59"/>
                  </a:lnTo>
                  <a:lnTo>
                    <a:pt x="123" y="59"/>
                  </a:lnTo>
                  <a:lnTo>
                    <a:pt x="123" y="68"/>
                  </a:lnTo>
                  <a:lnTo>
                    <a:pt x="113" y="68"/>
                  </a:lnTo>
                  <a:lnTo>
                    <a:pt x="113" y="78"/>
                  </a:lnTo>
                  <a:lnTo>
                    <a:pt x="187" y="106"/>
                  </a:lnTo>
                  <a:lnTo>
                    <a:pt x="206" y="132"/>
                  </a:lnTo>
                  <a:lnTo>
                    <a:pt x="215" y="142"/>
                  </a:lnTo>
                  <a:lnTo>
                    <a:pt x="260" y="132"/>
                  </a:lnTo>
                  <a:lnTo>
                    <a:pt x="279" y="113"/>
                  </a:lnTo>
                  <a:lnTo>
                    <a:pt x="298" y="113"/>
                  </a:lnTo>
                  <a:lnTo>
                    <a:pt x="298" y="106"/>
                  </a:lnTo>
                  <a:lnTo>
                    <a:pt x="307" y="106"/>
                  </a:lnTo>
                  <a:lnTo>
                    <a:pt x="317" y="106"/>
                  </a:lnTo>
                  <a:lnTo>
                    <a:pt x="345" y="106"/>
                  </a:lnTo>
                  <a:lnTo>
                    <a:pt x="371" y="142"/>
                  </a:lnTo>
                  <a:lnTo>
                    <a:pt x="381" y="142"/>
                  </a:lnTo>
                  <a:lnTo>
                    <a:pt x="381" y="161"/>
                  </a:lnTo>
                  <a:lnTo>
                    <a:pt x="390" y="161"/>
                  </a:lnTo>
                  <a:lnTo>
                    <a:pt x="419" y="189"/>
                  </a:lnTo>
                  <a:lnTo>
                    <a:pt x="437" y="199"/>
                  </a:lnTo>
                  <a:lnTo>
                    <a:pt x="445" y="208"/>
                  </a:lnTo>
                  <a:lnTo>
                    <a:pt x="445" y="336"/>
                  </a:lnTo>
                  <a:lnTo>
                    <a:pt x="454" y="336"/>
                  </a:lnTo>
                  <a:lnTo>
                    <a:pt x="454" y="327"/>
                  </a:lnTo>
                  <a:lnTo>
                    <a:pt x="464" y="327"/>
                  </a:lnTo>
                  <a:lnTo>
                    <a:pt x="454" y="364"/>
                  </a:lnTo>
                  <a:lnTo>
                    <a:pt x="464" y="383"/>
                  </a:lnTo>
                  <a:lnTo>
                    <a:pt x="492" y="438"/>
                  </a:lnTo>
                  <a:lnTo>
                    <a:pt x="511" y="428"/>
                  </a:lnTo>
                  <a:lnTo>
                    <a:pt x="511" y="457"/>
                  </a:lnTo>
                  <a:lnTo>
                    <a:pt x="520" y="457"/>
                  </a:lnTo>
                  <a:lnTo>
                    <a:pt x="511" y="476"/>
                  </a:lnTo>
                  <a:lnTo>
                    <a:pt x="539" y="530"/>
                  </a:lnTo>
                  <a:lnTo>
                    <a:pt x="546" y="540"/>
                  </a:lnTo>
                  <a:lnTo>
                    <a:pt x="565" y="540"/>
                  </a:lnTo>
                  <a:lnTo>
                    <a:pt x="575" y="549"/>
                  </a:lnTo>
                  <a:lnTo>
                    <a:pt x="584" y="587"/>
                  </a:lnTo>
                  <a:lnTo>
                    <a:pt x="584" y="604"/>
                  </a:lnTo>
                  <a:lnTo>
                    <a:pt x="594" y="604"/>
                  </a:lnTo>
                  <a:lnTo>
                    <a:pt x="594" y="613"/>
                  </a:lnTo>
                  <a:lnTo>
                    <a:pt x="631" y="613"/>
                  </a:lnTo>
                  <a:lnTo>
                    <a:pt x="657" y="594"/>
                  </a:lnTo>
                  <a:lnTo>
                    <a:pt x="667" y="604"/>
                  </a:lnTo>
                  <a:lnTo>
                    <a:pt x="676" y="594"/>
                  </a:lnTo>
                  <a:lnTo>
                    <a:pt x="667" y="587"/>
                  </a:lnTo>
                  <a:lnTo>
                    <a:pt x="686" y="521"/>
                  </a:lnTo>
                  <a:lnTo>
                    <a:pt x="686" y="428"/>
                  </a:lnTo>
                  <a:lnTo>
                    <a:pt x="639" y="308"/>
                  </a:lnTo>
                  <a:lnTo>
                    <a:pt x="639" y="263"/>
                  </a:lnTo>
                  <a:lnTo>
                    <a:pt x="556" y="49"/>
                  </a:lnTo>
                  <a:lnTo>
                    <a:pt x="556" y="40"/>
                  </a:lnTo>
                  <a:lnTo>
                    <a:pt x="556" y="14"/>
                  </a:lnTo>
                  <a:lnTo>
                    <a:pt x="558" y="9"/>
                  </a:lnTo>
                  <a:lnTo>
                    <a:pt x="542" y="16"/>
                  </a:lnTo>
                  <a:lnTo>
                    <a:pt x="534" y="23"/>
                  </a:lnTo>
                  <a:lnTo>
                    <a:pt x="534" y="23"/>
                  </a:lnTo>
                  <a:lnTo>
                    <a:pt x="534" y="23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10"/>
            <p:cNvSpPr/>
            <p:nvPr/>
          </p:nvSpPr>
          <p:spPr>
            <a:xfrm>
              <a:off x="9608451" y="2888888"/>
              <a:ext cx="107288" cy="213887"/>
            </a:xfrm>
            <a:custGeom>
              <a:avLst/>
              <a:gdLst/>
              <a:ahLst/>
              <a:cxnLst/>
              <a:rect l="l" t="t" r="r" b="b"/>
              <a:pathLst>
                <a:path w="107288" h="213887" extrusionOk="0">
                  <a:moveTo>
                    <a:pt x="15489" y="0"/>
                  </a:moveTo>
                  <a:lnTo>
                    <a:pt x="23032" y="10620"/>
                  </a:lnTo>
                  <a:lnTo>
                    <a:pt x="19868" y="7727"/>
                  </a:lnTo>
                  <a:cubicBezTo>
                    <a:pt x="19868" y="7727"/>
                    <a:pt x="19868" y="7727"/>
                    <a:pt x="19868" y="39444"/>
                  </a:cubicBezTo>
                  <a:cubicBezTo>
                    <a:pt x="19868" y="39444"/>
                    <a:pt x="19868" y="39444"/>
                    <a:pt x="107288" y="209923"/>
                  </a:cubicBezTo>
                  <a:cubicBezTo>
                    <a:pt x="107288" y="209923"/>
                    <a:pt x="107288" y="209923"/>
                    <a:pt x="107288" y="213887"/>
                  </a:cubicBezTo>
                  <a:cubicBezTo>
                    <a:pt x="107288" y="213887"/>
                    <a:pt x="107288" y="213887"/>
                    <a:pt x="0" y="213887"/>
                  </a:cubicBezTo>
                  <a:cubicBezTo>
                    <a:pt x="0" y="213887"/>
                    <a:pt x="0" y="213887"/>
                    <a:pt x="0" y="7727"/>
                  </a:cubicBez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10"/>
            <p:cNvSpPr/>
            <p:nvPr/>
          </p:nvSpPr>
          <p:spPr>
            <a:xfrm>
              <a:off x="9984613" y="2408967"/>
              <a:ext cx="225697" cy="187245"/>
            </a:xfrm>
            <a:custGeom>
              <a:avLst/>
              <a:gdLst/>
              <a:ahLst/>
              <a:cxnLst/>
              <a:rect l="l" t="t" r="r" b="b"/>
              <a:pathLst>
                <a:path w="57" h="47" extrusionOk="0">
                  <a:moveTo>
                    <a:pt x="57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4"/>
                    <a:pt x="7" y="28"/>
                    <a:pt x="7" y="3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7" y="1"/>
                    <a:pt x="57" y="1"/>
                    <a:pt x="57" y="1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bg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10"/>
            <p:cNvSpPr/>
            <p:nvPr/>
          </p:nvSpPr>
          <p:spPr>
            <a:xfrm>
              <a:off x="4504358" y="2449091"/>
              <a:ext cx="1063283" cy="740620"/>
            </a:xfrm>
            <a:custGeom>
              <a:avLst/>
              <a:gdLst/>
              <a:ahLst/>
              <a:cxnLst/>
              <a:rect l="l" t="t" r="r" b="b"/>
              <a:pathLst>
                <a:path w="636" h="443" extrusionOk="0">
                  <a:moveTo>
                    <a:pt x="634" y="102"/>
                  </a:moveTo>
                  <a:lnTo>
                    <a:pt x="634" y="100"/>
                  </a:lnTo>
                  <a:lnTo>
                    <a:pt x="636" y="100"/>
                  </a:lnTo>
                  <a:lnTo>
                    <a:pt x="636" y="0"/>
                  </a:lnTo>
                  <a:lnTo>
                    <a:pt x="44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41"/>
                  </a:lnTo>
                  <a:lnTo>
                    <a:pt x="0" y="443"/>
                  </a:lnTo>
                  <a:lnTo>
                    <a:pt x="2" y="443"/>
                  </a:lnTo>
                  <a:lnTo>
                    <a:pt x="539" y="443"/>
                  </a:lnTo>
                  <a:lnTo>
                    <a:pt x="634" y="443"/>
                  </a:lnTo>
                  <a:lnTo>
                    <a:pt x="634" y="102"/>
                  </a:lnTo>
                  <a:lnTo>
                    <a:pt x="634" y="102"/>
                  </a:lnTo>
                  <a:lnTo>
                    <a:pt x="634" y="102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10"/>
            <p:cNvSpPr/>
            <p:nvPr/>
          </p:nvSpPr>
          <p:spPr>
            <a:xfrm>
              <a:off x="2130361" y="2223394"/>
              <a:ext cx="1546442" cy="2016225"/>
            </a:xfrm>
            <a:custGeom>
              <a:avLst/>
              <a:gdLst/>
              <a:ahLst/>
              <a:cxnLst/>
              <a:rect l="l" t="t" r="r" b="b"/>
              <a:pathLst>
                <a:path w="391" h="509" extrusionOk="0">
                  <a:moveTo>
                    <a:pt x="388" y="495"/>
                  </a:moveTo>
                  <a:cubicBezTo>
                    <a:pt x="388" y="495"/>
                    <a:pt x="387" y="494"/>
                    <a:pt x="387" y="493"/>
                  </a:cubicBezTo>
                  <a:cubicBezTo>
                    <a:pt x="386" y="489"/>
                    <a:pt x="387" y="481"/>
                    <a:pt x="387" y="481"/>
                  </a:cubicBezTo>
                  <a:cubicBezTo>
                    <a:pt x="387" y="481"/>
                    <a:pt x="389" y="474"/>
                    <a:pt x="387" y="471"/>
                  </a:cubicBezTo>
                  <a:cubicBezTo>
                    <a:pt x="386" y="470"/>
                    <a:pt x="387" y="468"/>
                    <a:pt x="389" y="465"/>
                  </a:cubicBezTo>
                  <a:cubicBezTo>
                    <a:pt x="390" y="463"/>
                    <a:pt x="391" y="461"/>
                    <a:pt x="391" y="459"/>
                  </a:cubicBezTo>
                  <a:cubicBezTo>
                    <a:pt x="391" y="458"/>
                    <a:pt x="391" y="457"/>
                    <a:pt x="391" y="456"/>
                  </a:cubicBezTo>
                  <a:cubicBezTo>
                    <a:pt x="391" y="455"/>
                    <a:pt x="391" y="455"/>
                    <a:pt x="391" y="455"/>
                  </a:cubicBezTo>
                  <a:cubicBezTo>
                    <a:pt x="391" y="449"/>
                    <a:pt x="391" y="449"/>
                    <a:pt x="391" y="449"/>
                  </a:cubicBezTo>
                  <a:cubicBezTo>
                    <a:pt x="384" y="439"/>
                    <a:pt x="384" y="439"/>
                    <a:pt x="384" y="439"/>
                  </a:cubicBezTo>
                  <a:cubicBezTo>
                    <a:pt x="384" y="422"/>
                    <a:pt x="384" y="422"/>
                    <a:pt x="384" y="422"/>
                  </a:cubicBezTo>
                  <a:cubicBezTo>
                    <a:pt x="384" y="421"/>
                    <a:pt x="384" y="421"/>
                    <a:pt x="384" y="421"/>
                  </a:cubicBezTo>
                  <a:cubicBezTo>
                    <a:pt x="383" y="421"/>
                    <a:pt x="383" y="421"/>
                    <a:pt x="383" y="421"/>
                  </a:cubicBezTo>
                  <a:cubicBezTo>
                    <a:pt x="383" y="420"/>
                    <a:pt x="382" y="420"/>
                    <a:pt x="384" y="411"/>
                  </a:cubicBezTo>
                  <a:cubicBezTo>
                    <a:pt x="386" y="401"/>
                    <a:pt x="386" y="401"/>
                    <a:pt x="386" y="401"/>
                  </a:cubicBezTo>
                  <a:cubicBezTo>
                    <a:pt x="386" y="400"/>
                    <a:pt x="386" y="400"/>
                    <a:pt x="386" y="400"/>
                  </a:cubicBezTo>
                  <a:cubicBezTo>
                    <a:pt x="385" y="399"/>
                    <a:pt x="385" y="399"/>
                    <a:pt x="385" y="399"/>
                  </a:cubicBezTo>
                  <a:cubicBezTo>
                    <a:pt x="385" y="399"/>
                    <a:pt x="384" y="398"/>
                    <a:pt x="387" y="390"/>
                  </a:cubicBezTo>
                  <a:cubicBezTo>
                    <a:pt x="391" y="378"/>
                    <a:pt x="391" y="378"/>
                    <a:pt x="391" y="378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169" y="142"/>
                    <a:pt x="169" y="142"/>
                    <a:pt x="169" y="142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11" y="139"/>
                    <a:pt x="11" y="139"/>
                    <a:pt x="11" y="139"/>
                  </a:cubicBezTo>
                  <a:cubicBezTo>
                    <a:pt x="27" y="166"/>
                    <a:pt x="27" y="166"/>
                    <a:pt x="27" y="166"/>
                  </a:cubicBezTo>
                  <a:cubicBezTo>
                    <a:pt x="27" y="170"/>
                    <a:pt x="27" y="170"/>
                    <a:pt x="27" y="170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35" y="209"/>
                    <a:pt x="35" y="209"/>
                    <a:pt x="35" y="209"/>
                  </a:cubicBezTo>
                  <a:cubicBezTo>
                    <a:pt x="54" y="232"/>
                    <a:pt x="54" y="232"/>
                    <a:pt x="54" y="232"/>
                  </a:cubicBezTo>
                  <a:cubicBezTo>
                    <a:pt x="58" y="236"/>
                    <a:pt x="58" y="236"/>
                    <a:pt x="58" y="236"/>
                  </a:cubicBezTo>
                  <a:cubicBezTo>
                    <a:pt x="58" y="244"/>
                    <a:pt x="58" y="244"/>
                    <a:pt x="58" y="244"/>
                  </a:cubicBezTo>
                  <a:cubicBezTo>
                    <a:pt x="58" y="248"/>
                    <a:pt x="58" y="248"/>
                    <a:pt x="58" y="248"/>
                  </a:cubicBezTo>
                  <a:cubicBezTo>
                    <a:pt x="66" y="252"/>
                    <a:pt x="66" y="252"/>
                    <a:pt x="66" y="252"/>
                  </a:cubicBezTo>
                  <a:cubicBezTo>
                    <a:pt x="70" y="252"/>
                    <a:pt x="70" y="252"/>
                    <a:pt x="70" y="252"/>
                  </a:cubicBezTo>
                  <a:cubicBezTo>
                    <a:pt x="74" y="256"/>
                    <a:pt x="74" y="256"/>
                    <a:pt x="74" y="256"/>
                  </a:cubicBezTo>
                  <a:cubicBezTo>
                    <a:pt x="74" y="252"/>
                    <a:pt x="74" y="252"/>
                    <a:pt x="74" y="252"/>
                  </a:cubicBezTo>
                  <a:cubicBezTo>
                    <a:pt x="78" y="252"/>
                    <a:pt x="78" y="252"/>
                    <a:pt x="78" y="252"/>
                  </a:cubicBezTo>
                  <a:cubicBezTo>
                    <a:pt x="78" y="240"/>
                    <a:pt x="78" y="240"/>
                    <a:pt x="78" y="240"/>
                  </a:cubicBezTo>
                  <a:cubicBezTo>
                    <a:pt x="86" y="240"/>
                    <a:pt x="86" y="240"/>
                    <a:pt x="86" y="240"/>
                  </a:cubicBezTo>
                  <a:cubicBezTo>
                    <a:pt x="97" y="244"/>
                    <a:pt x="97" y="244"/>
                    <a:pt x="97" y="244"/>
                  </a:cubicBezTo>
                  <a:cubicBezTo>
                    <a:pt x="89" y="248"/>
                    <a:pt x="89" y="248"/>
                    <a:pt x="89" y="248"/>
                  </a:cubicBezTo>
                  <a:cubicBezTo>
                    <a:pt x="86" y="248"/>
                    <a:pt x="86" y="248"/>
                    <a:pt x="86" y="248"/>
                  </a:cubicBezTo>
                  <a:cubicBezTo>
                    <a:pt x="82" y="252"/>
                    <a:pt x="82" y="252"/>
                    <a:pt x="82" y="252"/>
                  </a:cubicBezTo>
                  <a:cubicBezTo>
                    <a:pt x="86" y="256"/>
                    <a:pt x="86" y="256"/>
                    <a:pt x="86" y="256"/>
                  </a:cubicBezTo>
                  <a:cubicBezTo>
                    <a:pt x="93" y="267"/>
                    <a:pt x="93" y="267"/>
                    <a:pt x="93" y="267"/>
                  </a:cubicBezTo>
                  <a:cubicBezTo>
                    <a:pt x="93" y="271"/>
                    <a:pt x="93" y="271"/>
                    <a:pt x="93" y="271"/>
                  </a:cubicBezTo>
                  <a:cubicBezTo>
                    <a:pt x="82" y="263"/>
                    <a:pt x="82" y="263"/>
                    <a:pt x="82" y="263"/>
                  </a:cubicBezTo>
                  <a:cubicBezTo>
                    <a:pt x="82" y="260"/>
                    <a:pt x="82" y="260"/>
                    <a:pt x="82" y="260"/>
                  </a:cubicBezTo>
                  <a:cubicBezTo>
                    <a:pt x="78" y="260"/>
                    <a:pt x="78" y="260"/>
                    <a:pt x="78" y="260"/>
                  </a:cubicBezTo>
                  <a:cubicBezTo>
                    <a:pt x="78" y="263"/>
                    <a:pt x="78" y="263"/>
                    <a:pt x="78" y="263"/>
                  </a:cubicBezTo>
                  <a:cubicBezTo>
                    <a:pt x="82" y="291"/>
                    <a:pt x="82" y="291"/>
                    <a:pt x="82" y="291"/>
                  </a:cubicBezTo>
                  <a:cubicBezTo>
                    <a:pt x="89" y="299"/>
                    <a:pt x="89" y="299"/>
                    <a:pt x="89" y="299"/>
                  </a:cubicBezTo>
                  <a:cubicBezTo>
                    <a:pt x="101" y="299"/>
                    <a:pt x="101" y="299"/>
                    <a:pt x="101" y="299"/>
                  </a:cubicBezTo>
                  <a:cubicBezTo>
                    <a:pt x="105" y="306"/>
                    <a:pt x="105" y="306"/>
                    <a:pt x="105" y="306"/>
                  </a:cubicBezTo>
                  <a:cubicBezTo>
                    <a:pt x="105" y="314"/>
                    <a:pt x="105" y="314"/>
                    <a:pt x="105" y="314"/>
                  </a:cubicBezTo>
                  <a:cubicBezTo>
                    <a:pt x="97" y="318"/>
                    <a:pt x="97" y="318"/>
                    <a:pt x="97" y="318"/>
                  </a:cubicBezTo>
                  <a:cubicBezTo>
                    <a:pt x="101" y="326"/>
                    <a:pt x="101" y="326"/>
                    <a:pt x="101" y="326"/>
                  </a:cubicBezTo>
                  <a:cubicBezTo>
                    <a:pt x="136" y="369"/>
                    <a:pt x="136" y="369"/>
                    <a:pt x="136" y="369"/>
                  </a:cubicBezTo>
                  <a:cubicBezTo>
                    <a:pt x="140" y="373"/>
                    <a:pt x="140" y="373"/>
                    <a:pt x="140" y="373"/>
                  </a:cubicBezTo>
                  <a:cubicBezTo>
                    <a:pt x="140" y="381"/>
                    <a:pt x="140" y="381"/>
                    <a:pt x="140" y="381"/>
                  </a:cubicBezTo>
                  <a:cubicBezTo>
                    <a:pt x="148" y="384"/>
                    <a:pt x="148" y="384"/>
                    <a:pt x="148" y="384"/>
                  </a:cubicBezTo>
                  <a:cubicBezTo>
                    <a:pt x="148" y="388"/>
                    <a:pt x="148" y="388"/>
                    <a:pt x="148" y="388"/>
                  </a:cubicBezTo>
                  <a:cubicBezTo>
                    <a:pt x="152" y="392"/>
                    <a:pt x="152" y="392"/>
                    <a:pt x="152" y="392"/>
                  </a:cubicBezTo>
                  <a:cubicBezTo>
                    <a:pt x="148" y="396"/>
                    <a:pt x="148" y="396"/>
                    <a:pt x="148" y="396"/>
                  </a:cubicBezTo>
                  <a:cubicBezTo>
                    <a:pt x="152" y="412"/>
                    <a:pt x="152" y="412"/>
                    <a:pt x="152" y="412"/>
                  </a:cubicBezTo>
                  <a:cubicBezTo>
                    <a:pt x="152" y="416"/>
                    <a:pt x="152" y="416"/>
                    <a:pt x="152" y="416"/>
                  </a:cubicBezTo>
                  <a:cubicBezTo>
                    <a:pt x="171" y="420"/>
                    <a:pt x="171" y="420"/>
                    <a:pt x="171" y="420"/>
                  </a:cubicBezTo>
                  <a:cubicBezTo>
                    <a:pt x="179" y="423"/>
                    <a:pt x="179" y="423"/>
                    <a:pt x="179" y="423"/>
                  </a:cubicBezTo>
                  <a:cubicBezTo>
                    <a:pt x="183" y="420"/>
                    <a:pt x="183" y="420"/>
                    <a:pt x="183" y="420"/>
                  </a:cubicBezTo>
                  <a:cubicBezTo>
                    <a:pt x="187" y="420"/>
                    <a:pt x="187" y="420"/>
                    <a:pt x="187" y="420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203" y="431"/>
                    <a:pt x="203" y="431"/>
                    <a:pt x="203" y="431"/>
                  </a:cubicBezTo>
                  <a:cubicBezTo>
                    <a:pt x="218" y="439"/>
                    <a:pt x="218" y="439"/>
                    <a:pt x="218" y="439"/>
                  </a:cubicBezTo>
                  <a:cubicBezTo>
                    <a:pt x="222" y="439"/>
                    <a:pt x="222" y="439"/>
                    <a:pt x="222" y="439"/>
                  </a:cubicBezTo>
                  <a:cubicBezTo>
                    <a:pt x="222" y="435"/>
                    <a:pt x="222" y="435"/>
                    <a:pt x="222" y="435"/>
                  </a:cubicBezTo>
                  <a:cubicBezTo>
                    <a:pt x="226" y="435"/>
                    <a:pt x="226" y="435"/>
                    <a:pt x="226" y="435"/>
                  </a:cubicBezTo>
                  <a:cubicBezTo>
                    <a:pt x="230" y="439"/>
                    <a:pt x="230" y="439"/>
                    <a:pt x="230" y="439"/>
                  </a:cubicBezTo>
                  <a:cubicBezTo>
                    <a:pt x="234" y="443"/>
                    <a:pt x="234" y="443"/>
                    <a:pt x="234" y="443"/>
                  </a:cubicBezTo>
                  <a:cubicBezTo>
                    <a:pt x="238" y="451"/>
                    <a:pt x="238" y="451"/>
                    <a:pt x="238" y="451"/>
                  </a:cubicBezTo>
                  <a:cubicBezTo>
                    <a:pt x="246" y="455"/>
                    <a:pt x="246" y="455"/>
                    <a:pt x="246" y="455"/>
                  </a:cubicBezTo>
                  <a:cubicBezTo>
                    <a:pt x="277" y="478"/>
                    <a:pt x="277" y="478"/>
                    <a:pt x="277" y="478"/>
                  </a:cubicBezTo>
                  <a:cubicBezTo>
                    <a:pt x="281" y="486"/>
                    <a:pt x="281" y="486"/>
                    <a:pt x="281" y="486"/>
                  </a:cubicBezTo>
                  <a:cubicBezTo>
                    <a:pt x="281" y="490"/>
                    <a:pt x="281" y="490"/>
                    <a:pt x="281" y="490"/>
                  </a:cubicBezTo>
                  <a:cubicBezTo>
                    <a:pt x="285" y="509"/>
                    <a:pt x="285" y="509"/>
                    <a:pt x="285" y="509"/>
                  </a:cubicBezTo>
                  <a:cubicBezTo>
                    <a:pt x="370" y="502"/>
                    <a:pt x="370" y="502"/>
                    <a:pt x="370" y="502"/>
                  </a:cubicBezTo>
                  <a:cubicBezTo>
                    <a:pt x="374" y="505"/>
                    <a:pt x="374" y="505"/>
                    <a:pt x="374" y="505"/>
                  </a:cubicBezTo>
                  <a:cubicBezTo>
                    <a:pt x="383" y="509"/>
                    <a:pt x="383" y="509"/>
                    <a:pt x="383" y="509"/>
                  </a:cubicBezTo>
                  <a:cubicBezTo>
                    <a:pt x="387" y="503"/>
                    <a:pt x="387" y="503"/>
                    <a:pt x="387" y="503"/>
                  </a:cubicBezTo>
                  <a:cubicBezTo>
                    <a:pt x="390" y="499"/>
                    <a:pt x="389" y="498"/>
                    <a:pt x="388" y="495"/>
                  </a:cubicBezTo>
                  <a:close/>
                </a:path>
              </a:pathLst>
            </a:custGeom>
            <a:solidFill>
              <a:schemeClr val="accent6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10"/>
            <p:cNvSpPr/>
            <p:nvPr/>
          </p:nvSpPr>
          <p:spPr>
            <a:xfrm>
              <a:off x="6691110" y="3348534"/>
              <a:ext cx="750651" cy="685450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159" y="69"/>
                  </a:moveTo>
                  <a:cubicBezTo>
                    <a:pt x="163" y="65"/>
                    <a:pt x="163" y="65"/>
                    <a:pt x="163" y="65"/>
                  </a:cubicBezTo>
                  <a:cubicBezTo>
                    <a:pt x="163" y="59"/>
                    <a:pt x="163" y="59"/>
                    <a:pt x="163" y="59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4" y="45"/>
                    <a:pt x="174" y="45"/>
                    <a:pt x="174" y="45"/>
                  </a:cubicBezTo>
                  <a:cubicBezTo>
                    <a:pt x="179" y="41"/>
                    <a:pt x="179" y="41"/>
                    <a:pt x="179" y="41"/>
                  </a:cubicBezTo>
                  <a:cubicBezTo>
                    <a:pt x="177" y="39"/>
                    <a:pt x="177" y="39"/>
                    <a:pt x="177" y="39"/>
                  </a:cubicBezTo>
                  <a:cubicBezTo>
                    <a:pt x="180" y="39"/>
                    <a:pt x="180" y="39"/>
                    <a:pt x="180" y="39"/>
                  </a:cubicBezTo>
                  <a:cubicBezTo>
                    <a:pt x="180" y="38"/>
                    <a:pt x="180" y="38"/>
                    <a:pt x="180" y="37"/>
                  </a:cubicBezTo>
                  <a:cubicBezTo>
                    <a:pt x="180" y="36"/>
                    <a:pt x="180" y="35"/>
                    <a:pt x="180" y="35"/>
                  </a:cubicBezTo>
                  <a:cubicBezTo>
                    <a:pt x="180" y="34"/>
                    <a:pt x="180" y="34"/>
                    <a:pt x="180" y="34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183" y="28"/>
                    <a:pt x="183" y="28"/>
                    <a:pt x="183" y="28"/>
                  </a:cubicBezTo>
                  <a:cubicBezTo>
                    <a:pt x="183" y="24"/>
                    <a:pt x="183" y="24"/>
                    <a:pt x="183" y="24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183" y="23"/>
                    <a:pt x="185" y="22"/>
                    <a:pt x="186" y="21"/>
                  </a:cubicBezTo>
                  <a:cubicBezTo>
                    <a:pt x="187" y="19"/>
                    <a:pt x="187" y="19"/>
                    <a:pt x="187" y="19"/>
                  </a:cubicBezTo>
                  <a:cubicBezTo>
                    <a:pt x="188" y="18"/>
                    <a:pt x="189" y="17"/>
                    <a:pt x="190" y="16"/>
                  </a:cubicBezTo>
                  <a:cubicBezTo>
                    <a:pt x="166" y="16"/>
                    <a:pt x="166" y="16"/>
                    <a:pt x="166" y="16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124" y="173"/>
                    <a:pt x="124" y="173"/>
                    <a:pt x="124" y="173"/>
                  </a:cubicBezTo>
                  <a:cubicBezTo>
                    <a:pt x="124" y="173"/>
                    <a:pt x="124" y="173"/>
                    <a:pt x="124" y="173"/>
                  </a:cubicBezTo>
                  <a:cubicBezTo>
                    <a:pt x="124" y="172"/>
                    <a:pt x="124" y="172"/>
                    <a:pt x="124" y="172"/>
                  </a:cubicBezTo>
                  <a:cubicBezTo>
                    <a:pt x="126" y="166"/>
                    <a:pt x="127" y="164"/>
                    <a:pt x="127" y="163"/>
                  </a:cubicBezTo>
                  <a:cubicBezTo>
                    <a:pt x="127" y="163"/>
                    <a:pt x="127" y="163"/>
                    <a:pt x="127" y="163"/>
                  </a:cubicBezTo>
                  <a:cubicBezTo>
                    <a:pt x="127" y="162"/>
                    <a:pt x="127" y="162"/>
                    <a:pt x="127" y="162"/>
                  </a:cubicBezTo>
                  <a:cubicBezTo>
                    <a:pt x="127" y="162"/>
                    <a:pt x="127" y="162"/>
                    <a:pt x="127" y="161"/>
                  </a:cubicBezTo>
                  <a:cubicBezTo>
                    <a:pt x="128" y="160"/>
                    <a:pt x="128" y="160"/>
                    <a:pt x="128" y="159"/>
                  </a:cubicBezTo>
                  <a:cubicBezTo>
                    <a:pt x="128" y="159"/>
                    <a:pt x="128" y="159"/>
                    <a:pt x="128" y="159"/>
                  </a:cubicBezTo>
                  <a:cubicBezTo>
                    <a:pt x="129" y="159"/>
                    <a:pt x="129" y="159"/>
                    <a:pt x="129" y="159"/>
                  </a:cubicBezTo>
                  <a:cubicBezTo>
                    <a:pt x="130" y="159"/>
                    <a:pt x="130" y="159"/>
                    <a:pt x="130" y="159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4"/>
                    <a:pt x="129" y="151"/>
                    <a:pt x="129" y="148"/>
                  </a:cubicBezTo>
                  <a:cubicBezTo>
                    <a:pt x="129" y="148"/>
                    <a:pt x="128" y="141"/>
                    <a:pt x="127" y="136"/>
                  </a:cubicBezTo>
                  <a:cubicBezTo>
                    <a:pt x="127" y="132"/>
                    <a:pt x="127" y="132"/>
                    <a:pt x="127" y="132"/>
                  </a:cubicBezTo>
                  <a:cubicBezTo>
                    <a:pt x="129" y="129"/>
                    <a:pt x="133" y="125"/>
                    <a:pt x="134" y="123"/>
                  </a:cubicBezTo>
                  <a:cubicBezTo>
                    <a:pt x="134" y="123"/>
                    <a:pt x="134" y="123"/>
                    <a:pt x="134" y="123"/>
                  </a:cubicBezTo>
                  <a:cubicBezTo>
                    <a:pt x="135" y="123"/>
                    <a:pt x="135" y="123"/>
                    <a:pt x="135" y="123"/>
                  </a:cubicBezTo>
                  <a:cubicBezTo>
                    <a:pt x="135" y="123"/>
                    <a:pt x="135" y="123"/>
                    <a:pt x="135" y="123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139" y="120"/>
                    <a:pt x="139" y="119"/>
                    <a:pt x="140" y="119"/>
                  </a:cubicBezTo>
                  <a:cubicBezTo>
                    <a:pt x="140" y="119"/>
                    <a:pt x="140" y="119"/>
                    <a:pt x="140" y="119"/>
                  </a:cubicBezTo>
                  <a:cubicBezTo>
                    <a:pt x="140" y="119"/>
                    <a:pt x="140" y="119"/>
                    <a:pt x="140" y="119"/>
                  </a:cubicBezTo>
                  <a:cubicBezTo>
                    <a:pt x="142" y="117"/>
                    <a:pt x="142" y="117"/>
                    <a:pt x="142" y="117"/>
                  </a:cubicBezTo>
                  <a:cubicBezTo>
                    <a:pt x="145" y="112"/>
                    <a:pt x="147" y="108"/>
                    <a:pt x="147" y="108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47" y="89"/>
                    <a:pt x="147" y="89"/>
                    <a:pt x="147" y="89"/>
                  </a:cubicBezTo>
                  <a:cubicBezTo>
                    <a:pt x="154" y="83"/>
                    <a:pt x="154" y="83"/>
                    <a:pt x="154" y="83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7" y="73"/>
                    <a:pt x="157" y="73"/>
                    <a:pt x="157" y="73"/>
                  </a:cubicBezTo>
                  <a:cubicBezTo>
                    <a:pt x="157" y="73"/>
                    <a:pt x="157" y="73"/>
                    <a:pt x="157" y="73"/>
                  </a:cubicBezTo>
                  <a:lnTo>
                    <a:pt x="159" y="69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10"/>
            <p:cNvSpPr/>
            <p:nvPr/>
          </p:nvSpPr>
          <p:spPr>
            <a:xfrm>
              <a:off x="3629992" y="3189710"/>
              <a:ext cx="874366" cy="1252199"/>
            </a:xfrm>
            <a:custGeom>
              <a:avLst/>
              <a:gdLst/>
              <a:ahLst/>
              <a:cxnLst/>
              <a:rect l="l" t="t" r="r" b="b"/>
              <a:pathLst>
                <a:path w="221" h="316" extrusionOk="0">
                  <a:moveTo>
                    <a:pt x="24" y="0"/>
                  </a:moveTo>
                  <a:cubicBezTo>
                    <a:pt x="24" y="57"/>
                    <a:pt x="24" y="57"/>
                    <a:pt x="24" y="57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10" y="75"/>
                    <a:pt x="11" y="77"/>
                    <a:pt x="10" y="79"/>
                  </a:cubicBezTo>
                  <a:cubicBezTo>
                    <a:pt x="10" y="81"/>
                    <a:pt x="8" y="82"/>
                    <a:pt x="7" y="82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12" y="134"/>
                    <a:pt x="12" y="134"/>
                    <a:pt x="12" y="134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5" y="154"/>
                    <a:pt x="6" y="155"/>
                    <a:pt x="6" y="155"/>
                  </a:cubicBezTo>
                  <a:cubicBezTo>
                    <a:pt x="7" y="156"/>
                    <a:pt x="7" y="156"/>
                    <a:pt x="7" y="156"/>
                  </a:cubicBezTo>
                  <a:cubicBezTo>
                    <a:pt x="7" y="157"/>
                    <a:pt x="7" y="157"/>
                    <a:pt x="7" y="157"/>
                  </a:cubicBezTo>
                  <a:cubicBezTo>
                    <a:pt x="5" y="167"/>
                    <a:pt x="5" y="167"/>
                    <a:pt x="5" y="167"/>
                  </a:cubicBezTo>
                  <a:cubicBezTo>
                    <a:pt x="3" y="176"/>
                    <a:pt x="4" y="176"/>
                    <a:pt x="4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8"/>
                    <a:pt x="5" y="178"/>
                    <a:pt x="5" y="178"/>
                  </a:cubicBezTo>
                  <a:cubicBezTo>
                    <a:pt x="5" y="195"/>
                    <a:pt x="5" y="195"/>
                    <a:pt x="5" y="195"/>
                  </a:cubicBezTo>
                  <a:cubicBezTo>
                    <a:pt x="12" y="205"/>
                    <a:pt x="12" y="205"/>
                    <a:pt x="12" y="205"/>
                  </a:cubicBezTo>
                  <a:cubicBezTo>
                    <a:pt x="12" y="211"/>
                    <a:pt x="12" y="211"/>
                    <a:pt x="12" y="211"/>
                  </a:cubicBezTo>
                  <a:cubicBezTo>
                    <a:pt x="12" y="212"/>
                    <a:pt x="12" y="212"/>
                    <a:pt x="12" y="212"/>
                  </a:cubicBezTo>
                  <a:cubicBezTo>
                    <a:pt x="12" y="213"/>
                    <a:pt x="12" y="214"/>
                    <a:pt x="12" y="215"/>
                  </a:cubicBezTo>
                  <a:cubicBezTo>
                    <a:pt x="12" y="217"/>
                    <a:pt x="11" y="219"/>
                    <a:pt x="10" y="221"/>
                  </a:cubicBezTo>
                  <a:cubicBezTo>
                    <a:pt x="8" y="224"/>
                    <a:pt x="7" y="226"/>
                    <a:pt x="8" y="227"/>
                  </a:cubicBezTo>
                  <a:cubicBezTo>
                    <a:pt x="10" y="230"/>
                    <a:pt x="8" y="237"/>
                    <a:pt x="8" y="237"/>
                  </a:cubicBezTo>
                  <a:cubicBezTo>
                    <a:pt x="8" y="237"/>
                    <a:pt x="7" y="245"/>
                    <a:pt x="8" y="249"/>
                  </a:cubicBezTo>
                  <a:cubicBezTo>
                    <a:pt x="8" y="250"/>
                    <a:pt x="9" y="251"/>
                    <a:pt x="9" y="251"/>
                  </a:cubicBezTo>
                  <a:cubicBezTo>
                    <a:pt x="10" y="254"/>
                    <a:pt x="11" y="255"/>
                    <a:pt x="8" y="259"/>
                  </a:cubicBezTo>
                  <a:cubicBezTo>
                    <a:pt x="4" y="265"/>
                    <a:pt x="4" y="265"/>
                    <a:pt x="4" y="265"/>
                  </a:cubicBezTo>
                  <a:cubicBezTo>
                    <a:pt x="144" y="316"/>
                    <a:pt x="144" y="316"/>
                    <a:pt x="144" y="316"/>
                  </a:cubicBezTo>
                  <a:cubicBezTo>
                    <a:pt x="221" y="316"/>
                    <a:pt x="221" y="316"/>
                    <a:pt x="221" y="316"/>
                  </a:cubicBezTo>
                  <a:cubicBezTo>
                    <a:pt x="221" y="0"/>
                    <a:pt x="221" y="0"/>
                    <a:pt x="221" y="0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10"/>
            <p:cNvSpPr/>
            <p:nvPr/>
          </p:nvSpPr>
          <p:spPr>
            <a:xfrm>
              <a:off x="1210497" y="4239618"/>
              <a:ext cx="2664367" cy="1598204"/>
            </a:xfrm>
            <a:custGeom>
              <a:avLst/>
              <a:gdLst/>
              <a:ahLst/>
              <a:cxnLst/>
              <a:rect l="l" t="t" r="r" b="b"/>
              <a:pathLst>
                <a:path w="1083" h="650" extrusionOk="0">
                  <a:moveTo>
                    <a:pt x="329" y="267"/>
                  </a:moveTo>
                  <a:cubicBezTo>
                    <a:pt x="332" y="268"/>
                    <a:pt x="332" y="270"/>
                    <a:pt x="336" y="270"/>
                  </a:cubicBezTo>
                  <a:cubicBezTo>
                    <a:pt x="337" y="268"/>
                    <a:pt x="339" y="267"/>
                    <a:pt x="340" y="264"/>
                  </a:cubicBezTo>
                  <a:cubicBezTo>
                    <a:pt x="336" y="260"/>
                    <a:pt x="327" y="261"/>
                    <a:pt x="325" y="254"/>
                  </a:cubicBezTo>
                  <a:cubicBezTo>
                    <a:pt x="322" y="254"/>
                    <a:pt x="321" y="252"/>
                    <a:pt x="320" y="251"/>
                  </a:cubicBezTo>
                  <a:cubicBezTo>
                    <a:pt x="320" y="246"/>
                    <a:pt x="319" y="244"/>
                    <a:pt x="318" y="241"/>
                  </a:cubicBezTo>
                  <a:cubicBezTo>
                    <a:pt x="315" y="240"/>
                    <a:pt x="310" y="241"/>
                    <a:pt x="306" y="243"/>
                  </a:cubicBezTo>
                  <a:cubicBezTo>
                    <a:pt x="303" y="240"/>
                    <a:pt x="299" y="238"/>
                    <a:pt x="296" y="235"/>
                  </a:cubicBezTo>
                  <a:cubicBezTo>
                    <a:pt x="296" y="234"/>
                    <a:pt x="298" y="230"/>
                    <a:pt x="296" y="230"/>
                  </a:cubicBezTo>
                  <a:cubicBezTo>
                    <a:pt x="292" y="234"/>
                    <a:pt x="283" y="248"/>
                    <a:pt x="294" y="250"/>
                  </a:cubicBezTo>
                  <a:cubicBezTo>
                    <a:pt x="295" y="250"/>
                    <a:pt x="296" y="250"/>
                    <a:pt x="296" y="250"/>
                  </a:cubicBezTo>
                  <a:cubicBezTo>
                    <a:pt x="298" y="249"/>
                    <a:pt x="299" y="248"/>
                    <a:pt x="302" y="248"/>
                  </a:cubicBezTo>
                  <a:cubicBezTo>
                    <a:pt x="306" y="251"/>
                    <a:pt x="312" y="254"/>
                    <a:pt x="311" y="261"/>
                  </a:cubicBezTo>
                  <a:cubicBezTo>
                    <a:pt x="315" y="262"/>
                    <a:pt x="318" y="267"/>
                    <a:pt x="317" y="272"/>
                  </a:cubicBezTo>
                  <a:cubicBezTo>
                    <a:pt x="322" y="276"/>
                    <a:pt x="322" y="266"/>
                    <a:pt x="329" y="267"/>
                  </a:cubicBezTo>
                  <a:close/>
                  <a:moveTo>
                    <a:pt x="327" y="385"/>
                  </a:moveTo>
                  <a:cubicBezTo>
                    <a:pt x="328" y="386"/>
                    <a:pt x="328" y="388"/>
                    <a:pt x="328" y="391"/>
                  </a:cubicBezTo>
                  <a:cubicBezTo>
                    <a:pt x="334" y="395"/>
                    <a:pt x="337" y="401"/>
                    <a:pt x="344" y="403"/>
                  </a:cubicBezTo>
                  <a:cubicBezTo>
                    <a:pt x="346" y="405"/>
                    <a:pt x="347" y="406"/>
                    <a:pt x="348" y="409"/>
                  </a:cubicBezTo>
                  <a:cubicBezTo>
                    <a:pt x="354" y="409"/>
                    <a:pt x="354" y="403"/>
                    <a:pt x="362" y="405"/>
                  </a:cubicBezTo>
                  <a:cubicBezTo>
                    <a:pt x="361" y="404"/>
                    <a:pt x="362" y="404"/>
                    <a:pt x="362" y="403"/>
                  </a:cubicBezTo>
                  <a:cubicBezTo>
                    <a:pt x="358" y="400"/>
                    <a:pt x="361" y="394"/>
                    <a:pt x="362" y="389"/>
                  </a:cubicBezTo>
                  <a:cubicBezTo>
                    <a:pt x="360" y="388"/>
                    <a:pt x="359" y="386"/>
                    <a:pt x="355" y="387"/>
                  </a:cubicBezTo>
                  <a:cubicBezTo>
                    <a:pt x="355" y="385"/>
                    <a:pt x="354" y="384"/>
                    <a:pt x="355" y="382"/>
                  </a:cubicBezTo>
                  <a:cubicBezTo>
                    <a:pt x="349" y="385"/>
                    <a:pt x="342" y="380"/>
                    <a:pt x="339" y="387"/>
                  </a:cubicBezTo>
                  <a:cubicBezTo>
                    <a:pt x="336" y="385"/>
                    <a:pt x="330" y="382"/>
                    <a:pt x="327" y="385"/>
                  </a:cubicBezTo>
                  <a:close/>
                  <a:moveTo>
                    <a:pt x="652" y="391"/>
                  </a:moveTo>
                  <a:cubicBezTo>
                    <a:pt x="649" y="391"/>
                    <a:pt x="648" y="393"/>
                    <a:pt x="649" y="394"/>
                  </a:cubicBezTo>
                  <a:cubicBezTo>
                    <a:pt x="651" y="394"/>
                    <a:pt x="652" y="393"/>
                    <a:pt x="652" y="391"/>
                  </a:cubicBezTo>
                  <a:close/>
                  <a:moveTo>
                    <a:pt x="696" y="430"/>
                  </a:moveTo>
                  <a:cubicBezTo>
                    <a:pt x="698" y="425"/>
                    <a:pt x="701" y="417"/>
                    <a:pt x="696" y="415"/>
                  </a:cubicBezTo>
                  <a:cubicBezTo>
                    <a:pt x="693" y="420"/>
                    <a:pt x="691" y="427"/>
                    <a:pt x="696" y="430"/>
                  </a:cubicBezTo>
                  <a:close/>
                  <a:moveTo>
                    <a:pt x="710" y="423"/>
                  </a:moveTo>
                  <a:cubicBezTo>
                    <a:pt x="709" y="418"/>
                    <a:pt x="704" y="421"/>
                    <a:pt x="706" y="425"/>
                  </a:cubicBezTo>
                  <a:cubicBezTo>
                    <a:pt x="703" y="426"/>
                    <a:pt x="704" y="428"/>
                    <a:pt x="702" y="431"/>
                  </a:cubicBezTo>
                  <a:cubicBezTo>
                    <a:pt x="700" y="435"/>
                    <a:pt x="693" y="436"/>
                    <a:pt x="695" y="439"/>
                  </a:cubicBezTo>
                  <a:cubicBezTo>
                    <a:pt x="694" y="439"/>
                    <a:pt x="694" y="440"/>
                    <a:pt x="693" y="440"/>
                  </a:cubicBezTo>
                  <a:cubicBezTo>
                    <a:pt x="693" y="441"/>
                    <a:pt x="693" y="443"/>
                    <a:pt x="693" y="444"/>
                  </a:cubicBezTo>
                  <a:cubicBezTo>
                    <a:pt x="697" y="444"/>
                    <a:pt x="699" y="443"/>
                    <a:pt x="700" y="441"/>
                  </a:cubicBezTo>
                  <a:cubicBezTo>
                    <a:pt x="702" y="443"/>
                    <a:pt x="704" y="439"/>
                    <a:pt x="702" y="437"/>
                  </a:cubicBezTo>
                  <a:cubicBezTo>
                    <a:pt x="703" y="436"/>
                    <a:pt x="703" y="437"/>
                    <a:pt x="704" y="437"/>
                  </a:cubicBezTo>
                  <a:cubicBezTo>
                    <a:pt x="703" y="430"/>
                    <a:pt x="712" y="429"/>
                    <a:pt x="712" y="422"/>
                  </a:cubicBezTo>
                  <a:cubicBezTo>
                    <a:pt x="711" y="422"/>
                    <a:pt x="711" y="423"/>
                    <a:pt x="710" y="423"/>
                  </a:cubicBezTo>
                  <a:close/>
                  <a:moveTo>
                    <a:pt x="240" y="483"/>
                  </a:moveTo>
                  <a:cubicBezTo>
                    <a:pt x="242" y="482"/>
                    <a:pt x="245" y="482"/>
                    <a:pt x="246" y="478"/>
                  </a:cubicBezTo>
                  <a:cubicBezTo>
                    <a:pt x="243" y="480"/>
                    <a:pt x="239" y="477"/>
                    <a:pt x="238" y="479"/>
                  </a:cubicBezTo>
                  <a:cubicBezTo>
                    <a:pt x="237" y="482"/>
                    <a:pt x="241" y="481"/>
                    <a:pt x="240" y="483"/>
                  </a:cubicBezTo>
                  <a:close/>
                  <a:moveTo>
                    <a:pt x="248" y="509"/>
                  </a:moveTo>
                  <a:cubicBezTo>
                    <a:pt x="249" y="508"/>
                    <a:pt x="251" y="508"/>
                    <a:pt x="251" y="506"/>
                  </a:cubicBezTo>
                  <a:cubicBezTo>
                    <a:pt x="250" y="505"/>
                    <a:pt x="247" y="505"/>
                    <a:pt x="245" y="503"/>
                  </a:cubicBezTo>
                  <a:cubicBezTo>
                    <a:pt x="244" y="505"/>
                    <a:pt x="246" y="507"/>
                    <a:pt x="248" y="509"/>
                  </a:cubicBezTo>
                  <a:close/>
                  <a:moveTo>
                    <a:pt x="428" y="592"/>
                  </a:moveTo>
                  <a:cubicBezTo>
                    <a:pt x="426" y="592"/>
                    <a:pt x="427" y="593"/>
                    <a:pt x="426" y="593"/>
                  </a:cubicBezTo>
                  <a:cubicBezTo>
                    <a:pt x="426" y="593"/>
                    <a:pt x="425" y="592"/>
                    <a:pt x="425" y="591"/>
                  </a:cubicBezTo>
                  <a:cubicBezTo>
                    <a:pt x="418" y="591"/>
                    <a:pt x="419" y="600"/>
                    <a:pt x="420" y="603"/>
                  </a:cubicBezTo>
                  <a:cubicBezTo>
                    <a:pt x="421" y="603"/>
                    <a:pt x="421" y="601"/>
                    <a:pt x="422" y="600"/>
                  </a:cubicBezTo>
                  <a:cubicBezTo>
                    <a:pt x="424" y="602"/>
                    <a:pt x="425" y="603"/>
                    <a:pt x="427" y="604"/>
                  </a:cubicBezTo>
                  <a:cubicBezTo>
                    <a:pt x="427" y="603"/>
                    <a:pt x="427" y="601"/>
                    <a:pt x="429" y="601"/>
                  </a:cubicBezTo>
                  <a:cubicBezTo>
                    <a:pt x="429" y="599"/>
                    <a:pt x="427" y="598"/>
                    <a:pt x="427" y="596"/>
                  </a:cubicBezTo>
                  <a:cubicBezTo>
                    <a:pt x="428" y="597"/>
                    <a:pt x="430" y="599"/>
                    <a:pt x="431" y="600"/>
                  </a:cubicBezTo>
                  <a:cubicBezTo>
                    <a:pt x="432" y="599"/>
                    <a:pt x="433" y="596"/>
                    <a:pt x="432" y="594"/>
                  </a:cubicBezTo>
                  <a:cubicBezTo>
                    <a:pt x="430" y="595"/>
                    <a:pt x="428" y="594"/>
                    <a:pt x="428" y="592"/>
                  </a:cubicBezTo>
                  <a:close/>
                  <a:moveTo>
                    <a:pt x="11" y="620"/>
                  </a:moveTo>
                  <a:cubicBezTo>
                    <a:pt x="13" y="620"/>
                    <a:pt x="15" y="621"/>
                    <a:pt x="15" y="618"/>
                  </a:cubicBezTo>
                  <a:cubicBezTo>
                    <a:pt x="12" y="618"/>
                    <a:pt x="11" y="617"/>
                    <a:pt x="10" y="616"/>
                  </a:cubicBezTo>
                  <a:cubicBezTo>
                    <a:pt x="9" y="615"/>
                    <a:pt x="9" y="614"/>
                    <a:pt x="8" y="612"/>
                  </a:cubicBezTo>
                  <a:cubicBezTo>
                    <a:pt x="5" y="612"/>
                    <a:pt x="3" y="609"/>
                    <a:pt x="0" y="612"/>
                  </a:cubicBezTo>
                  <a:cubicBezTo>
                    <a:pt x="2" y="614"/>
                    <a:pt x="3" y="617"/>
                    <a:pt x="5" y="619"/>
                  </a:cubicBezTo>
                  <a:cubicBezTo>
                    <a:pt x="4" y="620"/>
                    <a:pt x="3" y="619"/>
                    <a:pt x="1" y="619"/>
                  </a:cubicBezTo>
                  <a:cubicBezTo>
                    <a:pt x="1" y="620"/>
                    <a:pt x="0" y="620"/>
                    <a:pt x="0" y="621"/>
                  </a:cubicBezTo>
                  <a:cubicBezTo>
                    <a:pt x="3" y="621"/>
                    <a:pt x="2" y="625"/>
                    <a:pt x="5" y="626"/>
                  </a:cubicBezTo>
                  <a:cubicBezTo>
                    <a:pt x="5" y="624"/>
                    <a:pt x="5" y="623"/>
                    <a:pt x="6" y="623"/>
                  </a:cubicBezTo>
                  <a:cubicBezTo>
                    <a:pt x="9" y="623"/>
                    <a:pt x="9" y="620"/>
                    <a:pt x="11" y="620"/>
                  </a:cubicBezTo>
                  <a:close/>
                  <a:moveTo>
                    <a:pt x="312" y="616"/>
                  </a:moveTo>
                  <a:cubicBezTo>
                    <a:pt x="312" y="615"/>
                    <a:pt x="314" y="615"/>
                    <a:pt x="313" y="613"/>
                  </a:cubicBezTo>
                  <a:cubicBezTo>
                    <a:pt x="310" y="613"/>
                    <a:pt x="309" y="613"/>
                    <a:pt x="308" y="614"/>
                  </a:cubicBezTo>
                  <a:cubicBezTo>
                    <a:pt x="308" y="616"/>
                    <a:pt x="310" y="617"/>
                    <a:pt x="308" y="619"/>
                  </a:cubicBezTo>
                  <a:cubicBezTo>
                    <a:pt x="307" y="616"/>
                    <a:pt x="304" y="617"/>
                    <a:pt x="304" y="614"/>
                  </a:cubicBezTo>
                  <a:cubicBezTo>
                    <a:pt x="299" y="612"/>
                    <a:pt x="296" y="617"/>
                    <a:pt x="298" y="621"/>
                  </a:cubicBezTo>
                  <a:cubicBezTo>
                    <a:pt x="300" y="621"/>
                    <a:pt x="301" y="620"/>
                    <a:pt x="302" y="622"/>
                  </a:cubicBezTo>
                  <a:cubicBezTo>
                    <a:pt x="304" y="621"/>
                    <a:pt x="307" y="620"/>
                    <a:pt x="310" y="621"/>
                  </a:cubicBezTo>
                  <a:cubicBezTo>
                    <a:pt x="311" y="620"/>
                    <a:pt x="312" y="619"/>
                    <a:pt x="315" y="619"/>
                  </a:cubicBezTo>
                  <a:cubicBezTo>
                    <a:pt x="315" y="616"/>
                    <a:pt x="313" y="617"/>
                    <a:pt x="312" y="616"/>
                  </a:cubicBezTo>
                  <a:close/>
                  <a:moveTo>
                    <a:pt x="372" y="618"/>
                  </a:moveTo>
                  <a:cubicBezTo>
                    <a:pt x="370" y="621"/>
                    <a:pt x="376" y="625"/>
                    <a:pt x="379" y="624"/>
                  </a:cubicBezTo>
                  <a:cubicBezTo>
                    <a:pt x="379" y="623"/>
                    <a:pt x="378" y="621"/>
                    <a:pt x="378" y="620"/>
                  </a:cubicBezTo>
                  <a:cubicBezTo>
                    <a:pt x="375" y="621"/>
                    <a:pt x="376" y="617"/>
                    <a:pt x="372" y="618"/>
                  </a:cubicBezTo>
                  <a:close/>
                  <a:moveTo>
                    <a:pt x="29" y="623"/>
                  </a:moveTo>
                  <a:cubicBezTo>
                    <a:pt x="29" y="620"/>
                    <a:pt x="28" y="619"/>
                    <a:pt x="26" y="619"/>
                  </a:cubicBezTo>
                  <a:cubicBezTo>
                    <a:pt x="24" y="620"/>
                    <a:pt x="24" y="622"/>
                    <a:pt x="22" y="623"/>
                  </a:cubicBezTo>
                  <a:cubicBezTo>
                    <a:pt x="18" y="622"/>
                    <a:pt x="16" y="625"/>
                    <a:pt x="13" y="622"/>
                  </a:cubicBezTo>
                  <a:cubicBezTo>
                    <a:pt x="12" y="622"/>
                    <a:pt x="10" y="622"/>
                    <a:pt x="10" y="623"/>
                  </a:cubicBezTo>
                  <a:cubicBezTo>
                    <a:pt x="10" y="624"/>
                    <a:pt x="10" y="625"/>
                    <a:pt x="11" y="626"/>
                  </a:cubicBezTo>
                  <a:cubicBezTo>
                    <a:pt x="12" y="627"/>
                    <a:pt x="12" y="625"/>
                    <a:pt x="13" y="624"/>
                  </a:cubicBezTo>
                  <a:cubicBezTo>
                    <a:pt x="13" y="626"/>
                    <a:pt x="16" y="625"/>
                    <a:pt x="18" y="626"/>
                  </a:cubicBezTo>
                  <a:cubicBezTo>
                    <a:pt x="19" y="627"/>
                    <a:pt x="19" y="628"/>
                    <a:pt x="20" y="629"/>
                  </a:cubicBezTo>
                  <a:cubicBezTo>
                    <a:pt x="22" y="628"/>
                    <a:pt x="22" y="629"/>
                    <a:pt x="24" y="629"/>
                  </a:cubicBezTo>
                  <a:cubicBezTo>
                    <a:pt x="25" y="627"/>
                    <a:pt x="26" y="623"/>
                    <a:pt x="29" y="623"/>
                  </a:cubicBezTo>
                  <a:close/>
                  <a:moveTo>
                    <a:pt x="53" y="629"/>
                  </a:moveTo>
                  <a:cubicBezTo>
                    <a:pt x="53" y="627"/>
                    <a:pt x="53" y="627"/>
                    <a:pt x="55" y="627"/>
                  </a:cubicBezTo>
                  <a:cubicBezTo>
                    <a:pt x="54" y="615"/>
                    <a:pt x="43" y="628"/>
                    <a:pt x="53" y="629"/>
                  </a:cubicBezTo>
                  <a:close/>
                  <a:moveTo>
                    <a:pt x="45" y="631"/>
                  </a:moveTo>
                  <a:cubicBezTo>
                    <a:pt x="46" y="627"/>
                    <a:pt x="39" y="630"/>
                    <a:pt x="38" y="627"/>
                  </a:cubicBezTo>
                  <a:cubicBezTo>
                    <a:pt x="41" y="627"/>
                    <a:pt x="41" y="624"/>
                    <a:pt x="41" y="622"/>
                  </a:cubicBezTo>
                  <a:cubicBezTo>
                    <a:pt x="38" y="623"/>
                    <a:pt x="38" y="622"/>
                    <a:pt x="35" y="622"/>
                  </a:cubicBezTo>
                  <a:cubicBezTo>
                    <a:pt x="33" y="623"/>
                    <a:pt x="34" y="627"/>
                    <a:pt x="32" y="627"/>
                  </a:cubicBezTo>
                  <a:cubicBezTo>
                    <a:pt x="32" y="626"/>
                    <a:pt x="31" y="626"/>
                    <a:pt x="30" y="626"/>
                  </a:cubicBezTo>
                  <a:cubicBezTo>
                    <a:pt x="29" y="627"/>
                    <a:pt x="29" y="628"/>
                    <a:pt x="29" y="629"/>
                  </a:cubicBezTo>
                  <a:cubicBezTo>
                    <a:pt x="27" y="630"/>
                    <a:pt x="25" y="632"/>
                    <a:pt x="24" y="634"/>
                  </a:cubicBezTo>
                  <a:cubicBezTo>
                    <a:pt x="25" y="634"/>
                    <a:pt x="25" y="634"/>
                    <a:pt x="26" y="635"/>
                  </a:cubicBezTo>
                  <a:cubicBezTo>
                    <a:pt x="28" y="635"/>
                    <a:pt x="27" y="633"/>
                    <a:pt x="29" y="633"/>
                  </a:cubicBezTo>
                  <a:cubicBezTo>
                    <a:pt x="29" y="634"/>
                    <a:pt x="29" y="634"/>
                    <a:pt x="29" y="635"/>
                  </a:cubicBezTo>
                  <a:cubicBezTo>
                    <a:pt x="31" y="635"/>
                    <a:pt x="31" y="636"/>
                    <a:pt x="32" y="636"/>
                  </a:cubicBezTo>
                  <a:cubicBezTo>
                    <a:pt x="33" y="632"/>
                    <a:pt x="38" y="636"/>
                    <a:pt x="38" y="633"/>
                  </a:cubicBezTo>
                  <a:cubicBezTo>
                    <a:pt x="39" y="635"/>
                    <a:pt x="42" y="635"/>
                    <a:pt x="44" y="635"/>
                  </a:cubicBezTo>
                  <a:cubicBezTo>
                    <a:pt x="44" y="634"/>
                    <a:pt x="45" y="633"/>
                    <a:pt x="45" y="632"/>
                  </a:cubicBezTo>
                  <a:cubicBezTo>
                    <a:pt x="46" y="633"/>
                    <a:pt x="46" y="634"/>
                    <a:pt x="46" y="635"/>
                  </a:cubicBezTo>
                  <a:cubicBezTo>
                    <a:pt x="49" y="635"/>
                    <a:pt x="49" y="634"/>
                    <a:pt x="51" y="635"/>
                  </a:cubicBezTo>
                  <a:cubicBezTo>
                    <a:pt x="51" y="634"/>
                    <a:pt x="51" y="633"/>
                    <a:pt x="53" y="634"/>
                  </a:cubicBezTo>
                  <a:cubicBezTo>
                    <a:pt x="53" y="633"/>
                    <a:pt x="53" y="632"/>
                    <a:pt x="53" y="630"/>
                  </a:cubicBezTo>
                  <a:cubicBezTo>
                    <a:pt x="49" y="631"/>
                    <a:pt x="47" y="628"/>
                    <a:pt x="45" y="631"/>
                  </a:cubicBezTo>
                  <a:close/>
                  <a:moveTo>
                    <a:pt x="113" y="644"/>
                  </a:moveTo>
                  <a:cubicBezTo>
                    <a:pt x="111" y="640"/>
                    <a:pt x="101" y="641"/>
                    <a:pt x="99" y="638"/>
                  </a:cubicBezTo>
                  <a:cubicBezTo>
                    <a:pt x="99" y="637"/>
                    <a:pt x="97" y="636"/>
                    <a:pt x="98" y="636"/>
                  </a:cubicBezTo>
                  <a:cubicBezTo>
                    <a:pt x="101" y="637"/>
                    <a:pt x="102" y="635"/>
                    <a:pt x="104" y="634"/>
                  </a:cubicBezTo>
                  <a:cubicBezTo>
                    <a:pt x="104" y="630"/>
                    <a:pt x="102" y="630"/>
                    <a:pt x="101" y="627"/>
                  </a:cubicBezTo>
                  <a:cubicBezTo>
                    <a:pt x="98" y="627"/>
                    <a:pt x="96" y="626"/>
                    <a:pt x="95" y="629"/>
                  </a:cubicBezTo>
                  <a:cubicBezTo>
                    <a:pt x="95" y="628"/>
                    <a:pt x="93" y="628"/>
                    <a:pt x="92" y="629"/>
                  </a:cubicBezTo>
                  <a:cubicBezTo>
                    <a:pt x="92" y="631"/>
                    <a:pt x="95" y="631"/>
                    <a:pt x="96" y="633"/>
                  </a:cubicBezTo>
                  <a:cubicBezTo>
                    <a:pt x="92" y="633"/>
                    <a:pt x="89" y="632"/>
                    <a:pt x="85" y="635"/>
                  </a:cubicBezTo>
                  <a:cubicBezTo>
                    <a:pt x="84" y="633"/>
                    <a:pt x="81" y="635"/>
                    <a:pt x="79" y="632"/>
                  </a:cubicBezTo>
                  <a:cubicBezTo>
                    <a:pt x="79" y="634"/>
                    <a:pt x="76" y="632"/>
                    <a:pt x="75" y="634"/>
                  </a:cubicBezTo>
                  <a:cubicBezTo>
                    <a:pt x="74" y="632"/>
                    <a:pt x="69" y="631"/>
                    <a:pt x="68" y="633"/>
                  </a:cubicBezTo>
                  <a:cubicBezTo>
                    <a:pt x="75" y="637"/>
                    <a:pt x="85" y="638"/>
                    <a:pt x="90" y="640"/>
                  </a:cubicBezTo>
                  <a:cubicBezTo>
                    <a:pt x="93" y="636"/>
                    <a:pt x="100" y="641"/>
                    <a:pt x="102" y="645"/>
                  </a:cubicBezTo>
                  <a:cubicBezTo>
                    <a:pt x="110" y="646"/>
                    <a:pt x="113" y="649"/>
                    <a:pt x="124" y="650"/>
                  </a:cubicBezTo>
                  <a:cubicBezTo>
                    <a:pt x="122" y="646"/>
                    <a:pt x="115" y="646"/>
                    <a:pt x="113" y="644"/>
                  </a:cubicBezTo>
                  <a:close/>
                  <a:moveTo>
                    <a:pt x="256" y="630"/>
                  </a:moveTo>
                  <a:cubicBezTo>
                    <a:pt x="254" y="630"/>
                    <a:pt x="252" y="630"/>
                    <a:pt x="252" y="627"/>
                  </a:cubicBezTo>
                  <a:cubicBezTo>
                    <a:pt x="244" y="625"/>
                    <a:pt x="237" y="632"/>
                    <a:pt x="240" y="636"/>
                  </a:cubicBezTo>
                  <a:cubicBezTo>
                    <a:pt x="238" y="635"/>
                    <a:pt x="236" y="636"/>
                    <a:pt x="234" y="634"/>
                  </a:cubicBezTo>
                  <a:cubicBezTo>
                    <a:pt x="233" y="637"/>
                    <a:pt x="226" y="637"/>
                    <a:pt x="229" y="642"/>
                  </a:cubicBezTo>
                  <a:cubicBezTo>
                    <a:pt x="226" y="642"/>
                    <a:pt x="226" y="644"/>
                    <a:pt x="225" y="645"/>
                  </a:cubicBezTo>
                  <a:cubicBezTo>
                    <a:pt x="223" y="643"/>
                    <a:pt x="223" y="649"/>
                    <a:pt x="220" y="646"/>
                  </a:cubicBezTo>
                  <a:cubicBezTo>
                    <a:pt x="220" y="649"/>
                    <a:pt x="219" y="646"/>
                    <a:pt x="218" y="649"/>
                  </a:cubicBezTo>
                  <a:cubicBezTo>
                    <a:pt x="223" y="649"/>
                    <a:pt x="225" y="647"/>
                    <a:pt x="229" y="648"/>
                  </a:cubicBezTo>
                  <a:cubicBezTo>
                    <a:pt x="228" y="646"/>
                    <a:pt x="232" y="645"/>
                    <a:pt x="236" y="645"/>
                  </a:cubicBezTo>
                  <a:cubicBezTo>
                    <a:pt x="239" y="639"/>
                    <a:pt x="247" y="638"/>
                    <a:pt x="254" y="636"/>
                  </a:cubicBezTo>
                  <a:cubicBezTo>
                    <a:pt x="253" y="632"/>
                    <a:pt x="257" y="633"/>
                    <a:pt x="256" y="630"/>
                  </a:cubicBezTo>
                  <a:close/>
                  <a:moveTo>
                    <a:pt x="199" y="641"/>
                  </a:moveTo>
                  <a:cubicBezTo>
                    <a:pt x="196" y="643"/>
                    <a:pt x="200" y="647"/>
                    <a:pt x="202" y="644"/>
                  </a:cubicBezTo>
                  <a:cubicBezTo>
                    <a:pt x="203" y="645"/>
                    <a:pt x="203" y="647"/>
                    <a:pt x="205" y="647"/>
                  </a:cubicBezTo>
                  <a:cubicBezTo>
                    <a:pt x="206" y="646"/>
                    <a:pt x="208" y="645"/>
                    <a:pt x="207" y="643"/>
                  </a:cubicBezTo>
                  <a:cubicBezTo>
                    <a:pt x="205" y="640"/>
                    <a:pt x="203" y="642"/>
                    <a:pt x="199" y="641"/>
                  </a:cubicBezTo>
                  <a:close/>
                  <a:moveTo>
                    <a:pt x="140" y="642"/>
                  </a:moveTo>
                  <a:cubicBezTo>
                    <a:pt x="136" y="641"/>
                    <a:pt x="133" y="642"/>
                    <a:pt x="132" y="646"/>
                  </a:cubicBezTo>
                  <a:cubicBezTo>
                    <a:pt x="135" y="648"/>
                    <a:pt x="139" y="647"/>
                    <a:pt x="142" y="646"/>
                  </a:cubicBezTo>
                  <a:cubicBezTo>
                    <a:pt x="143" y="643"/>
                    <a:pt x="140" y="644"/>
                    <a:pt x="140" y="642"/>
                  </a:cubicBezTo>
                  <a:close/>
                  <a:moveTo>
                    <a:pt x="176" y="647"/>
                  </a:moveTo>
                  <a:cubicBezTo>
                    <a:pt x="178" y="649"/>
                    <a:pt x="182" y="647"/>
                    <a:pt x="185" y="646"/>
                  </a:cubicBezTo>
                  <a:cubicBezTo>
                    <a:pt x="185" y="639"/>
                    <a:pt x="177" y="643"/>
                    <a:pt x="176" y="647"/>
                  </a:cubicBezTo>
                  <a:close/>
                  <a:moveTo>
                    <a:pt x="168" y="645"/>
                  </a:moveTo>
                  <a:cubicBezTo>
                    <a:pt x="166" y="645"/>
                    <a:pt x="164" y="646"/>
                    <a:pt x="165" y="648"/>
                  </a:cubicBezTo>
                  <a:cubicBezTo>
                    <a:pt x="166" y="648"/>
                    <a:pt x="166" y="649"/>
                    <a:pt x="168" y="649"/>
                  </a:cubicBezTo>
                  <a:cubicBezTo>
                    <a:pt x="168" y="648"/>
                    <a:pt x="168" y="648"/>
                    <a:pt x="169" y="648"/>
                  </a:cubicBezTo>
                  <a:cubicBezTo>
                    <a:pt x="169" y="646"/>
                    <a:pt x="168" y="646"/>
                    <a:pt x="168" y="645"/>
                  </a:cubicBezTo>
                  <a:close/>
                  <a:moveTo>
                    <a:pt x="614" y="497"/>
                  </a:moveTo>
                  <a:cubicBezTo>
                    <a:pt x="614" y="499"/>
                    <a:pt x="613" y="499"/>
                    <a:pt x="612" y="498"/>
                  </a:cubicBezTo>
                  <a:cubicBezTo>
                    <a:pt x="613" y="498"/>
                    <a:pt x="612" y="497"/>
                    <a:pt x="613" y="496"/>
                  </a:cubicBezTo>
                  <a:cubicBezTo>
                    <a:pt x="611" y="494"/>
                    <a:pt x="611" y="497"/>
                    <a:pt x="610" y="497"/>
                  </a:cubicBezTo>
                  <a:cubicBezTo>
                    <a:pt x="610" y="496"/>
                    <a:pt x="609" y="495"/>
                    <a:pt x="608" y="494"/>
                  </a:cubicBezTo>
                  <a:cubicBezTo>
                    <a:pt x="608" y="495"/>
                    <a:pt x="608" y="494"/>
                    <a:pt x="607" y="494"/>
                  </a:cubicBezTo>
                  <a:cubicBezTo>
                    <a:pt x="606" y="494"/>
                    <a:pt x="607" y="496"/>
                    <a:pt x="606" y="496"/>
                  </a:cubicBezTo>
                  <a:cubicBezTo>
                    <a:pt x="605" y="496"/>
                    <a:pt x="605" y="495"/>
                    <a:pt x="605" y="494"/>
                  </a:cubicBezTo>
                  <a:cubicBezTo>
                    <a:pt x="607" y="492"/>
                    <a:pt x="609" y="491"/>
                    <a:pt x="608" y="486"/>
                  </a:cubicBezTo>
                  <a:cubicBezTo>
                    <a:pt x="605" y="487"/>
                    <a:pt x="600" y="485"/>
                    <a:pt x="601" y="492"/>
                  </a:cubicBezTo>
                  <a:cubicBezTo>
                    <a:pt x="599" y="493"/>
                    <a:pt x="598" y="495"/>
                    <a:pt x="596" y="495"/>
                  </a:cubicBezTo>
                  <a:cubicBezTo>
                    <a:pt x="596" y="496"/>
                    <a:pt x="597" y="496"/>
                    <a:pt x="597" y="497"/>
                  </a:cubicBezTo>
                  <a:cubicBezTo>
                    <a:pt x="594" y="496"/>
                    <a:pt x="596" y="499"/>
                    <a:pt x="595" y="499"/>
                  </a:cubicBezTo>
                  <a:cubicBezTo>
                    <a:pt x="595" y="498"/>
                    <a:pt x="594" y="498"/>
                    <a:pt x="593" y="498"/>
                  </a:cubicBezTo>
                  <a:cubicBezTo>
                    <a:pt x="591" y="499"/>
                    <a:pt x="592" y="501"/>
                    <a:pt x="592" y="502"/>
                  </a:cubicBezTo>
                  <a:cubicBezTo>
                    <a:pt x="589" y="501"/>
                    <a:pt x="587" y="506"/>
                    <a:pt x="585" y="508"/>
                  </a:cubicBezTo>
                  <a:cubicBezTo>
                    <a:pt x="587" y="509"/>
                    <a:pt x="592" y="509"/>
                    <a:pt x="591" y="511"/>
                  </a:cubicBezTo>
                  <a:cubicBezTo>
                    <a:pt x="591" y="510"/>
                    <a:pt x="588" y="508"/>
                    <a:pt x="587" y="511"/>
                  </a:cubicBezTo>
                  <a:cubicBezTo>
                    <a:pt x="588" y="511"/>
                    <a:pt x="589" y="512"/>
                    <a:pt x="590" y="513"/>
                  </a:cubicBezTo>
                  <a:cubicBezTo>
                    <a:pt x="587" y="513"/>
                    <a:pt x="587" y="510"/>
                    <a:pt x="583" y="510"/>
                  </a:cubicBezTo>
                  <a:cubicBezTo>
                    <a:pt x="581" y="512"/>
                    <a:pt x="583" y="513"/>
                    <a:pt x="584" y="515"/>
                  </a:cubicBezTo>
                  <a:cubicBezTo>
                    <a:pt x="583" y="515"/>
                    <a:pt x="584" y="517"/>
                    <a:pt x="583" y="518"/>
                  </a:cubicBezTo>
                  <a:cubicBezTo>
                    <a:pt x="583" y="515"/>
                    <a:pt x="581" y="515"/>
                    <a:pt x="582" y="513"/>
                  </a:cubicBezTo>
                  <a:cubicBezTo>
                    <a:pt x="577" y="512"/>
                    <a:pt x="573" y="514"/>
                    <a:pt x="574" y="519"/>
                  </a:cubicBezTo>
                  <a:cubicBezTo>
                    <a:pt x="574" y="520"/>
                    <a:pt x="576" y="521"/>
                    <a:pt x="577" y="521"/>
                  </a:cubicBezTo>
                  <a:cubicBezTo>
                    <a:pt x="576" y="521"/>
                    <a:pt x="575" y="521"/>
                    <a:pt x="575" y="522"/>
                  </a:cubicBezTo>
                  <a:cubicBezTo>
                    <a:pt x="576" y="524"/>
                    <a:pt x="576" y="528"/>
                    <a:pt x="575" y="530"/>
                  </a:cubicBezTo>
                  <a:cubicBezTo>
                    <a:pt x="576" y="521"/>
                    <a:pt x="567" y="518"/>
                    <a:pt x="563" y="524"/>
                  </a:cubicBezTo>
                  <a:cubicBezTo>
                    <a:pt x="559" y="525"/>
                    <a:pt x="556" y="531"/>
                    <a:pt x="555" y="534"/>
                  </a:cubicBezTo>
                  <a:cubicBezTo>
                    <a:pt x="560" y="534"/>
                    <a:pt x="561" y="539"/>
                    <a:pt x="560" y="546"/>
                  </a:cubicBezTo>
                  <a:cubicBezTo>
                    <a:pt x="563" y="546"/>
                    <a:pt x="565" y="549"/>
                    <a:pt x="564" y="552"/>
                  </a:cubicBezTo>
                  <a:cubicBezTo>
                    <a:pt x="568" y="550"/>
                    <a:pt x="570" y="545"/>
                    <a:pt x="574" y="549"/>
                  </a:cubicBezTo>
                  <a:cubicBezTo>
                    <a:pt x="570" y="549"/>
                    <a:pt x="568" y="552"/>
                    <a:pt x="567" y="555"/>
                  </a:cubicBezTo>
                  <a:cubicBezTo>
                    <a:pt x="568" y="556"/>
                    <a:pt x="570" y="556"/>
                    <a:pt x="572" y="556"/>
                  </a:cubicBezTo>
                  <a:cubicBezTo>
                    <a:pt x="574" y="554"/>
                    <a:pt x="575" y="553"/>
                    <a:pt x="578" y="552"/>
                  </a:cubicBezTo>
                  <a:cubicBezTo>
                    <a:pt x="578" y="551"/>
                    <a:pt x="578" y="551"/>
                    <a:pt x="578" y="550"/>
                  </a:cubicBezTo>
                  <a:cubicBezTo>
                    <a:pt x="582" y="550"/>
                    <a:pt x="581" y="547"/>
                    <a:pt x="580" y="544"/>
                  </a:cubicBezTo>
                  <a:cubicBezTo>
                    <a:pt x="583" y="546"/>
                    <a:pt x="582" y="543"/>
                    <a:pt x="584" y="543"/>
                  </a:cubicBezTo>
                  <a:cubicBezTo>
                    <a:pt x="583" y="545"/>
                    <a:pt x="585" y="546"/>
                    <a:pt x="585" y="548"/>
                  </a:cubicBezTo>
                  <a:cubicBezTo>
                    <a:pt x="588" y="548"/>
                    <a:pt x="588" y="546"/>
                    <a:pt x="589" y="544"/>
                  </a:cubicBezTo>
                  <a:cubicBezTo>
                    <a:pt x="591" y="545"/>
                    <a:pt x="592" y="542"/>
                    <a:pt x="595" y="543"/>
                  </a:cubicBezTo>
                  <a:cubicBezTo>
                    <a:pt x="595" y="542"/>
                    <a:pt x="596" y="542"/>
                    <a:pt x="595" y="541"/>
                  </a:cubicBezTo>
                  <a:cubicBezTo>
                    <a:pt x="594" y="540"/>
                    <a:pt x="592" y="540"/>
                    <a:pt x="592" y="540"/>
                  </a:cubicBezTo>
                  <a:cubicBezTo>
                    <a:pt x="595" y="540"/>
                    <a:pt x="593" y="536"/>
                    <a:pt x="593" y="535"/>
                  </a:cubicBezTo>
                  <a:cubicBezTo>
                    <a:pt x="594" y="538"/>
                    <a:pt x="597" y="538"/>
                    <a:pt x="599" y="538"/>
                  </a:cubicBezTo>
                  <a:cubicBezTo>
                    <a:pt x="600" y="536"/>
                    <a:pt x="602" y="535"/>
                    <a:pt x="601" y="533"/>
                  </a:cubicBezTo>
                  <a:cubicBezTo>
                    <a:pt x="600" y="532"/>
                    <a:pt x="598" y="531"/>
                    <a:pt x="598" y="529"/>
                  </a:cubicBezTo>
                  <a:cubicBezTo>
                    <a:pt x="600" y="532"/>
                    <a:pt x="603" y="532"/>
                    <a:pt x="607" y="533"/>
                  </a:cubicBezTo>
                  <a:cubicBezTo>
                    <a:pt x="606" y="528"/>
                    <a:pt x="611" y="529"/>
                    <a:pt x="610" y="524"/>
                  </a:cubicBezTo>
                  <a:cubicBezTo>
                    <a:pt x="608" y="525"/>
                    <a:pt x="607" y="523"/>
                    <a:pt x="605" y="525"/>
                  </a:cubicBezTo>
                  <a:cubicBezTo>
                    <a:pt x="606" y="522"/>
                    <a:pt x="605" y="522"/>
                    <a:pt x="605" y="520"/>
                  </a:cubicBezTo>
                  <a:cubicBezTo>
                    <a:pt x="606" y="520"/>
                    <a:pt x="606" y="519"/>
                    <a:pt x="607" y="519"/>
                  </a:cubicBezTo>
                  <a:cubicBezTo>
                    <a:pt x="607" y="515"/>
                    <a:pt x="606" y="516"/>
                    <a:pt x="608" y="513"/>
                  </a:cubicBezTo>
                  <a:cubicBezTo>
                    <a:pt x="607" y="513"/>
                    <a:pt x="606" y="513"/>
                    <a:pt x="606" y="511"/>
                  </a:cubicBezTo>
                  <a:cubicBezTo>
                    <a:pt x="603" y="513"/>
                    <a:pt x="601" y="513"/>
                    <a:pt x="598" y="515"/>
                  </a:cubicBezTo>
                  <a:cubicBezTo>
                    <a:pt x="599" y="513"/>
                    <a:pt x="597" y="513"/>
                    <a:pt x="595" y="511"/>
                  </a:cubicBezTo>
                  <a:cubicBezTo>
                    <a:pt x="602" y="511"/>
                    <a:pt x="602" y="505"/>
                    <a:pt x="608" y="507"/>
                  </a:cubicBezTo>
                  <a:cubicBezTo>
                    <a:pt x="609" y="507"/>
                    <a:pt x="608" y="505"/>
                    <a:pt x="609" y="504"/>
                  </a:cubicBezTo>
                  <a:cubicBezTo>
                    <a:pt x="610" y="505"/>
                    <a:pt x="611" y="506"/>
                    <a:pt x="613" y="506"/>
                  </a:cubicBezTo>
                  <a:cubicBezTo>
                    <a:pt x="613" y="504"/>
                    <a:pt x="614" y="504"/>
                    <a:pt x="615" y="503"/>
                  </a:cubicBezTo>
                  <a:cubicBezTo>
                    <a:pt x="615" y="501"/>
                    <a:pt x="616" y="498"/>
                    <a:pt x="614" y="497"/>
                  </a:cubicBezTo>
                  <a:close/>
                  <a:moveTo>
                    <a:pt x="1041" y="573"/>
                  </a:moveTo>
                  <a:cubicBezTo>
                    <a:pt x="1043" y="571"/>
                    <a:pt x="1042" y="567"/>
                    <a:pt x="1040" y="564"/>
                  </a:cubicBezTo>
                  <a:cubicBezTo>
                    <a:pt x="1038" y="564"/>
                    <a:pt x="1039" y="564"/>
                    <a:pt x="1037" y="564"/>
                  </a:cubicBezTo>
                  <a:cubicBezTo>
                    <a:pt x="1036" y="560"/>
                    <a:pt x="1032" y="559"/>
                    <a:pt x="1030" y="557"/>
                  </a:cubicBezTo>
                  <a:cubicBezTo>
                    <a:pt x="1032" y="558"/>
                    <a:pt x="1034" y="559"/>
                    <a:pt x="1036" y="559"/>
                  </a:cubicBezTo>
                  <a:cubicBezTo>
                    <a:pt x="1036" y="556"/>
                    <a:pt x="1033" y="556"/>
                    <a:pt x="1031" y="555"/>
                  </a:cubicBezTo>
                  <a:cubicBezTo>
                    <a:pt x="1027" y="549"/>
                    <a:pt x="1021" y="540"/>
                    <a:pt x="1013" y="541"/>
                  </a:cubicBezTo>
                  <a:cubicBezTo>
                    <a:pt x="1011" y="538"/>
                    <a:pt x="1009" y="534"/>
                    <a:pt x="1006" y="531"/>
                  </a:cubicBezTo>
                  <a:cubicBezTo>
                    <a:pt x="1002" y="531"/>
                    <a:pt x="1000" y="533"/>
                    <a:pt x="996" y="532"/>
                  </a:cubicBezTo>
                  <a:cubicBezTo>
                    <a:pt x="994" y="537"/>
                    <a:pt x="998" y="540"/>
                    <a:pt x="1001" y="540"/>
                  </a:cubicBezTo>
                  <a:cubicBezTo>
                    <a:pt x="1000" y="541"/>
                    <a:pt x="999" y="540"/>
                    <a:pt x="998" y="540"/>
                  </a:cubicBezTo>
                  <a:cubicBezTo>
                    <a:pt x="998" y="544"/>
                    <a:pt x="995" y="546"/>
                    <a:pt x="995" y="550"/>
                  </a:cubicBezTo>
                  <a:cubicBezTo>
                    <a:pt x="997" y="550"/>
                    <a:pt x="998" y="551"/>
                    <a:pt x="999" y="551"/>
                  </a:cubicBezTo>
                  <a:cubicBezTo>
                    <a:pt x="1001" y="548"/>
                    <a:pt x="1003" y="544"/>
                    <a:pt x="1006" y="545"/>
                  </a:cubicBezTo>
                  <a:cubicBezTo>
                    <a:pt x="1007" y="547"/>
                    <a:pt x="1005" y="549"/>
                    <a:pt x="1006" y="552"/>
                  </a:cubicBezTo>
                  <a:cubicBezTo>
                    <a:pt x="1004" y="553"/>
                    <a:pt x="1003" y="550"/>
                    <a:pt x="1000" y="552"/>
                  </a:cubicBezTo>
                  <a:cubicBezTo>
                    <a:pt x="1000" y="553"/>
                    <a:pt x="999" y="554"/>
                    <a:pt x="999" y="555"/>
                  </a:cubicBezTo>
                  <a:cubicBezTo>
                    <a:pt x="1001" y="556"/>
                    <a:pt x="1004" y="559"/>
                    <a:pt x="1006" y="556"/>
                  </a:cubicBezTo>
                  <a:cubicBezTo>
                    <a:pt x="1005" y="556"/>
                    <a:pt x="1005" y="555"/>
                    <a:pt x="1006" y="555"/>
                  </a:cubicBezTo>
                  <a:cubicBezTo>
                    <a:pt x="1005" y="559"/>
                    <a:pt x="1011" y="563"/>
                    <a:pt x="1014" y="558"/>
                  </a:cubicBezTo>
                  <a:cubicBezTo>
                    <a:pt x="1013" y="559"/>
                    <a:pt x="1014" y="562"/>
                    <a:pt x="1014" y="564"/>
                  </a:cubicBezTo>
                  <a:cubicBezTo>
                    <a:pt x="1016" y="564"/>
                    <a:pt x="1016" y="565"/>
                    <a:pt x="1017" y="566"/>
                  </a:cubicBezTo>
                  <a:cubicBezTo>
                    <a:pt x="1016" y="565"/>
                    <a:pt x="1015" y="567"/>
                    <a:pt x="1013" y="566"/>
                  </a:cubicBezTo>
                  <a:cubicBezTo>
                    <a:pt x="1011" y="569"/>
                    <a:pt x="1013" y="570"/>
                    <a:pt x="1014" y="572"/>
                  </a:cubicBezTo>
                  <a:cubicBezTo>
                    <a:pt x="1014" y="582"/>
                    <a:pt x="1023" y="585"/>
                    <a:pt x="1027" y="591"/>
                  </a:cubicBezTo>
                  <a:cubicBezTo>
                    <a:pt x="1029" y="591"/>
                    <a:pt x="1030" y="592"/>
                    <a:pt x="1032" y="591"/>
                  </a:cubicBezTo>
                  <a:cubicBezTo>
                    <a:pt x="1032" y="589"/>
                    <a:pt x="1031" y="589"/>
                    <a:pt x="1031" y="588"/>
                  </a:cubicBezTo>
                  <a:cubicBezTo>
                    <a:pt x="1032" y="588"/>
                    <a:pt x="1032" y="587"/>
                    <a:pt x="1033" y="587"/>
                  </a:cubicBezTo>
                  <a:cubicBezTo>
                    <a:pt x="1032" y="585"/>
                    <a:pt x="1031" y="583"/>
                    <a:pt x="1031" y="581"/>
                  </a:cubicBezTo>
                  <a:cubicBezTo>
                    <a:pt x="1030" y="581"/>
                    <a:pt x="1029" y="580"/>
                    <a:pt x="1027" y="580"/>
                  </a:cubicBezTo>
                  <a:cubicBezTo>
                    <a:pt x="1026" y="580"/>
                    <a:pt x="1026" y="582"/>
                    <a:pt x="1025" y="582"/>
                  </a:cubicBezTo>
                  <a:cubicBezTo>
                    <a:pt x="1023" y="580"/>
                    <a:pt x="1021" y="575"/>
                    <a:pt x="1018" y="573"/>
                  </a:cubicBezTo>
                  <a:cubicBezTo>
                    <a:pt x="1020" y="573"/>
                    <a:pt x="1022" y="570"/>
                    <a:pt x="1023" y="572"/>
                  </a:cubicBezTo>
                  <a:cubicBezTo>
                    <a:pt x="1021" y="575"/>
                    <a:pt x="1025" y="575"/>
                    <a:pt x="1023" y="579"/>
                  </a:cubicBezTo>
                  <a:cubicBezTo>
                    <a:pt x="1025" y="578"/>
                    <a:pt x="1026" y="579"/>
                    <a:pt x="1028" y="579"/>
                  </a:cubicBezTo>
                  <a:cubicBezTo>
                    <a:pt x="1029" y="578"/>
                    <a:pt x="1028" y="576"/>
                    <a:pt x="1029" y="576"/>
                  </a:cubicBezTo>
                  <a:cubicBezTo>
                    <a:pt x="1030" y="576"/>
                    <a:pt x="1030" y="578"/>
                    <a:pt x="1030" y="580"/>
                  </a:cubicBezTo>
                  <a:cubicBezTo>
                    <a:pt x="1035" y="581"/>
                    <a:pt x="1038" y="581"/>
                    <a:pt x="1039" y="587"/>
                  </a:cubicBezTo>
                  <a:cubicBezTo>
                    <a:pt x="1042" y="587"/>
                    <a:pt x="1043" y="587"/>
                    <a:pt x="1046" y="586"/>
                  </a:cubicBezTo>
                  <a:cubicBezTo>
                    <a:pt x="1047" y="580"/>
                    <a:pt x="1045" y="578"/>
                    <a:pt x="1043" y="572"/>
                  </a:cubicBezTo>
                  <a:cubicBezTo>
                    <a:pt x="1042" y="572"/>
                    <a:pt x="1042" y="573"/>
                    <a:pt x="1041" y="573"/>
                  </a:cubicBezTo>
                  <a:close/>
                  <a:moveTo>
                    <a:pt x="1074" y="535"/>
                  </a:moveTo>
                  <a:cubicBezTo>
                    <a:pt x="1077" y="530"/>
                    <a:pt x="1075" y="524"/>
                    <a:pt x="1071" y="521"/>
                  </a:cubicBezTo>
                  <a:cubicBezTo>
                    <a:pt x="1069" y="525"/>
                    <a:pt x="1063" y="523"/>
                    <a:pt x="1062" y="519"/>
                  </a:cubicBezTo>
                  <a:cubicBezTo>
                    <a:pt x="1058" y="520"/>
                    <a:pt x="1057" y="518"/>
                    <a:pt x="1055" y="517"/>
                  </a:cubicBezTo>
                  <a:cubicBezTo>
                    <a:pt x="1046" y="517"/>
                    <a:pt x="1040" y="515"/>
                    <a:pt x="1035" y="512"/>
                  </a:cubicBezTo>
                  <a:cubicBezTo>
                    <a:pt x="1035" y="513"/>
                    <a:pt x="1032" y="513"/>
                    <a:pt x="1031" y="514"/>
                  </a:cubicBezTo>
                  <a:cubicBezTo>
                    <a:pt x="1030" y="511"/>
                    <a:pt x="1028" y="510"/>
                    <a:pt x="1028" y="506"/>
                  </a:cubicBezTo>
                  <a:cubicBezTo>
                    <a:pt x="1025" y="506"/>
                    <a:pt x="1024" y="506"/>
                    <a:pt x="1022" y="505"/>
                  </a:cubicBezTo>
                  <a:cubicBezTo>
                    <a:pt x="1022" y="503"/>
                    <a:pt x="1023" y="500"/>
                    <a:pt x="1022" y="498"/>
                  </a:cubicBezTo>
                  <a:cubicBezTo>
                    <a:pt x="1020" y="498"/>
                    <a:pt x="1016" y="499"/>
                    <a:pt x="1015" y="498"/>
                  </a:cubicBezTo>
                  <a:cubicBezTo>
                    <a:pt x="1016" y="497"/>
                    <a:pt x="1016" y="495"/>
                    <a:pt x="1016" y="494"/>
                  </a:cubicBezTo>
                  <a:cubicBezTo>
                    <a:pt x="1004" y="482"/>
                    <a:pt x="993" y="469"/>
                    <a:pt x="981" y="456"/>
                  </a:cubicBezTo>
                  <a:cubicBezTo>
                    <a:pt x="982" y="456"/>
                    <a:pt x="982" y="455"/>
                    <a:pt x="982" y="455"/>
                  </a:cubicBezTo>
                  <a:cubicBezTo>
                    <a:pt x="975" y="451"/>
                    <a:pt x="971" y="443"/>
                    <a:pt x="961" y="443"/>
                  </a:cubicBezTo>
                  <a:cubicBezTo>
                    <a:pt x="959" y="436"/>
                    <a:pt x="952" y="434"/>
                    <a:pt x="949" y="430"/>
                  </a:cubicBezTo>
                  <a:cubicBezTo>
                    <a:pt x="947" y="430"/>
                    <a:pt x="945" y="430"/>
                    <a:pt x="943" y="430"/>
                  </a:cubicBezTo>
                  <a:cubicBezTo>
                    <a:pt x="943" y="427"/>
                    <a:pt x="942" y="426"/>
                    <a:pt x="940" y="425"/>
                  </a:cubicBezTo>
                  <a:cubicBezTo>
                    <a:pt x="943" y="419"/>
                    <a:pt x="934" y="415"/>
                    <a:pt x="929" y="412"/>
                  </a:cubicBezTo>
                  <a:cubicBezTo>
                    <a:pt x="926" y="418"/>
                    <a:pt x="918" y="419"/>
                    <a:pt x="914" y="425"/>
                  </a:cubicBezTo>
                  <a:cubicBezTo>
                    <a:pt x="916" y="425"/>
                    <a:pt x="917" y="426"/>
                    <a:pt x="917" y="426"/>
                  </a:cubicBezTo>
                  <a:cubicBezTo>
                    <a:pt x="916" y="427"/>
                    <a:pt x="917" y="429"/>
                    <a:pt x="916" y="429"/>
                  </a:cubicBezTo>
                  <a:cubicBezTo>
                    <a:pt x="915" y="429"/>
                    <a:pt x="914" y="429"/>
                    <a:pt x="913" y="429"/>
                  </a:cubicBezTo>
                  <a:cubicBezTo>
                    <a:pt x="913" y="434"/>
                    <a:pt x="915" y="438"/>
                    <a:pt x="913" y="441"/>
                  </a:cubicBezTo>
                  <a:cubicBezTo>
                    <a:pt x="905" y="443"/>
                    <a:pt x="903" y="450"/>
                    <a:pt x="898" y="454"/>
                  </a:cubicBezTo>
                  <a:cubicBezTo>
                    <a:pt x="896" y="434"/>
                    <a:pt x="874" y="435"/>
                    <a:pt x="868" y="420"/>
                  </a:cubicBezTo>
                  <a:cubicBezTo>
                    <a:pt x="859" y="421"/>
                    <a:pt x="858" y="414"/>
                    <a:pt x="858" y="405"/>
                  </a:cubicBezTo>
                  <a:cubicBezTo>
                    <a:pt x="851" y="407"/>
                    <a:pt x="844" y="408"/>
                    <a:pt x="842" y="414"/>
                  </a:cubicBezTo>
                  <a:cubicBezTo>
                    <a:pt x="838" y="413"/>
                    <a:pt x="835" y="412"/>
                    <a:pt x="832" y="411"/>
                  </a:cubicBezTo>
                  <a:cubicBezTo>
                    <a:pt x="831" y="412"/>
                    <a:pt x="832" y="414"/>
                    <a:pt x="830" y="414"/>
                  </a:cubicBezTo>
                  <a:cubicBezTo>
                    <a:pt x="828" y="414"/>
                    <a:pt x="825" y="413"/>
                    <a:pt x="823" y="412"/>
                  </a:cubicBezTo>
                  <a:cubicBezTo>
                    <a:pt x="807" y="297"/>
                    <a:pt x="790" y="181"/>
                    <a:pt x="773" y="65"/>
                  </a:cubicBezTo>
                  <a:cubicBezTo>
                    <a:pt x="771" y="65"/>
                    <a:pt x="770" y="64"/>
                    <a:pt x="768" y="65"/>
                  </a:cubicBezTo>
                  <a:cubicBezTo>
                    <a:pt x="767" y="66"/>
                    <a:pt x="770" y="66"/>
                    <a:pt x="768" y="66"/>
                  </a:cubicBezTo>
                  <a:cubicBezTo>
                    <a:pt x="765" y="62"/>
                    <a:pt x="760" y="60"/>
                    <a:pt x="756" y="60"/>
                  </a:cubicBezTo>
                  <a:cubicBezTo>
                    <a:pt x="754" y="58"/>
                    <a:pt x="750" y="52"/>
                    <a:pt x="745" y="53"/>
                  </a:cubicBezTo>
                  <a:cubicBezTo>
                    <a:pt x="745" y="51"/>
                    <a:pt x="743" y="52"/>
                    <a:pt x="741" y="51"/>
                  </a:cubicBezTo>
                  <a:cubicBezTo>
                    <a:pt x="740" y="52"/>
                    <a:pt x="739" y="52"/>
                    <a:pt x="738" y="52"/>
                  </a:cubicBezTo>
                  <a:cubicBezTo>
                    <a:pt x="738" y="51"/>
                    <a:pt x="738" y="51"/>
                    <a:pt x="738" y="50"/>
                  </a:cubicBezTo>
                  <a:cubicBezTo>
                    <a:pt x="736" y="51"/>
                    <a:pt x="735" y="51"/>
                    <a:pt x="733" y="51"/>
                  </a:cubicBezTo>
                  <a:cubicBezTo>
                    <a:pt x="733" y="52"/>
                    <a:pt x="734" y="52"/>
                    <a:pt x="734" y="53"/>
                  </a:cubicBezTo>
                  <a:cubicBezTo>
                    <a:pt x="728" y="53"/>
                    <a:pt x="721" y="62"/>
                    <a:pt x="716" y="56"/>
                  </a:cubicBezTo>
                  <a:cubicBezTo>
                    <a:pt x="713" y="57"/>
                    <a:pt x="710" y="53"/>
                    <a:pt x="708" y="51"/>
                  </a:cubicBezTo>
                  <a:cubicBezTo>
                    <a:pt x="700" y="50"/>
                    <a:pt x="692" y="52"/>
                    <a:pt x="684" y="50"/>
                  </a:cubicBezTo>
                  <a:cubicBezTo>
                    <a:pt x="683" y="50"/>
                    <a:pt x="683" y="48"/>
                    <a:pt x="683" y="47"/>
                  </a:cubicBezTo>
                  <a:cubicBezTo>
                    <a:pt x="679" y="48"/>
                    <a:pt x="678" y="43"/>
                    <a:pt x="674" y="47"/>
                  </a:cubicBezTo>
                  <a:cubicBezTo>
                    <a:pt x="675" y="44"/>
                    <a:pt x="673" y="44"/>
                    <a:pt x="672" y="43"/>
                  </a:cubicBezTo>
                  <a:cubicBezTo>
                    <a:pt x="670" y="42"/>
                    <a:pt x="670" y="43"/>
                    <a:pt x="668" y="43"/>
                  </a:cubicBezTo>
                  <a:cubicBezTo>
                    <a:pt x="664" y="35"/>
                    <a:pt x="653" y="41"/>
                    <a:pt x="647" y="43"/>
                  </a:cubicBezTo>
                  <a:cubicBezTo>
                    <a:pt x="648" y="42"/>
                    <a:pt x="649" y="41"/>
                    <a:pt x="649" y="39"/>
                  </a:cubicBezTo>
                  <a:cubicBezTo>
                    <a:pt x="642" y="39"/>
                    <a:pt x="636" y="44"/>
                    <a:pt x="630" y="40"/>
                  </a:cubicBezTo>
                  <a:cubicBezTo>
                    <a:pt x="633" y="41"/>
                    <a:pt x="632" y="38"/>
                    <a:pt x="633" y="36"/>
                  </a:cubicBezTo>
                  <a:cubicBezTo>
                    <a:pt x="628" y="36"/>
                    <a:pt x="626" y="34"/>
                    <a:pt x="623" y="33"/>
                  </a:cubicBezTo>
                  <a:cubicBezTo>
                    <a:pt x="624" y="31"/>
                    <a:pt x="626" y="29"/>
                    <a:pt x="627" y="27"/>
                  </a:cubicBezTo>
                  <a:cubicBezTo>
                    <a:pt x="626" y="23"/>
                    <a:pt x="621" y="24"/>
                    <a:pt x="618" y="24"/>
                  </a:cubicBezTo>
                  <a:cubicBezTo>
                    <a:pt x="617" y="23"/>
                    <a:pt x="616" y="22"/>
                    <a:pt x="615" y="21"/>
                  </a:cubicBezTo>
                  <a:cubicBezTo>
                    <a:pt x="614" y="21"/>
                    <a:pt x="612" y="22"/>
                    <a:pt x="611" y="23"/>
                  </a:cubicBezTo>
                  <a:cubicBezTo>
                    <a:pt x="607" y="23"/>
                    <a:pt x="604" y="22"/>
                    <a:pt x="602" y="26"/>
                  </a:cubicBezTo>
                  <a:cubicBezTo>
                    <a:pt x="602" y="23"/>
                    <a:pt x="597" y="25"/>
                    <a:pt x="597" y="22"/>
                  </a:cubicBezTo>
                  <a:cubicBezTo>
                    <a:pt x="597" y="21"/>
                    <a:pt x="598" y="19"/>
                    <a:pt x="598" y="18"/>
                  </a:cubicBezTo>
                  <a:cubicBezTo>
                    <a:pt x="596" y="14"/>
                    <a:pt x="594" y="13"/>
                    <a:pt x="591" y="12"/>
                  </a:cubicBezTo>
                  <a:cubicBezTo>
                    <a:pt x="590" y="14"/>
                    <a:pt x="587" y="14"/>
                    <a:pt x="589" y="16"/>
                  </a:cubicBezTo>
                  <a:cubicBezTo>
                    <a:pt x="587" y="17"/>
                    <a:pt x="584" y="18"/>
                    <a:pt x="585" y="23"/>
                  </a:cubicBezTo>
                  <a:cubicBezTo>
                    <a:pt x="583" y="22"/>
                    <a:pt x="583" y="23"/>
                    <a:pt x="580" y="23"/>
                  </a:cubicBezTo>
                  <a:cubicBezTo>
                    <a:pt x="580" y="21"/>
                    <a:pt x="580" y="20"/>
                    <a:pt x="580" y="18"/>
                  </a:cubicBezTo>
                  <a:cubicBezTo>
                    <a:pt x="584" y="19"/>
                    <a:pt x="587" y="15"/>
                    <a:pt x="586" y="10"/>
                  </a:cubicBezTo>
                  <a:cubicBezTo>
                    <a:pt x="581" y="8"/>
                    <a:pt x="578" y="6"/>
                    <a:pt x="575" y="3"/>
                  </a:cubicBezTo>
                  <a:cubicBezTo>
                    <a:pt x="574" y="2"/>
                    <a:pt x="578" y="4"/>
                    <a:pt x="577" y="2"/>
                  </a:cubicBezTo>
                  <a:cubicBezTo>
                    <a:pt x="575" y="0"/>
                    <a:pt x="573" y="2"/>
                    <a:pt x="572" y="2"/>
                  </a:cubicBezTo>
                  <a:cubicBezTo>
                    <a:pt x="566" y="6"/>
                    <a:pt x="563" y="20"/>
                    <a:pt x="552" y="20"/>
                  </a:cubicBezTo>
                  <a:cubicBezTo>
                    <a:pt x="551" y="19"/>
                    <a:pt x="549" y="19"/>
                    <a:pt x="548" y="18"/>
                  </a:cubicBezTo>
                  <a:cubicBezTo>
                    <a:pt x="547" y="22"/>
                    <a:pt x="539" y="19"/>
                    <a:pt x="541" y="16"/>
                  </a:cubicBezTo>
                  <a:cubicBezTo>
                    <a:pt x="534" y="15"/>
                    <a:pt x="530" y="22"/>
                    <a:pt x="525" y="27"/>
                  </a:cubicBezTo>
                  <a:cubicBezTo>
                    <a:pt x="520" y="31"/>
                    <a:pt x="508" y="39"/>
                    <a:pt x="504" y="32"/>
                  </a:cubicBezTo>
                  <a:cubicBezTo>
                    <a:pt x="496" y="36"/>
                    <a:pt x="492" y="45"/>
                    <a:pt x="483" y="50"/>
                  </a:cubicBezTo>
                  <a:cubicBezTo>
                    <a:pt x="483" y="52"/>
                    <a:pt x="483" y="54"/>
                    <a:pt x="481" y="55"/>
                  </a:cubicBezTo>
                  <a:cubicBezTo>
                    <a:pt x="481" y="58"/>
                    <a:pt x="482" y="57"/>
                    <a:pt x="481" y="59"/>
                  </a:cubicBezTo>
                  <a:cubicBezTo>
                    <a:pt x="476" y="69"/>
                    <a:pt x="468" y="77"/>
                    <a:pt x="453" y="76"/>
                  </a:cubicBezTo>
                  <a:cubicBezTo>
                    <a:pt x="446" y="76"/>
                    <a:pt x="439" y="74"/>
                    <a:pt x="434" y="72"/>
                  </a:cubicBezTo>
                  <a:cubicBezTo>
                    <a:pt x="433" y="78"/>
                    <a:pt x="430" y="83"/>
                    <a:pt x="428" y="88"/>
                  </a:cubicBezTo>
                  <a:cubicBezTo>
                    <a:pt x="425" y="89"/>
                    <a:pt x="421" y="88"/>
                    <a:pt x="420" y="90"/>
                  </a:cubicBezTo>
                  <a:cubicBezTo>
                    <a:pt x="426" y="91"/>
                    <a:pt x="429" y="96"/>
                    <a:pt x="430" y="102"/>
                  </a:cubicBezTo>
                  <a:cubicBezTo>
                    <a:pt x="438" y="105"/>
                    <a:pt x="442" y="112"/>
                    <a:pt x="445" y="120"/>
                  </a:cubicBezTo>
                  <a:cubicBezTo>
                    <a:pt x="452" y="123"/>
                    <a:pt x="454" y="134"/>
                    <a:pt x="452" y="144"/>
                  </a:cubicBezTo>
                  <a:cubicBezTo>
                    <a:pt x="457" y="147"/>
                    <a:pt x="461" y="150"/>
                    <a:pt x="466" y="152"/>
                  </a:cubicBezTo>
                  <a:cubicBezTo>
                    <a:pt x="466" y="151"/>
                    <a:pt x="464" y="150"/>
                    <a:pt x="466" y="150"/>
                  </a:cubicBezTo>
                  <a:cubicBezTo>
                    <a:pt x="467" y="152"/>
                    <a:pt x="470" y="152"/>
                    <a:pt x="470" y="154"/>
                  </a:cubicBezTo>
                  <a:cubicBezTo>
                    <a:pt x="468" y="155"/>
                    <a:pt x="468" y="156"/>
                    <a:pt x="466" y="157"/>
                  </a:cubicBezTo>
                  <a:cubicBezTo>
                    <a:pt x="466" y="159"/>
                    <a:pt x="468" y="160"/>
                    <a:pt x="467" y="163"/>
                  </a:cubicBezTo>
                  <a:cubicBezTo>
                    <a:pt x="471" y="162"/>
                    <a:pt x="471" y="166"/>
                    <a:pt x="472" y="169"/>
                  </a:cubicBezTo>
                  <a:cubicBezTo>
                    <a:pt x="473" y="171"/>
                    <a:pt x="475" y="171"/>
                    <a:pt x="475" y="173"/>
                  </a:cubicBezTo>
                  <a:cubicBezTo>
                    <a:pt x="475" y="177"/>
                    <a:pt x="471" y="180"/>
                    <a:pt x="474" y="182"/>
                  </a:cubicBezTo>
                  <a:cubicBezTo>
                    <a:pt x="476" y="182"/>
                    <a:pt x="474" y="178"/>
                    <a:pt x="475" y="178"/>
                  </a:cubicBezTo>
                  <a:cubicBezTo>
                    <a:pt x="480" y="176"/>
                    <a:pt x="484" y="180"/>
                    <a:pt x="486" y="184"/>
                  </a:cubicBezTo>
                  <a:cubicBezTo>
                    <a:pt x="484" y="185"/>
                    <a:pt x="482" y="185"/>
                    <a:pt x="482" y="182"/>
                  </a:cubicBezTo>
                  <a:cubicBezTo>
                    <a:pt x="476" y="181"/>
                    <a:pt x="476" y="187"/>
                    <a:pt x="473" y="190"/>
                  </a:cubicBezTo>
                  <a:cubicBezTo>
                    <a:pt x="469" y="187"/>
                    <a:pt x="465" y="188"/>
                    <a:pt x="461" y="188"/>
                  </a:cubicBezTo>
                  <a:cubicBezTo>
                    <a:pt x="461" y="187"/>
                    <a:pt x="460" y="186"/>
                    <a:pt x="460" y="185"/>
                  </a:cubicBezTo>
                  <a:cubicBezTo>
                    <a:pt x="454" y="186"/>
                    <a:pt x="451" y="183"/>
                    <a:pt x="446" y="183"/>
                  </a:cubicBezTo>
                  <a:cubicBezTo>
                    <a:pt x="439" y="179"/>
                    <a:pt x="448" y="170"/>
                    <a:pt x="448" y="166"/>
                  </a:cubicBezTo>
                  <a:cubicBezTo>
                    <a:pt x="449" y="166"/>
                    <a:pt x="449" y="166"/>
                    <a:pt x="450" y="166"/>
                  </a:cubicBezTo>
                  <a:cubicBezTo>
                    <a:pt x="449" y="162"/>
                    <a:pt x="443" y="162"/>
                    <a:pt x="439" y="161"/>
                  </a:cubicBezTo>
                  <a:cubicBezTo>
                    <a:pt x="429" y="161"/>
                    <a:pt x="417" y="166"/>
                    <a:pt x="409" y="168"/>
                  </a:cubicBezTo>
                  <a:cubicBezTo>
                    <a:pt x="396" y="173"/>
                    <a:pt x="385" y="177"/>
                    <a:pt x="373" y="181"/>
                  </a:cubicBezTo>
                  <a:cubicBezTo>
                    <a:pt x="372" y="182"/>
                    <a:pt x="373" y="183"/>
                    <a:pt x="373" y="185"/>
                  </a:cubicBezTo>
                  <a:cubicBezTo>
                    <a:pt x="377" y="187"/>
                    <a:pt x="379" y="191"/>
                    <a:pt x="381" y="194"/>
                  </a:cubicBezTo>
                  <a:cubicBezTo>
                    <a:pt x="388" y="196"/>
                    <a:pt x="392" y="200"/>
                    <a:pt x="398" y="203"/>
                  </a:cubicBezTo>
                  <a:cubicBezTo>
                    <a:pt x="395" y="201"/>
                    <a:pt x="390" y="211"/>
                    <a:pt x="388" y="204"/>
                  </a:cubicBezTo>
                  <a:cubicBezTo>
                    <a:pt x="388" y="203"/>
                    <a:pt x="391" y="202"/>
                    <a:pt x="389" y="200"/>
                  </a:cubicBezTo>
                  <a:cubicBezTo>
                    <a:pt x="382" y="206"/>
                    <a:pt x="390" y="212"/>
                    <a:pt x="391" y="219"/>
                  </a:cubicBezTo>
                  <a:cubicBezTo>
                    <a:pt x="391" y="220"/>
                    <a:pt x="390" y="220"/>
                    <a:pt x="389" y="220"/>
                  </a:cubicBezTo>
                  <a:cubicBezTo>
                    <a:pt x="387" y="234"/>
                    <a:pt x="404" y="232"/>
                    <a:pt x="410" y="240"/>
                  </a:cubicBezTo>
                  <a:cubicBezTo>
                    <a:pt x="417" y="241"/>
                    <a:pt x="422" y="235"/>
                    <a:pt x="428" y="239"/>
                  </a:cubicBezTo>
                  <a:cubicBezTo>
                    <a:pt x="435" y="237"/>
                    <a:pt x="436" y="245"/>
                    <a:pt x="441" y="248"/>
                  </a:cubicBezTo>
                  <a:cubicBezTo>
                    <a:pt x="442" y="246"/>
                    <a:pt x="442" y="244"/>
                    <a:pt x="444" y="243"/>
                  </a:cubicBezTo>
                  <a:cubicBezTo>
                    <a:pt x="445" y="245"/>
                    <a:pt x="444" y="248"/>
                    <a:pt x="444" y="252"/>
                  </a:cubicBezTo>
                  <a:cubicBezTo>
                    <a:pt x="447" y="252"/>
                    <a:pt x="446" y="250"/>
                    <a:pt x="449" y="250"/>
                  </a:cubicBezTo>
                  <a:cubicBezTo>
                    <a:pt x="449" y="244"/>
                    <a:pt x="456" y="244"/>
                    <a:pt x="458" y="240"/>
                  </a:cubicBezTo>
                  <a:cubicBezTo>
                    <a:pt x="462" y="241"/>
                    <a:pt x="464" y="240"/>
                    <a:pt x="466" y="238"/>
                  </a:cubicBezTo>
                  <a:cubicBezTo>
                    <a:pt x="467" y="238"/>
                    <a:pt x="467" y="241"/>
                    <a:pt x="468" y="240"/>
                  </a:cubicBezTo>
                  <a:cubicBezTo>
                    <a:pt x="472" y="240"/>
                    <a:pt x="472" y="237"/>
                    <a:pt x="475" y="236"/>
                  </a:cubicBezTo>
                  <a:cubicBezTo>
                    <a:pt x="478" y="239"/>
                    <a:pt x="481" y="242"/>
                    <a:pt x="478" y="247"/>
                  </a:cubicBezTo>
                  <a:cubicBezTo>
                    <a:pt x="476" y="247"/>
                    <a:pt x="474" y="248"/>
                    <a:pt x="473" y="250"/>
                  </a:cubicBezTo>
                  <a:cubicBezTo>
                    <a:pt x="471" y="248"/>
                    <a:pt x="469" y="247"/>
                    <a:pt x="467" y="248"/>
                  </a:cubicBezTo>
                  <a:cubicBezTo>
                    <a:pt x="467" y="251"/>
                    <a:pt x="465" y="251"/>
                    <a:pt x="465" y="254"/>
                  </a:cubicBezTo>
                  <a:cubicBezTo>
                    <a:pt x="467" y="254"/>
                    <a:pt x="467" y="252"/>
                    <a:pt x="468" y="252"/>
                  </a:cubicBezTo>
                  <a:cubicBezTo>
                    <a:pt x="474" y="258"/>
                    <a:pt x="473" y="268"/>
                    <a:pt x="474" y="279"/>
                  </a:cubicBezTo>
                  <a:cubicBezTo>
                    <a:pt x="471" y="282"/>
                    <a:pt x="468" y="284"/>
                    <a:pt x="465" y="287"/>
                  </a:cubicBezTo>
                  <a:cubicBezTo>
                    <a:pt x="459" y="288"/>
                    <a:pt x="458" y="286"/>
                    <a:pt x="452" y="286"/>
                  </a:cubicBezTo>
                  <a:cubicBezTo>
                    <a:pt x="453" y="283"/>
                    <a:pt x="448" y="282"/>
                    <a:pt x="447" y="282"/>
                  </a:cubicBezTo>
                  <a:cubicBezTo>
                    <a:pt x="448" y="280"/>
                    <a:pt x="447" y="280"/>
                    <a:pt x="447" y="278"/>
                  </a:cubicBezTo>
                  <a:cubicBezTo>
                    <a:pt x="445" y="277"/>
                    <a:pt x="440" y="277"/>
                    <a:pt x="441" y="281"/>
                  </a:cubicBezTo>
                  <a:cubicBezTo>
                    <a:pt x="442" y="283"/>
                    <a:pt x="447" y="281"/>
                    <a:pt x="447" y="284"/>
                  </a:cubicBezTo>
                  <a:cubicBezTo>
                    <a:pt x="442" y="286"/>
                    <a:pt x="442" y="292"/>
                    <a:pt x="436" y="292"/>
                  </a:cubicBezTo>
                  <a:cubicBezTo>
                    <a:pt x="434" y="295"/>
                    <a:pt x="432" y="298"/>
                    <a:pt x="426" y="297"/>
                  </a:cubicBezTo>
                  <a:cubicBezTo>
                    <a:pt x="424" y="288"/>
                    <a:pt x="412" y="281"/>
                    <a:pt x="405" y="290"/>
                  </a:cubicBezTo>
                  <a:cubicBezTo>
                    <a:pt x="404" y="291"/>
                    <a:pt x="407" y="291"/>
                    <a:pt x="406" y="293"/>
                  </a:cubicBezTo>
                  <a:cubicBezTo>
                    <a:pt x="399" y="291"/>
                    <a:pt x="395" y="303"/>
                    <a:pt x="398" y="308"/>
                  </a:cubicBezTo>
                  <a:cubicBezTo>
                    <a:pt x="396" y="308"/>
                    <a:pt x="396" y="309"/>
                    <a:pt x="395" y="310"/>
                  </a:cubicBezTo>
                  <a:cubicBezTo>
                    <a:pt x="395" y="309"/>
                    <a:pt x="394" y="309"/>
                    <a:pt x="392" y="309"/>
                  </a:cubicBezTo>
                  <a:cubicBezTo>
                    <a:pt x="387" y="315"/>
                    <a:pt x="372" y="320"/>
                    <a:pt x="376" y="332"/>
                  </a:cubicBezTo>
                  <a:cubicBezTo>
                    <a:pt x="373" y="333"/>
                    <a:pt x="371" y="329"/>
                    <a:pt x="367" y="332"/>
                  </a:cubicBezTo>
                  <a:cubicBezTo>
                    <a:pt x="367" y="335"/>
                    <a:pt x="369" y="337"/>
                    <a:pt x="371" y="338"/>
                  </a:cubicBezTo>
                  <a:cubicBezTo>
                    <a:pt x="369" y="337"/>
                    <a:pt x="367" y="338"/>
                    <a:pt x="366" y="337"/>
                  </a:cubicBezTo>
                  <a:cubicBezTo>
                    <a:pt x="366" y="336"/>
                    <a:pt x="367" y="336"/>
                    <a:pt x="367" y="334"/>
                  </a:cubicBezTo>
                  <a:cubicBezTo>
                    <a:pt x="364" y="335"/>
                    <a:pt x="362" y="343"/>
                    <a:pt x="366" y="344"/>
                  </a:cubicBezTo>
                  <a:cubicBezTo>
                    <a:pt x="366" y="344"/>
                    <a:pt x="367" y="343"/>
                    <a:pt x="368" y="342"/>
                  </a:cubicBezTo>
                  <a:cubicBezTo>
                    <a:pt x="369" y="343"/>
                    <a:pt x="371" y="344"/>
                    <a:pt x="371" y="346"/>
                  </a:cubicBezTo>
                  <a:cubicBezTo>
                    <a:pt x="369" y="346"/>
                    <a:pt x="367" y="346"/>
                    <a:pt x="366" y="347"/>
                  </a:cubicBezTo>
                  <a:cubicBezTo>
                    <a:pt x="366" y="349"/>
                    <a:pt x="367" y="350"/>
                    <a:pt x="367" y="352"/>
                  </a:cubicBezTo>
                  <a:cubicBezTo>
                    <a:pt x="368" y="352"/>
                    <a:pt x="370" y="353"/>
                    <a:pt x="371" y="354"/>
                  </a:cubicBezTo>
                  <a:cubicBezTo>
                    <a:pt x="370" y="356"/>
                    <a:pt x="370" y="359"/>
                    <a:pt x="370" y="361"/>
                  </a:cubicBezTo>
                  <a:cubicBezTo>
                    <a:pt x="372" y="362"/>
                    <a:pt x="372" y="363"/>
                    <a:pt x="374" y="363"/>
                  </a:cubicBezTo>
                  <a:cubicBezTo>
                    <a:pt x="376" y="362"/>
                    <a:pt x="375" y="360"/>
                    <a:pt x="376" y="360"/>
                  </a:cubicBezTo>
                  <a:cubicBezTo>
                    <a:pt x="378" y="361"/>
                    <a:pt x="378" y="363"/>
                    <a:pt x="379" y="365"/>
                  </a:cubicBezTo>
                  <a:cubicBezTo>
                    <a:pt x="377" y="365"/>
                    <a:pt x="377" y="366"/>
                    <a:pt x="376" y="366"/>
                  </a:cubicBezTo>
                  <a:cubicBezTo>
                    <a:pt x="375" y="371"/>
                    <a:pt x="380" y="370"/>
                    <a:pt x="381" y="373"/>
                  </a:cubicBezTo>
                  <a:cubicBezTo>
                    <a:pt x="379" y="374"/>
                    <a:pt x="378" y="373"/>
                    <a:pt x="376" y="374"/>
                  </a:cubicBezTo>
                  <a:cubicBezTo>
                    <a:pt x="376" y="376"/>
                    <a:pt x="378" y="376"/>
                    <a:pt x="378" y="377"/>
                  </a:cubicBezTo>
                  <a:cubicBezTo>
                    <a:pt x="374" y="379"/>
                    <a:pt x="371" y="380"/>
                    <a:pt x="368" y="381"/>
                  </a:cubicBezTo>
                  <a:cubicBezTo>
                    <a:pt x="367" y="386"/>
                    <a:pt x="373" y="384"/>
                    <a:pt x="376" y="385"/>
                  </a:cubicBezTo>
                  <a:cubicBezTo>
                    <a:pt x="376" y="386"/>
                    <a:pt x="373" y="385"/>
                    <a:pt x="372" y="386"/>
                  </a:cubicBezTo>
                  <a:cubicBezTo>
                    <a:pt x="373" y="391"/>
                    <a:pt x="376" y="393"/>
                    <a:pt x="380" y="395"/>
                  </a:cubicBezTo>
                  <a:cubicBezTo>
                    <a:pt x="382" y="401"/>
                    <a:pt x="384" y="405"/>
                    <a:pt x="388" y="409"/>
                  </a:cubicBezTo>
                  <a:cubicBezTo>
                    <a:pt x="386" y="409"/>
                    <a:pt x="386" y="409"/>
                    <a:pt x="386" y="411"/>
                  </a:cubicBezTo>
                  <a:cubicBezTo>
                    <a:pt x="388" y="423"/>
                    <a:pt x="409" y="417"/>
                    <a:pt x="417" y="416"/>
                  </a:cubicBezTo>
                  <a:cubicBezTo>
                    <a:pt x="420" y="414"/>
                    <a:pt x="419" y="410"/>
                    <a:pt x="421" y="408"/>
                  </a:cubicBezTo>
                  <a:cubicBezTo>
                    <a:pt x="421" y="411"/>
                    <a:pt x="423" y="410"/>
                    <a:pt x="424" y="410"/>
                  </a:cubicBezTo>
                  <a:cubicBezTo>
                    <a:pt x="422" y="418"/>
                    <a:pt x="428" y="427"/>
                    <a:pt x="429" y="436"/>
                  </a:cubicBezTo>
                  <a:cubicBezTo>
                    <a:pt x="426" y="436"/>
                    <a:pt x="424" y="441"/>
                    <a:pt x="421" y="443"/>
                  </a:cubicBezTo>
                  <a:cubicBezTo>
                    <a:pt x="422" y="450"/>
                    <a:pt x="425" y="453"/>
                    <a:pt x="424" y="461"/>
                  </a:cubicBezTo>
                  <a:cubicBezTo>
                    <a:pt x="423" y="463"/>
                    <a:pt x="421" y="464"/>
                    <a:pt x="421" y="466"/>
                  </a:cubicBezTo>
                  <a:cubicBezTo>
                    <a:pt x="419" y="463"/>
                    <a:pt x="418" y="465"/>
                    <a:pt x="415" y="465"/>
                  </a:cubicBezTo>
                  <a:cubicBezTo>
                    <a:pt x="415" y="469"/>
                    <a:pt x="419" y="467"/>
                    <a:pt x="422" y="468"/>
                  </a:cubicBezTo>
                  <a:cubicBezTo>
                    <a:pt x="423" y="470"/>
                    <a:pt x="422" y="470"/>
                    <a:pt x="422" y="471"/>
                  </a:cubicBezTo>
                  <a:cubicBezTo>
                    <a:pt x="427" y="470"/>
                    <a:pt x="428" y="469"/>
                    <a:pt x="433" y="468"/>
                  </a:cubicBezTo>
                  <a:cubicBezTo>
                    <a:pt x="433" y="467"/>
                    <a:pt x="432" y="467"/>
                    <a:pt x="431" y="466"/>
                  </a:cubicBezTo>
                  <a:cubicBezTo>
                    <a:pt x="435" y="464"/>
                    <a:pt x="437" y="463"/>
                    <a:pt x="442" y="462"/>
                  </a:cubicBezTo>
                  <a:cubicBezTo>
                    <a:pt x="442" y="464"/>
                    <a:pt x="441" y="464"/>
                    <a:pt x="443" y="465"/>
                  </a:cubicBezTo>
                  <a:cubicBezTo>
                    <a:pt x="444" y="461"/>
                    <a:pt x="450" y="456"/>
                    <a:pt x="454" y="458"/>
                  </a:cubicBezTo>
                  <a:cubicBezTo>
                    <a:pt x="450" y="461"/>
                    <a:pt x="456" y="463"/>
                    <a:pt x="456" y="465"/>
                  </a:cubicBezTo>
                  <a:cubicBezTo>
                    <a:pt x="457" y="465"/>
                    <a:pt x="458" y="464"/>
                    <a:pt x="458" y="465"/>
                  </a:cubicBezTo>
                  <a:cubicBezTo>
                    <a:pt x="459" y="466"/>
                    <a:pt x="459" y="468"/>
                    <a:pt x="460" y="469"/>
                  </a:cubicBezTo>
                  <a:cubicBezTo>
                    <a:pt x="464" y="469"/>
                    <a:pt x="463" y="464"/>
                    <a:pt x="466" y="463"/>
                  </a:cubicBezTo>
                  <a:cubicBezTo>
                    <a:pt x="467" y="465"/>
                    <a:pt x="465" y="465"/>
                    <a:pt x="465" y="467"/>
                  </a:cubicBezTo>
                  <a:cubicBezTo>
                    <a:pt x="475" y="469"/>
                    <a:pt x="469" y="486"/>
                    <a:pt x="480" y="486"/>
                  </a:cubicBezTo>
                  <a:cubicBezTo>
                    <a:pt x="481" y="484"/>
                    <a:pt x="482" y="483"/>
                    <a:pt x="483" y="481"/>
                  </a:cubicBezTo>
                  <a:cubicBezTo>
                    <a:pt x="481" y="479"/>
                    <a:pt x="481" y="477"/>
                    <a:pt x="481" y="474"/>
                  </a:cubicBezTo>
                  <a:cubicBezTo>
                    <a:pt x="482" y="470"/>
                    <a:pt x="486" y="465"/>
                    <a:pt x="489" y="463"/>
                  </a:cubicBezTo>
                  <a:cubicBezTo>
                    <a:pt x="488" y="466"/>
                    <a:pt x="487" y="468"/>
                    <a:pt x="485" y="471"/>
                  </a:cubicBezTo>
                  <a:cubicBezTo>
                    <a:pt x="490" y="472"/>
                    <a:pt x="488" y="475"/>
                    <a:pt x="490" y="478"/>
                  </a:cubicBezTo>
                  <a:cubicBezTo>
                    <a:pt x="494" y="484"/>
                    <a:pt x="511" y="470"/>
                    <a:pt x="516" y="472"/>
                  </a:cubicBezTo>
                  <a:cubicBezTo>
                    <a:pt x="514" y="481"/>
                    <a:pt x="499" y="485"/>
                    <a:pt x="505" y="496"/>
                  </a:cubicBezTo>
                  <a:cubicBezTo>
                    <a:pt x="504" y="496"/>
                    <a:pt x="505" y="495"/>
                    <a:pt x="504" y="495"/>
                  </a:cubicBezTo>
                  <a:cubicBezTo>
                    <a:pt x="501" y="500"/>
                    <a:pt x="498" y="511"/>
                    <a:pt x="499" y="518"/>
                  </a:cubicBezTo>
                  <a:cubicBezTo>
                    <a:pt x="499" y="518"/>
                    <a:pt x="499" y="518"/>
                    <a:pt x="499" y="518"/>
                  </a:cubicBezTo>
                  <a:cubicBezTo>
                    <a:pt x="499" y="518"/>
                    <a:pt x="499" y="518"/>
                    <a:pt x="499" y="518"/>
                  </a:cubicBezTo>
                  <a:cubicBezTo>
                    <a:pt x="499" y="519"/>
                    <a:pt x="499" y="520"/>
                    <a:pt x="499" y="520"/>
                  </a:cubicBezTo>
                  <a:cubicBezTo>
                    <a:pt x="499" y="520"/>
                    <a:pt x="499" y="519"/>
                    <a:pt x="499" y="518"/>
                  </a:cubicBezTo>
                  <a:cubicBezTo>
                    <a:pt x="499" y="518"/>
                    <a:pt x="499" y="518"/>
                    <a:pt x="499" y="518"/>
                  </a:cubicBezTo>
                  <a:cubicBezTo>
                    <a:pt x="492" y="519"/>
                    <a:pt x="491" y="526"/>
                    <a:pt x="484" y="527"/>
                  </a:cubicBezTo>
                  <a:cubicBezTo>
                    <a:pt x="479" y="532"/>
                    <a:pt x="473" y="536"/>
                    <a:pt x="474" y="545"/>
                  </a:cubicBezTo>
                  <a:cubicBezTo>
                    <a:pt x="471" y="546"/>
                    <a:pt x="470" y="545"/>
                    <a:pt x="469" y="543"/>
                  </a:cubicBezTo>
                  <a:cubicBezTo>
                    <a:pt x="470" y="543"/>
                    <a:pt x="472" y="543"/>
                    <a:pt x="472" y="541"/>
                  </a:cubicBezTo>
                  <a:cubicBezTo>
                    <a:pt x="467" y="543"/>
                    <a:pt x="463" y="546"/>
                    <a:pt x="459" y="549"/>
                  </a:cubicBezTo>
                  <a:cubicBezTo>
                    <a:pt x="458" y="549"/>
                    <a:pt x="458" y="548"/>
                    <a:pt x="457" y="548"/>
                  </a:cubicBezTo>
                  <a:cubicBezTo>
                    <a:pt x="450" y="551"/>
                    <a:pt x="444" y="556"/>
                    <a:pt x="437" y="559"/>
                  </a:cubicBezTo>
                  <a:cubicBezTo>
                    <a:pt x="434" y="562"/>
                    <a:pt x="433" y="567"/>
                    <a:pt x="430" y="569"/>
                  </a:cubicBezTo>
                  <a:cubicBezTo>
                    <a:pt x="430" y="571"/>
                    <a:pt x="431" y="572"/>
                    <a:pt x="429" y="573"/>
                  </a:cubicBezTo>
                  <a:cubicBezTo>
                    <a:pt x="431" y="573"/>
                    <a:pt x="434" y="575"/>
                    <a:pt x="435" y="577"/>
                  </a:cubicBezTo>
                  <a:cubicBezTo>
                    <a:pt x="434" y="577"/>
                    <a:pt x="435" y="578"/>
                    <a:pt x="434" y="579"/>
                  </a:cubicBezTo>
                  <a:cubicBezTo>
                    <a:pt x="432" y="577"/>
                    <a:pt x="432" y="575"/>
                    <a:pt x="430" y="574"/>
                  </a:cubicBezTo>
                  <a:cubicBezTo>
                    <a:pt x="429" y="576"/>
                    <a:pt x="427" y="573"/>
                    <a:pt x="425" y="573"/>
                  </a:cubicBezTo>
                  <a:cubicBezTo>
                    <a:pt x="424" y="575"/>
                    <a:pt x="426" y="577"/>
                    <a:pt x="424" y="579"/>
                  </a:cubicBezTo>
                  <a:cubicBezTo>
                    <a:pt x="422" y="576"/>
                    <a:pt x="423" y="573"/>
                    <a:pt x="421" y="573"/>
                  </a:cubicBezTo>
                  <a:cubicBezTo>
                    <a:pt x="422" y="571"/>
                    <a:pt x="423" y="572"/>
                    <a:pt x="425" y="572"/>
                  </a:cubicBezTo>
                  <a:cubicBezTo>
                    <a:pt x="425" y="571"/>
                    <a:pt x="425" y="570"/>
                    <a:pt x="425" y="568"/>
                  </a:cubicBezTo>
                  <a:cubicBezTo>
                    <a:pt x="422" y="568"/>
                    <a:pt x="422" y="569"/>
                    <a:pt x="420" y="570"/>
                  </a:cubicBezTo>
                  <a:cubicBezTo>
                    <a:pt x="420" y="567"/>
                    <a:pt x="417" y="571"/>
                    <a:pt x="417" y="568"/>
                  </a:cubicBezTo>
                  <a:cubicBezTo>
                    <a:pt x="418" y="568"/>
                    <a:pt x="420" y="569"/>
                    <a:pt x="419" y="567"/>
                  </a:cubicBezTo>
                  <a:cubicBezTo>
                    <a:pt x="402" y="567"/>
                    <a:pt x="393" y="575"/>
                    <a:pt x="384" y="583"/>
                  </a:cubicBezTo>
                  <a:cubicBezTo>
                    <a:pt x="385" y="585"/>
                    <a:pt x="386" y="585"/>
                    <a:pt x="384" y="587"/>
                  </a:cubicBezTo>
                  <a:cubicBezTo>
                    <a:pt x="383" y="587"/>
                    <a:pt x="384" y="585"/>
                    <a:pt x="383" y="585"/>
                  </a:cubicBezTo>
                  <a:cubicBezTo>
                    <a:pt x="381" y="588"/>
                    <a:pt x="379" y="587"/>
                    <a:pt x="376" y="589"/>
                  </a:cubicBezTo>
                  <a:cubicBezTo>
                    <a:pt x="375" y="590"/>
                    <a:pt x="378" y="591"/>
                    <a:pt x="375" y="592"/>
                  </a:cubicBezTo>
                  <a:cubicBezTo>
                    <a:pt x="374" y="592"/>
                    <a:pt x="374" y="592"/>
                    <a:pt x="373" y="591"/>
                  </a:cubicBezTo>
                  <a:cubicBezTo>
                    <a:pt x="375" y="591"/>
                    <a:pt x="375" y="590"/>
                    <a:pt x="375" y="589"/>
                  </a:cubicBezTo>
                  <a:cubicBezTo>
                    <a:pt x="372" y="591"/>
                    <a:pt x="367" y="591"/>
                    <a:pt x="365" y="593"/>
                  </a:cubicBezTo>
                  <a:cubicBezTo>
                    <a:pt x="367" y="596"/>
                    <a:pt x="365" y="600"/>
                    <a:pt x="363" y="599"/>
                  </a:cubicBezTo>
                  <a:cubicBezTo>
                    <a:pt x="363" y="596"/>
                    <a:pt x="362" y="597"/>
                    <a:pt x="363" y="595"/>
                  </a:cubicBezTo>
                  <a:cubicBezTo>
                    <a:pt x="354" y="590"/>
                    <a:pt x="347" y="598"/>
                    <a:pt x="340" y="595"/>
                  </a:cubicBezTo>
                  <a:cubicBezTo>
                    <a:pt x="336" y="596"/>
                    <a:pt x="335" y="601"/>
                    <a:pt x="333" y="604"/>
                  </a:cubicBezTo>
                  <a:cubicBezTo>
                    <a:pt x="331" y="604"/>
                    <a:pt x="328" y="604"/>
                    <a:pt x="326" y="606"/>
                  </a:cubicBezTo>
                  <a:cubicBezTo>
                    <a:pt x="324" y="613"/>
                    <a:pt x="333" y="617"/>
                    <a:pt x="340" y="614"/>
                  </a:cubicBezTo>
                  <a:cubicBezTo>
                    <a:pt x="341" y="607"/>
                    <a:pt x="353" y="608"/>
                    <a:pt x="357" y="612"/>
                  </a:cubicBezTo>
                  <a:cubicBezTo>
                    <a:pt x="358" y="610"/>
                    <a:pt x="360" y="610"/>
                    <a:pt x="362" y="611"/>
                  </a:cubicBezTo>
                  <a:cubicBezTo>
                    <a:pt x="362" y="609"/>
                    <a:pt x="361" y="607"/>
                    <a:pt x="363" y="607"/>
                  </a:cubicBezTo>
                  <a:cubicBezTo>
                    <a:pt x="364" y="610"/>
                    <a:pt x="366" y="611"/>
                    <a:pt x="370" y="612"/>
                  </a:cubicBezTo>
                  <a:cubicBezTo>
                    <a:pt x="369" y="609"/>
                    <a:pt x="368" y="608"/>
                    <a:pt x="367" y="606"/>
                  </a:cubicBezTo>
                  <a:cubicBezTo>
                    <a:pt x="366" y="606"/>
                    <a:pt x="363" y="607"/>
                    <a:pt x="363" y="605"/>
                  </a:cubicBezTo>
                  <a:cubicBezTo>
                    <a:pt x="366" y="605"/>
                    <a:pt x="370" y="603"/>
                    <a:pt x="372" y="600"/>
                  </a:cubicBezTo>
                  <a:cubicBezTo>
                    <a:pt x="372" y="598"/>
                    <a:pt x="369" y="598"/>
                    <a:pt x="368" y="596"/>
                  </a:cubicBezTo>
                  <a:cubicBezTo>
                    <a:pt x="369" y="595"/>
                    <a:pt x="370" y="595"/>
                    <a:pt x="372" y="595"/>
                  </a:cubicBezTo>
                  <a:cubicBezTo>
                    <a:pt x="373" y="598"/>
                    <a:pt x="372" y="600"/>
                    <a:pt x="374" y="603"/>
                  </a:cubicBezTo>
                  <a:cubicBezTo>
                    <a:pt x="377" y="603"/>
                    <a:pt x="378" y="602"/>
                    <a:pt x="380" y="601"/>
                  </a:cubicBezTo>
                  <a:cubicBezTo>
                    <a:pt x="381" y="601"/>
                    <a:pt x="380" y="603"/>
                    <a:pt x="382" y="603"/>
                  </a:cubicBezTo>
                  <a:cubicBezTo>
                    <a:pt x="381" y="598"/>
                    <a:pt x="384" y="594"/>
                    <a:pt x="381" y="591"/>
                  </a:cubicBezTo>
                  <a:cubicBezTo>
                    <a:pt x="381" y="591"/>
                    <a:pt x="381" y="590"/>
                    <a:pt x="382" y="590"/>
                  </a:cubicBezTo>
                  <a:cubicBezTo>
                    <a:pt x="385" y="591"/>
                    <a:pt x="384" y="596"/>
                    <a:pt x="383" y="597"/>
                  </a:cubicBezTo>
                  <a:cubicBezTo>
                    <a:pt x="383" y="600"/>
                    <a:pt x="387" y="601"/>
                    <a:pt x="390" y="601"/>
                  </a:cubicBezTo>
                  <a:cubicBezTo>
                    <a:pt x="391" y="601"/>
                    <a:pt x="389" y="597"/>
                    <a:pt x="391" y="597"/>
                  </a:cubicBezTo>
                  <a:cubicBezTo>
                    <a:pt x="390" y="599"/>
                    <a:pt x="393" y="600"/>
                    <a:pt x="394" y="600"/>
                  </a:cubicBezTo>
                  <a:cubicBezTo>
                    <a:pt x="394" y="599"/>
                    <a:pt x="396" y="600"/>
                    <a:pt x="396" y="599"/>
                  </a:cubicBezTo>
                  <a:cubicBezTo>
                    <a:pt x="397" y="596"/>
                    <a:pt x="395" y="596"/>
                    <a:pt x="395" y="594"/>
                  </a:cubicBezTo>
                  <a:cubicBezTo>
                    <a:pt x="396" y="594"/>
                    <a:pt x="396" y="596"/>
                    <a:pt x="398" y="596"/>
                  </a:cubicBezTo>
                  <a:cubicBezTo>
                    <a:pt x="398" y="593"/>
                    <a:pt x="402" y="593"/>
                    <a:pt x="404" y="589"/>
                  </a:cubicBezTo>
                  <a:cubicBezTo>
                    <a:pt x="406" y="585"/>
                    <a:pt x="405" y="578"/>
                    <a:pt x="411" y="582"/>
                  </a:cubicBezTo>
                  <a:cubicBezTo>
                    <a:pt x="409" y="585"/>
                    <a:pt x="407" y="587"/>
                    <a:pt x="406" y="591"/>
                  </a:cubicBezTo>
                  <a:cubicBezTo>
                    <a:pt x="410" y="594"/>
                    <a:pt x="418" y="592"/>
                    <a:pt x="421" y="588"/>
                  </a:cubicBezTo>
                  <a:cubicBezTo>
                    <a:pt x="420" y="589"/>
                    <a:pt x="422" y="589"/>
                    <a:pt x="422" y="590"/>
                  </a:cubicBezTo>
                  <a:cubicBezTo>
                    <a:pt x="424" y="590"/>
                    <a:pt x="424" y="591"/>
                    <a:pt x="426" y="591"/>
                  </a:cubicBezTo>
                  <a:cubicBezTo>
                    <a:pt x="427" y="590"/>
                    <a:pt x="425" y="587"/>
                    <a:pt x="427" y="587"/>
                  </a:cubicBezTo>
                  <a:cubicBezTo>
                    <a:pt x="428" y="587"/>
                    <a:pt x="427" y="591"/>
                    <a:pt x="429" y="590"/>
                  </a:cubicBezTo>
                  <a:cubicBezTo>
                    <a:pt x="430" y="584"/>
                    <a:pt x="440" y="586"/>
                    <a:pt x="441" y="581"/>
                  </a:cubicBezTo>
                  <a:cubicBezTo>
                    <a:pt x="443" y="581"/>
                    <a:pt x="445" y="580"/>
                    <a:pt x="446" y="579"/>
                  </a:cubicBezTo>
                  <a:cubicBezTo>
                    <a:pt x="447" y="579"/>
                    <a:pt x="448" y="579"/>
                    <a:pt x="449" y="580"/>
                  </a:cubicBezTo>
                  <a:cubicBezTo>
                    <a:pt x="447" y="584"/>
                    <a:pt x="447" y="586"/>
                    <a:pt x="445" y="589"/>
                  </a:cubicBezTo>
                  <a:cubicBezTo>
                    <a:pt x="446" y="589"/>
                    <a:pt x="448" y="589"/>
                    <a:pt x="449" y="590"/>
                  </a:cubicBezTo>
                  <a:cubicBezTo>
                    <a:pt x="450" y="586"/>
                    <a:pt x="452" y="585"/>
                    <a:pt x="452" y="581"/>
                  </a:cubicBezTo>
                  <a:cubicBezTo>
                    <a:pt x="453" y="581"/>
                    <a:pt x="453" y="583"/>
                    <a:pt x="454" y="582"/>
                  </a:cubicBezTo>
                  <a:cubicBezTo>
                    <a:pt x="454" y="581"/>
                    <a:pt x="455" y="580"/>
                    <a:pt x="456" y="579"/>
                  </a:cubicBezTo>
                  <a:cubicBezTo>
                    <a:pt x="459" y="580"/>
                    <a:pt x="461" y="577"/>
                    <a:pt x="464" y="580"/>
                  </a:cubicBezTo>
                  <a:cubicBezTo>
                    <a:pt x="464" y="578"/>
                    <a:pt x="466" y="579"/>
                    <a:pt x="467" y="576"/>
                  </a:cubicBezTo>
                  <a:cubicBezTo>
                    <a:pt x="468" y="576"/>
                    <a:pt x="468" y="578"/>
                    <a:pt x="470" y="578"/>
                  </a:cubicBezTo>
                  <a:cubicBezTo>
                    <a:pt x="472" y="578"/>
                    <a:pt x="471" y="575"/>
                    <a:pt x="472" y="574"/>
                  </a:cubicBezTo>
                  <a:cubicBezTo>
                    <a:pt x="473" y="575"/>
                    <a:pt x="473" y="578"/>
                    <a:pt x="475" y="577"/>
                  </a:cubicBezTo>
                  <a:cubicBezTo>
                    <a:pt x="475" y="575"/>
                    <a:pt x="475" y="577"/>
                    <a:pt x="476" y="577"/>
                  </a:cubicBezTo>
                  <a:cubicBezTo>
                    <a:pt x="476" y="571"/>
                    <a:pt x="483" y="572"/>
                    <a:pt x="484" y="567"/>
                  </a:cubicBezTo>
                  <a:cubicBezTo>
                    <a:pt x="481" y="567"/>
                    <a:pt x="482" y="569"/>
                    <a:pt x="480" y="569"/>
                  </a:cubicBezTo>
                  <a:cubicBezTo>
                    <a:pt x="480" y="567"/>
                    <a:pt x="483" y="568"/>
                    <a:pt x="482" y="565"/>
                  </a:cubicBezTo>
                  <a:cubicBezTo>
                    <a:pt x="480" y="564"/>
                    <a:pt x="478" y="565"/>
                    <a:pt x="476" y="563"/>
                  </a:cubicBezTo>
                  <a:cubicBezTo>
                    <a:pt x="478" y="562"/>
                    <a:pt x="478" y="560"/>
                    <a:pt x="480" y="559"/>
                  </a:cubicBezTo>
                  <a:cubicBezTo>
                    <a:pt x="482" y="559"/>
                    <a:pt x="482" y="561"/>
                    <a:pt x="484" y="560"/>
                  </a:cubicBezTo>
                  <a:cubicBezTo>
                    <a:pt x="486" y="558"/>
                    <a:pt x="489" y="559"/>
                    <a:pt x="491" y="559"/>
                  </a:cubicBezTo>
                  <a:cubicBezTo>
                    <a:pt x="492" y="558"/>
                    <a:pt x="491" y="556"/>
                    <a:pt x="491" y="554"/>
                  </a:cubicBezTo>
                  <a:cubicBezTo>
                    <a:pt x="490" y="554"/>
                    <a:pt x="489" y="555"/>
                    <a:pt x="489" y="554"/>
                  </a:cubicBezTo>
                  <a:cubicBezTo>
                    <a:pt x="489" y="553"/>
                    <a:pt x="492" y="553"/>
                    <a:pt x="493" y="552"/>
                  </a:cubicBezTo>
                  <a:cubicBezTo>
                    <a:pt x="492" y="553"/>
                    <a:pt x="494" y="553"/>
                    <a:pt x="494" y="554"/>
                  </a:cubicBezTo>
                  <a:cubicBezTo>
                    <a:pt x="497" y="554"/>
                    <a:pt x="496" y="554"/>
                    <a:pt x="499" y="554"/>
                  </a:cubicBezTo>
                  <a:cubicBezTo>
                    <a:pt x="500" y="552"/>
                    <a:pt x="498" y="552"/>
                    <a:pt x="498" y="550"/>
                  </a:cubicBezTo>
                  <a:cubicBezTo>
                    <a:pt x="499" y="549"/>
                    <a:pt x="499" y="550"/>
                    <a:pt x="501" y="549"/>
                  </a:cubicBezTo>
                  <a:cubicBezTo>
                    <a:pt x="501" y="547"/>
                    <a:pt x="499" y="546"/>
                    <a:pt x="501" y="545"/>
                  </a:cubicBezTo>
                  <a:cubicBezTo>
                    <a:pt x="502" y="547"/>
                    <a:pt x="503" y="549"/>
                    <a:pt x="506" y="550"/>
                  </a:cubicBezTo>
                  <a:cubicBezTo>
                    <a:pt x="507" y="547"/>
                    <a:pt x="510" y="545"/>
                    <a:pt x="512" y="543"/>
                  </a:cubicBezTo>
                  <a:cubicBezTo>
                    <a:pt x="512" y="545"/>
                    <a:pt x="512" y="546"/>
                    <a:pt x="514" y="545"/>
                  </a:cubicBezTo>
                  <a:cubicBezTo>
                    <a:pt x="514" y="544"/>
                    <a:pt x="515" y="542"/>
                    <a:pt x="516" y="541"/>
                  </a:cubicBezTo>
                  <a:cubicBezTo>
                    <a:pt x="516" y="542"/>
                    <a:pt x="518" y="542"/>
                    <a:pt x="520" y="543"/>
                  </a:cubicBezTo>
                  <a:cubicBezTo>
                    <a:pt x="520" y="539"/>
                    <a:pt x="522" y="538"/>
                    <a:pt x="524" y="537"/>
                  </a:cubicBezTo>
                  <a:cubicBezTo>
                    <a:pt x="525" y="535"/>
                    <a:pt x="524" y="534"/>
                    <a:pt x="523" y="533"/>
                  </a:cubicBezTo>
                  <a:cubicBezTo>
                    <a:pt x="526" y="533"/>
                    <a:pt x="525" y="531"/>
                    <a:pt x="525" y="529"/>
                  </a:cubicBezTo>
                  <a:cubicBezTo>
                    <a:pt x="524" y="529"/>
                    <a:pt x="522" y="531"/>
                    <a:pt x="522" y="529"/>
                  </a:cubicBezTo>
                  <a:cubicBezTo>
                    <a:pt x="525" y="528"/>
                    <a:pt x="526" y="526"/>
                    <a:pt x="529" y="525"/>
                  </a:cubicBezTo>
                  <a:cubicBezTo>
                    <a:pt x="529" y="527"/>
                    <a:pt x="530" y="527"/>
                    <a:pt x="532" y="527"/>
                  </a:cubicBezTo>
                  <a:cubicBezTo>
                    <a:pt x="532" y="524"/>
                    <a:pt x="531" y="525"/>
                    <a:pt x="532" y="522"/>
                  </a:cubicBezTo>
                  <a:cubicBezTo>
                    <a:pt x="534" y="524"/>
                    <a:pt x="536" y="522"/>
                    <a:pt x="538" y="523"/>
                  </a:cubicBezTo>
                  <a:cubicBezTo>
                    <a:pt x="538" y="521"/>
                    <a:pt x="538" y="518"/>
                    <a:pt x="541" y="519"/>
                  </a:cubicBezTo>
                  <a:cubicBezTo>
                    <a:pt x="542" y="517"/>
                    <a:pt x="540" y="517"/>
                    <a:pt x="541" y="514"/>
                  </a:cubicBezTo>
                  <a:cubicBezTo>
                    <a:pt x="543" y="516"/>
                    <a:pt x="544" y="517"/>
                    <a:pt x="546" y="518"/>
                  </a:cubicBezTo>
                  <a:cubicBezTo>
                    <a:pt x="547" y="515"/>
                    <a:pt x="549" y="512"/>
                    <a:pt x="553" y="512"/>
                  </a:cubicBezTo>
                  <a:cubicBezTo>
                    <a:pt x="552" y="510"/>
                    <a:pt x="553" y="509"/>
                    <a:pt x="554" y="507"/>
                  </a:cubicBezTo>
                  <a:cubicBezTo>
                    <a:pt x="556" y="508"/>
                    <a:pt x="559" y="510"/>
                    <a:pt x="560" y="507"/>
                  </a:cubicBezTo>
                  <a:cubicBezTo>
                    <a:pt x="561" y="507"/>
                    <a:pt x="561" y="508"/>
                    <a:pt x="562" y="509"/>
                  </a:cubicBezTo>
                  <a:cubicBezTo>
                    <a:pt x="563" y="508"/>
                    <a:pt x="563" y="506"/>
                    <a:pt x="564" y="505"/>
                  </a:cubicBezTo>
                  <a:cubicBezTo>
                    <a:pt x="565" y="508"/>
                    <a:pt x="565" y="504"/>
                    <a:pt x="566" y="504"/>
                  </a:cubicBezTo>
                  <a:cubicBezTo>
                    <a:pt x="565" y="505"/>
                    <a:pt x="566" y="506"/>
                    <a:pt x="568" y="506"/>
                  </a:cubicBezTo>
                  <a:cubicBezTo>
                    <a:pt x="570" y="504"/>
                    <a:pt x="570" y="502"/>
                    <a:pt x="572" y="499"/>
                  </a:cubicBezTo>
                  <a:cubicBezTo>
                    <a:pt x="573" y="498"/>
                    <a:pt x="572" y="497"/>
                    <a:pt x="571" y="496"/>
                  </a:cubicBezTo>
                  <a:cubicBezTo>
                    <a:pt x="573" y="497"/>
                    <a:pt x="575" y="496"/>
                    <a:pt x="575" y="495"/>
                  </a:cubicBezTo>
                  <a:cubicBezTo>
                    <a:pt x="575" y="493"/>
                    <a:pt x="573" y="493"/>
                    <a:pt x="574" y="491"/>
                  </a:cubicBezTo>
                  <a:cubicBezTo>
                    <a:pt x="578" y="492"/>
                    <a:pt x="577" y="488"/>
                    <a:pt x="578" y="487"/>
                  </a:cubicBezTo>
                  <a:cubicBezTo>
                    <a:pt x="583" y="488"/>
                    <a:pt x="588" y="483"/>
                    <a:pt x="589" y="479"/>
                  </a:cubicBezTo>
                  <a:cubicBezTo>
                    <a:pt x="589" y="479"/>
                    <a:pt x="590" y="479"/>
                    <a:pt x="591" y="479"/>
                  </a:cubicBezTo>
                  <a:cubicBezTo>
                    <a:pt x="590" y="472"/>
                    <a:pt x="584" y="474"/>
                    <a:pt x="583" y="468"/>
                  </a:cubicBezTo>
                  <a:cubicBezTo>
                    <a:pt x="578" y="470"/>
                    <a:pt x="575" y="466"/>
                    <a:pt x="573" y="470"/>
                  </a:cubicBezTo>
                  <a:cubicBezTo>
                    <a:pt x="572" y="465"/>
                    <a:pt x="575" y="464"/>
                    <a:pt x="575" y="460"/>
                  </a:cubicBezTo>
                  <a:cubicBezTo>
                    <a:pt x="579" y="460"/>
                    <a:pt x="577" y="455"/>
                    <a:pt x="583" y="456"/>
                  </a:cubicBezTo>
                  <a:cubicBezTo>
                    <a:pt x="583" y="454"/>
                    <a:pt x="583" y="453"/>
                    <a:pt x="583" y="451"/>
                  </a:cubicBezTo>
                  <a:cubicBezTo>
                    <a:pt x="584" y="451"/>
                    <a:pt x="585" y="451"/>
                    <a:pt x="586" y="451"/>
                  </a:cubicBezTo>
                  <a:cubicBezTo>
                    <a:pt x="587" y="450"/>
                    <a:pt x="586" y="448"/>
                    <a:pt x="588" y="448"/>
                  </a:cubicBezTo>
                  <a:cubicBezTo>
                    <a:pt x="593" y="451"/>
                    <a:pt x="597" y="446"/>
                    <a:pt x="598" y="441"/>
                  </a:cubicBezTo>
                  <a:cubicBezTo>
                    <a:pt x="597" y="441"/>
                    <a:pt x="597" y="440"/>
                    <a:pt x="596" y="440"/>
                  </a:cubicBezTo>
                  <a:cubicBezTo>
                    <a:pt x="604" y="443"/>
                    <a:pt x="608" y="430"/>
                    <a:pt x="603" y="427"/>
                  </a:cubicBezTo>
                  <a:cubicBezTo>
                    <a:pt x="604" y="427"/>
                    <a:pt x="604" y="428"/>
                    <a:pt x="606" y="427"/>
                  </a:cubicBezTo>
                  <a:cubicBezTo>
                    <a:pt x="608" y="425"/>
                    <a:pt x="610" y="423"/>
                    <a:pt x="613" y="421"/>
                  </a:cubicBezTo>
                  <a:cubicBezTo>
                    <a:pt x="613" y="419"/>
                    <a:pt x="610" y="420"/>
                    <a:pt x="611" y="417"/>
                  </a:cubicBezTo>
                  <a:cubicBezTo>
                    <a:pt x="615" y="415"/>
                    <a:pt x="616" y="407"/>
                    <a:pt x="623" y="409"/>
                  </a:cubicBezTo>
                  <a:cubicBezTo>
                    <a:pt x="623" y="406"/>
                    <a:pt x="622" y="405"/>
                    <a:pt x="621" y="403"/>
                  </a:cubicBezTo>
                  <a:cubicBezTo>
                    <a:pt x="624" y="400"/>
                    <a:pt x="627" y="397"/>
                    <a:pt x="633" y="397"/>
                  </a:cubicBezTo>
                  <a:cubicBezTo>
                    <a:pt x="635" y="392"/>
                    <a:pt x="642" y="386"/>
                    <a:pt x="646" y="389"/>
                  </a:cubicBezTo>
                  <a:cubicBezTo>
                    <a:pt x="649" y="389"/>
                    <a:pt x="653" y="388"/>
                    <a:pt x="655" y="390"/>
                  </a:cubicBezTo>
                  <a:cubicBezTo>
                    <a:pt x="653" y="389"/>
                    <a:pt x="653" y="391"/>
                    <a:pt x="652" y="392"/>
                  </a:cubicBezTo>
                  <a:cubicBezTo>
                    <a:pt x="654" y="395"/>
                    <a:pt x="657" y="396"/>
                    <a:pt x="659" y="399"/>
                  </a:cubicBezTo>
                  <a:cubicBezTo>
                    <a:pt x="655" y="400"/>
                    <a:pt x="649" y="402"/>
                    <a:pt x="647" y="396"/>
                  </a:cubicBezTo>
                  <a:cubicBezTo>
                    <a:pt x="640" y="400"/>
                    <a:pt x="635" y="406"/>
                    <a:pt x="627" y="408"/>
                  </a:cubicBezTo>
                  <a:cubicBezTo>
                    <a:pt x="634" y="422"/>
                    <a:pt x="620" y="432"/>
                    <a:pt x="617" y="444"/>
                  </a:cubicBezTo>
                  <a:cubicBezTo>
                    <a:pt x="619" y="448"/>
                    <a:pt x="623" y="450"/>
                    <a:pt x="627" y="451"/>
                  </a:cubicBezTo>
                  <a:cubicBezTo>
                    <a:pt x="628" y="450"/>
                    <a:pt x="626" y="450"/>
                    <a:pt x="626" y="449"/>
                  </a:cubicBezTo>
                  <a:cubicBezTo>
                    <a:pt x="629" y="448"/>
                    <a:pt x="633" y="445"/>
                    <a:pt x="634" y="444"/>
                  </a:cubicBezTo>
                  <a:cubicBezTo>
                    <a:pt x="632" y="449"/>
                    <a:pt x="627" y="451"/>
                    <a:pt x="625" y="455"/>
                  </a:cubicBezTo>
                  <a:cubicBezTo>
                    <a:pt x="619" y="454"/>
                    <a:pt x="615" y="459"/>
                    <a:pt x="615" y="464"/>
                  </a:cubicBezTo>
                  <a:cubicBezTo>
                    <a:pt x="617" y="465"/>
                    <a:pt x="618" y="467"/>
                    <a:pt x="621" y="468"/>
                  </a:cubicBezTo>
                  <a:cubicBezTo>
                    <a:pt x="622" y="468"/>
                    <a:pt x="623" y="468"/>
                    <a:pt x="624" y="468"/>
                  </a:cubicBezTo>
                  <a:cubicBezTo>
                    <a:pt x="624" y="466"/>
                    <a:pt x="626" y="467"/>
                    <a:pt x="627" y="465"/>
                  </a:cubicBezTo>
                  <a:cubicBezTo>
                    <a:pt x="628" y="466"/>
                    <a:pt x="630" y="466"/>
                    <a:pt x="632" y="466"/>
                  </a:cubicBezTo>
                  <a:cubicBezTo>
                    <a:pt x="633" y="466"/>
                    <a:pt x="633" y="464"/>
                    <a:pt x="634" y="464"/>
                  </a:cubicBezTo>
                  <a:cubicBezTo>
                    <a:pt x="633" y="465"/>
                    <a:pt x="633" y="466"/>
                    <a:pt x="636" y="467"/>
                  </a:cubicBezTo>
                  <a:cubicBezTo>
                    <a:pt x="638" y="464"/>
                    <a:pt x="638" y="458"/>
                    <a:pt x="643" y="458"/>
                  </a:cubicBezTo>
                  <a:cubicBezTo>
                    <a:pt x="643" y="458"/>
                    <a:pt x="643" y="456"/>
                    <a:pt x="644" y="456"/>
                  </a:cubicBezTo>
                  <a:cubicBezTo>
                    <a:pt x="649" y="458"/>
                    <a:pt x="656" y="451"/>
                    <a:pt x="655" y="444"/>
                  </a:cubicBezTo>
                  <a:cubicBezTo>
                    <a:pt x="657" y="445"/>
                    <a:pt x="657" y="449"/>
                    <a:pt x="660" y="449"/>
                  </a:cubicBezTo>
                  <a:cubicBezTo>
                    <a:pt x="660" y="445"/>
                    <a:pt x="658" y="442"/>
                    <a:pt x="660" y="440"/>
                  </a:cubicBezTo>
                  <a:cubicBezTo>
                    <a:pt x="661" y="442"/>
                    <a:pt x="660" y="446"/>
                    <a:pt x="663" y="446"/>
                  </a:cubicBezTo>
                  <a:cubicBezTo>
                    <a:pt x="662" y="440"/>
                    <a:pt x="662" y="438"/>
                    <a:pt x="666" y="436"/>
                  </a:cubicBezTo>
                  <a:cubicBezTo>
                    <a:pt x="666" y="438"/>
                    <a:pt x="667" y="439"/>
                    <a:pt x="667" y="440"/>
                  </a:cubicBezTo>
                  <a:cubicBezTo>
                    <a:pt x="670" y="440"/>
                    <a:pt x="668" y="436"/>
                    <a:pt x="670" y="436"/>
                  </a:cubicBezTo>
                  <a:cubicBezTo>
                    <a:pt x="673" y="439"/>
                    <a:pt x="677" y="436"/>
                    <a:pt x="680" y="439"/>
                  </a:cubicBezTo>
                  <a:cubicBezTo>
                    <a:pt x="682" y="437"/>
                    <a:pt x="682" y="436"/>
                    <a:pt x="684" y="438"/>
                  </a:cubicBezTo>
                  <a:cubicBezTo>
                    <a:pt x="684" y="435"/>
                    <a:pt x="685" y="434"/>
                    <a:pt x="685" y="431"/>
                  </a:cubicBezTo>
                  <a:cubicBezTo>
                    <a:pt x="688" y="433"/>
                    <a:pt x="690" y="429"/>
                    <a:pt x="691" y="427"/>
                  </a:cubicBezTo>
                  <a:cubicBezTo>
                    <a:pt x="690" y="426"/>
                    <a:pt x="688" y="426"/>
                    <a:pt x="687" y="425"/>
                  </a:cubicBezTo>
                  <a:cubicBezTo>
                    <a:pt x="689" y="423"/>
                    <a:pt x="690" y="421"/>
                    <a:pt x="693" y="420"/>
                  </a:cubicBezTo>
                  <a:cubicBezTo>
                    <a:pt x="693" y="416"/>
                    <a:pt x="691" y="415"/>
                    <a:pt x="690" y="412"/>
                  </a:cubicBezTo>
                  <a:cubicBezTo>
                    <a:pt x="688" y="412"/>
                    <a:pt x="687" y="417"/>
                    <a:pt x="686" y="416"/>
                  </a:cubicBezTo>
                  <a:cubicBezTo>
                    <a:pt x="689" y="413"/>
                    <a:pt x="686" y="410"/>
                    <a:pt x="687" y="406"/>
                  </a:cubicBezTo>
                  <a:cubicBezTo>
                    <a:pt x="685" y="405"/>
                    <a:pt x="685" y="409"/>
                    <a:pt x="685" y="408"/>
                  </a:cubicBezTo>
                  <a:cubicBezTo>
                    <a:pt x="685" y="403"/>
                    <a:pt x="687" y="400"/>
                    <a:pt x="688" y="396"/>
                  </a:cubicBezTo>
                  <a:cubicBezTo>
                    <a:pt x="688" y="400"/>
                    <a:pt x="691" y="396"/>
                    <a:pt x="691" y="397"/>
                  </a:cubicBezTo>
                  <a:cubicBezTo>
                    <a:pt x="689" y="399"/>
                    <a:pt x="688" y="402"/>
                    <a:pt x="687" y="405"/>
                  </a:cubicBezTo>
                  <a:cubicBezTo>
                    <a:pt x="689" y="406"/>
                    <a:pt x="690" y="406"/>
                    <a:pt x="692" y="407"/>
                  </a:cubicBezTo>
                  <a:cubicBezTo>
                    <a:pt x="692" y="404"/>
                    <a:pt x="693" y="405"/>
                    <a:pt x="696" y="405"/>
                  </a:cubicBezTo>
                  <a:cubicBezTo>
                    <a:pt x="697" y="404"/>
                    <a:pt x="695" y="402"/>
                    <a:pt x="696" y="402"/>
                  </a:cubicBezTo>
                  <a:cubicBezTo>
                    <a:pt x="697" y="403"/>
                    <a:pt x="697" y="404"/>
                    <a:pt x="699" y="404"/>
                  </a:cubicBezTo>
                  <a:cubicBezTo>
                    <a:pt x="699" y="403"/>
                    <a:pt x="698" y="402"/>
                    <a:pt x="699" y="401"/>
                  </a:cubicBezTo>
                  <a:cubicBezTo>
                    <a:pt x="700" y="402"/>
                    <a:pt x="701" y="402"/>
                    <a:pt x="703" y="403"/>
                  </a:cubicBezTo>
                  <a:cubicBezTo>
                    <a:pt x="704" y="399"/>
                    <a:pt x="707" y="401"/>
                    <a:pt x="708" y="397"/>
                  </a:cubicBezTo>
                  <a:cubicBezTo>
                    <a:pt x="707" y="399"/>
                    <a:pt x="708" y="399"/>
                    <a:pt x="709" y="400"/>
                  </a:cubicBezTo>
                  <a:cubicBezTo>
                    <a:pt x="712" y="400"/>
                    <a:pt x="712" y="396"/>
                    <a:pt x="715" y="395"/>
                  </a:cubicBezTo>
                  <a:cubicBezTo>
                    <a:pt x="714" y="397"/>
                    <a:pt x="713" y="398"/>
                    <a:pt x="713" y="399"/>
                  </a:cubicBezTo>
                  <a:cubicBezTo>
                    <a:pt x="714" y="401"/>
                    <a:pt x="716" y="404"/>
                    <a:pt x="718" y="405"/>
                  </a:cubicBezTo>
                  <a:cubicBezTo>
                    <a:pt x="717" y="405"/>
                    <a:pt x="716" y="406"/>
                    <a:pt x="715" y="406"/>
                  </a:cubicBezTo>
                  <a:cubicBezTo>
                    <a:pt x="716" y="412"/>
                    <a:pt x="722" y="408"/>
                    <a:pt x="725" y="407"/>
                  </a:cubicBezTo>
                  <a:cubicBezTo>
                    <a:pt x="725" y="409"/>
                    <a:pt x="721" y="409"/>
                    <a:pt x="723" y="411"/>
                  </a:cubicBezTo>
                  <a:cubicBezTo>
                    <a:pt x="726" y="411"/>
                    <a:pt x="727" y="409"/>
                    <a:pt x="729" y="411"/>
                  </a:cubicBezTo>
                  <a:cubicBezTo>
                    <a:pt x="725" y="413"/>
                    <a:pt x="722" y="417"/>
                    <a:pt x="717" y="415"/>
                  </a:cubicBezTo>
                  <a:cubicBezTo>
                    <a:pt x="716" y="417"/>
                    <a:pt x="715" y="418"/>
                    <a:pt x="715" y="421"/>
                  </a:cubicBezTo>
                  <a:cubicBezTo>
                    <a:pt x="714" y="422"/>
                    <a:pt x="717" y="421"/>
                    <a:pt x="717" y="423"/>
                  </a:cubicBezTo>
                  <a:cubicBezTo>
                    <a:pt x="716" y="423"/>
                    <a:pt x="715" y="424"/>
                    <a:pt x="716" y="425"/>
                  </a:cubicBezTo>
                  <a:cubicBezTo>
                    <a:pt x="716" y="425"/>
                    <a:pt x="716" y="425"/>
                    <a:pt x="717" y="426"/>
                  </a:cubicBezTo>
                  <a:cubicBezTo>
                    <a:pt x="721" y="424"/>
                    <a:pt x="723" y="421"/>
                    <a:pt x="727" y="420"/>
                  </a:cubicBezTo>
                  <a:cubicBezTo>
                    <a:pt x="728" y="418"/>
                    <a:pt x="727" y="418"/>
                    <a:pt x="727" y="416"/>
                  </a:cubicBezTo>
                  <a:cubicBezTo>
                    <a:pt x="729" y="416"/>
                    <a:pt x="728" y="415"/>
                    <a:pt x="730" y="415"/>
                  </a:cubicBezTo>
                  <a:cubicBezTo>
                    <a:pt x="728" y="416"/>
                    <a:pt x="729" y="416"/>
                    <a:pt x="730" y="417"/>
                  </a:cubicBezTo>
                  <a:cubicBezTo>
                    <a:pt x="736" y="414"/>
                    <a:pt x="737" y="420"/>
                    <a:pt x="742" y="420"/>
                  </a:cubicBezTo>
                  <a:cubicBezTo>
                    <a:pt x="745" y="418"/>
                    <a:pt x="749" y="416"/>
                    <a:pt x="750" y="411"/>
                  </a:cubicBezTo>
                  <a:cubicBezTo>
                    <a:pt x="751" y="415"/>
                    <a:pt x="749" y="417"/>
                    <a:pt x="748" y="421"/>
                  </a:cubicBezTo>
                  <a:cubicBezTo>
                    <a:pt x="750" y="422"/>
                    <a:pt x="751" y="422"/>
                    <a:pt x="754" y="423"/>
                  </a:cubicBezTo>
                  <a:cubicBezTo>
                    <a:pt x="753" y="423"/>
                    <a:pt x="753" y="424"/>
                    <a:pt x="754" y="425"/>
                  </a:cubicBezTo>
                  <a:cubicBezTo>
                    <a:pt x="756" y="426"/>
                    <a:pt x="759" y="426"/>
                    <a:pt x="762" y="425"/>
                  </a:cubicBezTo>
                  <a:cubicBezTo>
                    <a:pt x="760" y="427"/>
                    <a:pt x="765" y="427"/>
                    <a:pt x="766" y="429"/>
                  </a:cubicBezTo>
                  <a:cubicBezTo>
                    <a:pt x="765" y="430"/>
                    <a:pt x="762" y="428"/>
                    <a:pt x="762" y="431"/>
                  </a:cubicBezTo>
                  <a:cubicBezTo>
                    <a:pt x="765" y="430"/>
                    <a:pt x="767" y="431"/>
                    <a:pt x="770" y="432"/>
                  </a:cubicBezTo>
                  <a:cubicBezTo>
                    <a:pt x="779" y="428"/>
                    <a:pt x="790" y="425"/>
                    <a:pt x="800" y="426"/>
                  </a:cubicBezTo>
                  <a:cubicBezTo>
                    <a:pt x="809" y="426"/>
                    <a:pt x="814" y="431"/>
                    <a:pt x="818" y="425"/>
                  </a:cubicBezTo>
                  <a:cubicBezTo>
                    <a:pt x="818" y="422"/>
                    <a:pt x="815" y="423"/>
                    <a:pt x="816" y="421"/>
                  </a:cubicBezTo>
                  <a:cubicBezTo>
                    <a:pt x="817" y="422"/>
                    <a:pt x="819" y="424"/>
                    <a:pt x="819" y="427"/>
                  </a:cubicBezTo>
                  <a:cubicBezTo>
                    <a:pt x="817" y="427"/>
                    <a:pt x="816" y="428"/>
                    <a:pt x="815" y="430"/>
                  </a:cubicBezTo>
                  <a:cubicBezTo>
                    <a:pt x="818" y="431"/>
                    <a:pt x="823" y="434"/>
                    <a:pt x="828" y="435"/>
                  </a:cubicBezTo>
                  <a:cubicBezTo>
                    <a:pt x="837" y="437"/>
                    <a:pt x="843" y="432"/>
                    <a:pt x="848" y="428"/>
                  </a:cubicBezTo>
                  <a:cubicBezTo>
                    <a:pt x="848" y="425"/>
                    <a:pt x="849" y="424"/>
                    <a:pt x="850" y="423"/>
                  </a:cubicBezTo>
                  <a:cubicBezTo>
                    <a:pt x="849" y="427"/>
                    <a:pt x="852" y="429"/>
                    <a:pt x="853" y="432"/>
                  </a:cubicBezTo>
                  <a:cubicBezTo>
                    <a:pt x="852" y="435"/>
                    <a:pt x="851" y="437"/>
                    <a:pt x="848" y="438"/>
                  </a:cubicBezTo>
                  <a:cubicBezTo>
                    <a:pt x="850" y="442"/>
                    <a:pt x="856" y="443"/>
                    <a:pt x="861" y="444"/>
                  </a:cubicBezTo>
                  <a:cubicBezTo>
                    <a:pt x="868" y="447"/>
                    <a:pt x="875" y="452"/>
                    <a:pt x="883" y="452"/>
                  </a:cubicBezTo>
                  <a:cubicBezTo>
                    <a:pt x="884" y="455"/>
                    <a:pt x="888" y="456"/>
                    <a:pt x="889" y="458"/>
                  </a:cubicBezTo>
                  <a:cubicBezTo>
                    <a:pt x="890" y="459"/>
                    <a:pt x="890" y="460"/>
                    <a:pt x="890" y="461"/>
                  </a:cubicBezTo>
                  <a:cubicBezTo>
                    <a:pt x="896" y="466"/>
                    <a:pt x="903" y="470"/>
                    <a:pt x="910" y="473"/>
                  </a:cubicBezTo>
                  <a:cubicBezTo>
                    <a:pt x="911" y="473"/>
                    <a:pt x="910" y="472"/>
                    <a:pt x="912" y="472"/>
                  </a:cubicBezTo>
                  <a:cubicBezTo>
                    <a:pt x="914" y="474"/>
                    <a:pt x="917" y="476"/>
                    <a:pt x="920" y="478"/>
                  </a:cubicBezTo>
                  <a:cubicBezTo>
                    <a:pt x="923" y="476"/>
                    <a:pt x="921" y="475"/>
                    <a:pt x="920" y="473"/>
                  </a:cubicBezTo>
                  <a:cubicBezTo>
                    <a:pt x="924" y="475"/>
                    <a:pt x="928" y="471"/>
                    <a:pt x="931" y="470"/>
                  </a:cubicBezTo>
                  <a:cubicBezTo>
                    <a:pt x="931" y="467"/>
                    <a:pt x="929" y="465"/>
                    <a:pt x="928" y="463"/>
                  </a:cubicBezTo>
                  <a:cubicBezTo>
                    <a:pt x="930" y="464"/>
                    <a:pt x="931" y="463"/>
                    <a:pt x="931" y="462"/>
                  </a:cubicBezTo>
                  <a:cubicBezTo>
                    <a:pt x="934" y="463"/>
                    <a:pt x="931" y="466"/>
                    <a:pt x="932" y="468"/>
                  </a:cubicBezTo>
                  <a:cubicBezTo>
                    <a:pt x="935" y="468"/>
                    <a:pt x="936" y="466"/>
                    <a:pt x="939" y="466"/>
                  </a:cubicBezTo>
                  <a:cubicBezTo>
                    <a:pt x="944" y="467"/>
                    <a:pt x="944" y="472"/>
                    <a:pt x="950" y="472"/>
                  </a:cubicBezTo>
                  <a:cubicBezTo>
                    <a:pt x="951" y="469"/>
                    <a:pt x="951" y="467"/>
                    <a:pt x="950" y="464"/>
                  </a:cubicBezTo>
                  <a:cubicBezTo>
                    <a:pt x="950" y="464"/>
                    <a:pt x="950" y="464"/>
                    <a:pt x="950" y="464"/>
                  </a:cubicBezTo>
                  <a:cubicBezTo>
                    <a:pt x="950" y="464"/>
                    <a:pt x="950" y="464"/>
                    <a:pt x="950" y="464"/>
                  </a:cubicBezTo>
                  <a:cubicBezTo>
                    <a:pt x="951" y="468"/>
                    <a:pt x="956" y="472"/>
                    <a:pt x="957" y="474"/>
                  </a:cubicBezTo>
                  <a:cubicBezTo>
                    <a:pt x="958" y="477"/>
                    <a:pt x="960" y="481"/>
                    <a:pt x="961" y="484"/>
                  </a:cubicBezTo>
                  <a:cubicBezTo>
                    <a:pt x="962" y="492"/>
                    <a:pt x="968" y="495"/>
                    <a:pt x="968" y="503"/>
                  </a:cubicBezTo>
                  <a:cubicBezTo>
                    <a:pt x="965" y="506"/>
                    <a:pt x="970" y="510"/>
                    <a:pt x="969" y="513"/>
                  </a:cubicBezTo>
                  <a:cubicBezTo>
                    <a:pt x="971" y="514"/>
                    <a:pt x="971" y="513"/>
                    <a:pt x="973" y="513"/>
                  </a:cubicBezTo>
                  <a:cubicBezTo>
                    <a:pt x="974" y="507"/>
                    <a:pt x="980" y="505"/>
                    <a:pt x="978" y="499"/>
                  </a:cubicBezTo>
                  <a:cubicBezTo>
                    <a:pt x="979" y="499"/>
                    <a:pt x="979" y="500"/>
                    <a:pt x="981" y="500"/>
                  </a:cubicBezTo>
                  <a:cubicBezTo>
                    <a:pt x="981" y="499"/>
                    <a:pt x="982" y="498"/>
                    <a:pt x="983" y="497"/>
                  </a:cubicBezTo>
                  <a:cubicBezTo>
                    <a:pt x="982" y="495"/>
                    <a:pt x="981" y="494"/>
                    <a:pt x="981" y="493"/>
                  </a:cubicBezTo>
                  <a:cubicBezTo>
                    <a:pt x="982" y="493"/>
                    <a:pt x="982" y="493"/>
                    <a:pt x="982" y="493"/>
                  </a:cubicBezTo>
                  <a:cubicBezTo>
                    <a:pt x="979" y="487"/>
                    <a:pt x="971" y="482"/>
                    <a:pt x="969" y="477"/>
                  </a:cubicBezTo>
                  <a:cubicBezTo>
                    <a:pt x="973" y="479"/>
                    <a:pt x="976" y="487"/>
                    <a:pt x="982" y="489"/>
                  </a:cubicBezTo>
                  <a:cubicBezTo>
                    <a:pt x="980" y="481"/>
                    <a:pt x="971" y="475"/>
                    <a:pt x="969" y="468"/>
                  </a:cubicBezTo>
                  <a:cubicBezTo>
                    <a:pt x="967" y="467"/>
                    <a:pt x="967" y="470"/>
                    <a:pt x="966" y="468"/>
                  </a:cubicBezTo>
                  <a:cubicBezTo>
                    <a:pt x="967" y="468"/>
                    <a:pt x="968" y="467"/>
                    <a:pt x="970" y="467"/>
                  </a:cubicBezTo>
                  <a:cubicBezTo>
                    <a:pt x="971" y="474"/>
                    <a:pt x="978" y="474"/>
                    <a:pt x="981" y="480"/>
                  </a:cubicBezTo>
                  <a:cubicBezTo>
                    <a:pt x="984" y="480"/>
                    <a:pt x="986" y="481"/>
                    <a:pt x="987" y="482"/>
                  </a:cubicBezTo>
                  <a:cubicBezTo>
                    <a:pt x="985" y="483"/>
                    <a:pt x="985" y="481"/>
                    <a:pt x="983" y="482"/>
                  </a:cubicBezTo>
                  <a:cubicBezTo>
                    <a:pt x="982" y="486"/>
                    <a:pt x="984" y="488"/>
                    <a:pt x="987" y="489"/>
                  </a:cubicBezTo>
                  <a:cubicBezTo>
                    <a:pt x="987" y="492"/>
                    <a:pt x="989" y="492"/>
                    <a:pt x="989" y="495"/>
                  </a:cubicBezTo>
                  <a:cubicBezTo>
                    <a:pt x="990" y="496"/>
                    <a:pt x="992" y="495"/>
                    <a:pt x="993" y="496"/>
                  </a:cubicBezTo>
                  <a:cubicBezTo>
                    <a:pt x="992" y="497"/>
                    <a:pt x="990" y="497"/>
                    <a:pt x="989" y="497"/>
                  </a:cubicBezTo>
                  <a:cubicBezTo>
                    <a:pt x="989" y="500"/>
                    <a:pt x="991" y="500"/>
                    <a:pt x="989" y="502"/>
                  </a:cubicBezTo>
                  <a:cubicBezTo>
                    <a:pt x="992" y="502"/>
                    <a:pt x="996" y="506"/>
                    <a:pt x="998" y="502"/>
                  </a:cubicBezTo>
                  <a:cubicBezTo>
                    <a:pt x="998" y="503"/>
                    <a:pt x="998" y="503"/>
                    <a:pt x="998" y="504"/>
                  </a:cubicBezTo>
                  <a:cubicBezTo>
                    <a:pt x="1003" y="504"/>
                    <a:pt x="1006" y="508"/>
                    <a:pt x="1008" y="511"/>
                  </a:cubicBezTo>
                  <a:cubicBezTo>
                    <a:pt x="1010" y="511"/>
                    <a:pt x="1011" y="513"/>
                    <a:pt x="1014" y="513"/>
                  </a:cubicBezTo>
                  <a:cubicBezTo>
                    <a:pt x="1014" y="515"/>
                    <a:pt x="1016" y="516"/>
                    <a:pt x="1014" y="517"/>
                  </a:cubicBezTo>
                  <a:cubicBezTo>
                    <a:pt x="1010" y="513"/>
                    <a:pt x="1005" y="510"/>
                    <a:pt x="1001" y="505"/>
                  </a:cubicBezTo>
                  <a:cubicBezTo>
                    <a:pt x="994" y="508"/>
                    <a:pt x="987" y="504"/>
                    <a:pt x="981" y="507"/>
                  </a:cubicBezTo>
                  <a:cubicBezTo>
                    <a:pt x="981" y="509"/>
                    <a:pt x="981" y="510"/>
                    <a:pt x="981" y="511"/>
                  </a:cubicBezTo>
                  <a:cubicBezTo>
                    <a:pt x="985" y="511"/>
                    <a:pt x="986" y="515"/>
                    <a:pt x="986" y="517"/>
                  </a:cubicBezTo>
                  <a:cubicBezTo>
                    <a:pt x="984" y="515"/>
                    <a:pt x="981" y="514"/>
                    <a:pt x="977" y="514"/>
                  </a:cubicBezTo>
                  <a:cubicBezTo>
                    <a:pt x="973" y="518"/>
                    <a:pt x="976" y="525"/>
                    <a:pt x="981" y="527"/>
                  </a:cubicBezTo>
                  <a:cubicBezTo>
                    <a:pt x="980" y="527"/>
                    <a:pt x="979" y="528"/>
                    <a:pt x="979" y="529"/>
                  </a:cubicBezTo>
                  <a:cubicBezTo>
                    <a:pt x="983" y="529"/>
                    <a:pt x="985" y="531"/>
                    <a:pt x="986" y="533"/>
                  </a:cubicBezTo>
                  <a:cubicBezTo>
                    <a:pt x="985" y="533"/>
                    <a:pt x="984" y="532"/>
                    <a:pt x="983" y="532"/>
                  </a:cubicBezTo>
                  <a:cubicBezTo>
                    <a:pt x="981" y="537"/>
                    <a:pt x="984" y="547"/>
                    <a:pt x="990" y="549"/>
                  </a:cubicBezTo>
                  <a:cubicBezTo>
                    <a:pt x="989" y="546"/>
                    <a:pt x="990" y="546"/>
                    <a:pt x="989" y="544"/>
                  </a:cubicBezTo>
                  <a:cubicBezTo>
                    <a:pt x="990" y="545"/>
                    <a:pt x="990" y="546"/>
                    <a:pt x="992" y="545"/>
                  </a:cubicBezTo>
                  <a:cubicBezTo>
                    <a:pt x="993" y="541"/>
                    <a:pt x="991" y="538"/>
                    <a:pt x="993" y="536"/>
                  </a:cubicBezTo>
                  <a:cubicBezTo>
                    <a:pt x="991" y="532"/>
                    <a:pt x="991" y="532"/>
                    <a:pt x="990" y="526"/>
                  </a:cubicBezTo>
                  <a:cubicBezTo>
                    <a:pt x="991" y="527"/>
                    <a:pt x="991" y="526"/>
                    <a:pt x="993" y="526"/>
                  </a:cubicBezTo>
                  <a:cubicBezTo>
                    <a:pt x="993" y="528"/>
                    <a:pt x="993" y="529"/>
                    <a:pt x="994" y="530"/>
                  </a:cubicBezTo>
                  <a:cubicBezTo>
                    <a:pt x="999" y="531"/>
                    <a:pt x="1000" y="526"/>
                    <a:pt x="1005" y="528"/>
                  </a:cubicBezTo>
                  <a:cubicBezTo>
                    <a:pt x="1006" y="527"/>
                    <a:pt x="1005" y="525"/>
                    <a:pt x="1006" y="524"/>
                  </a:cubicBezTo>
                  <a:cubicBezTo>
                    <a:pt x="1014" y="526"/>
                    <a:pt x="1014" y="519"/>
                    <a:pt x="1019" y="518"/>
                  </a:cubicBezTo>
                  <a:cubicBezTo>
                    <a:pt x="1021" y="521"/>
                    <a:pt x="1019" y="520"/>
                    <a:pt x="1020" y="524"/>
                  </a:cubicBezTo>
                  <a:cubicBezTo>
                    <a:pt x="1018" y="522"/>
                    <a:pt x="1018" y="524"/>
                    <a:pt x="1017" y="525"/>
                  </a:cubicBezTo>
                  <a:cubicBezTo>
                    <a:pt x="1014" y="522"/>
                    <a:pt x="1013" y="525"/>
                    <a:pt x="1009" y="525"/>
                  </a:cubicBezTo>
                  <a:cubicBezTo>
                    <a:pt x="1008" y="526"/>
                    <a:pt x="1007" y="528"/>
                    <a:pt x="1007" y="532"/>
                  </a:cubicBezTo>
                  <a:cubicBezTo>
                    <a:pt x="1010" y="532"/>
                    <a:pt x="1011" y="533"/>
                    <a:pt x="1012" y="534"/>
                  </a:cubicBezTo>
                  <a:cubicBezTo>
                    <a:pt x="1014" y="534"/>
                    <a:pt x="1014" y="533"/>
                    <a:pt x="1016" y="533"/>
                  </a:cubicBezTo>
                  <a:cubicBezTo>
                    <a:pt x="1016" y="536"/>
                    <a:pt x="1017" y="539"/>
                    <a:pt x="1020" y="540"/>
                  </a:cubicBezTo>
                  <a:cubicBezTo>
                    <a:pt x="1020" y="539"/>
                    <a:pt x="1021" y="538"/>
                    <a:pt x="1022" y="538"/>
                  </a:cubicBezTo>
                  <a:cubicBezTo>
                    <a:pt x="1023" y="540"/>
                    <a:pt x="1023" y="541"/>
                    <a:pt x="1025" y="543"/>
                  </a:cubicBezTo>
                  <a:cubicBezTo>
                    <a:pt x="1028" y="543"/>
                    <a:pt x="1030" y="542"/>
                    <a:pt x="1031" y="541"/>
                  </a:cubicBezTo>
                  <a:cubicBezTo>
                    <a:pt x="1032" y="538"/>
                    <a:pt x="1029" y="538"/>
                    <a:pt x="1029" y="536"/>
                  </a:cubicBezTo>
                  <a:cubicBezTo>
                    <a:pt x="1031" y="537"/>
                    <a:pt x="1030" y="534"/>
                    <a:pt x="1031" y="534"/>
                  </a:cubicBezTo>
                  <a:cubicBezTo>
                    <a:pt x="1032" y="540"/>
                    <a:pt x="1033" y="546"/>
                    <a:pt x="1029" y="548"/>
                  </a:cubicBezTo>
                  <a:cubicBezTo>
                    <a:pt x="1031" y="550"/>
                    <a:pt x="1032" y="553"/>
                    <a:pt x="1033" y="555"/>
                  </a:cubicBezTo>
                  <a:cubicBezTo>
                    <a:pt x="1036" y="554"/>
                    <a:pt x="1037" y="556"/>
                    <a:pt x="1039" y="556"/>
                  </a:cubicBezTo>
                  <a:cubicBezTo>
                    <a:pt x="1040" y="551"/>
                    <a:pt x="1040" y="549"/>
                    <a:pt x="1041" y="543"/>
                  </a:cubicBezTo>
                  <a:cubicBezTo>
                    <a:pt x="1041" y="545"/>
                    <a:pt x="1041" y="550"/>
                    <a:pt x="1044" y="551"/>
                  </a:cubicBezTo>
                  <a:cubicBezTo>
                    <a:pt x="1040" y="556"/>
                    <a:pt x="1041" y="568"/>
                    <a:pt x="1048" y="568"/>
                  </a:cubicBezTo>
                  <a:cubicBezTo>
                    <a:pt x="1048" y="567"/>
                    <a:pt x="1047" y="564"/>
                    <a:pt x="1048" y="563"/>
                  </a:cubicBezTo>
                  <a:cubicBezTo>
                    <a:pt x="1050" y="567"/>
                    <a:pt x="1050" y="569"/>
                    <a:pt x="1050" y="572"/>
                  </a:cubicBezTo>
                  <a:cubicBezTo>
                    <a:pt x="1053" y="572"/>
                    <a:pt x="1053" y="571"/>
                    <a:pt x="1055" y="571"/>
                  </a:cubicBezTo>
                  <a:cubicBezTo>
                    <a:pt x="1055" y="572"/>
                    <a:pt x="1053" y="572"/>
                    <a:pt x="1054" y="574"/>
                  </a:cubicBezTo>
                  <a:cubicBezTo>
                    <a:pt x="1055" y="575"/>
                    <a:pt x="1057" y="576"/>
                    <a:pt x="1059" y="576"/>
                  </a:cubicBezTo>
                  <a:cubicBezTo>
                    <a:pt x="1059" y="575"/>
                    <a:pt x="1061" y="575"/>
                    <a:pt x="1061" y="574"/>
                  </a:cubicBezTo>
                  <a:cubicBezTo>
                    <a:pt x="1061" y="571"/>
                    <a:pt x="1059" y="571"/>
                    <a:pt x="1059" y="569"/>
                  </a:cubicBezTo>
                  <a:cubicBezTo>
                    <a:pt x="1057" y="570"/>
                    <a:pt x="1058" y="571"/>
                    <a:pt x="1056" y="571"/>
                  </a:cubicBezTo>
                  <a:cubicBezTo>
                    <a:pt x="1058" y="568"/>
                    <a:pt x="1055" y="563"/>
                    <a:pt x="1052" y="561"/>
                  </a:cubicBezTo>
                  <a:cubicBezTo>
                    <a:pt x="1055" y="561"/>
                    <a:pt x="1056" y="565"/>
                    <a:pt x="1060" y="563"/>
                  </a:cubicBezTo>
                  <a:cubicBezTo>
                    <a:pt x="1060" y="565"/>
                    <a:pt x="1062" y="565"/>
                    <a:pt x="1063" y="566"/>
                  </a:cubicBezTo>
                  <a:cubicBezTo>
                    <a:pt x="1063" y="567"/>
                    <a:pt x="1063" y="568"/>
                    <a:pt x="1063" y="569"/>
                  </a:cubicBezTo>
                  <a:cubicBezTo>
                    <a:pt x="1066" y="570"/>
                    <a:pt x="1066" y="574"/>
                    <a:pt x="1067" y="576"/>
                  </a:cubicBezTo>
                  <a:cubicBezTo>
                    <a:pt x="1080" y="579"/>
                    <a:pt x="1080" y="562"/>
                    <a:pt x="1083" y="552"/>
                  </a:cubicBezTo>
                  <a:cubicBezTo>
                    <a:pt x="1080" y="546"/>
                    <a:pt x="1076" y="541"/>
                    <a:pt x="1074" y="535"/>
                  </a:cubicBezTo>
                  <a:close/>
                  <a:moveTo>
                    <a:pt x="974" y="527"/>
                  </a:moveTo>
                  <a:cubicBezTo>
                    <a:pt x="973" y="522"/>
                    <a:pt x="967" y="512"/>
                    <a:pt x="965" y="507"/>
                  </a:cubicBezTo>
                  <a:cubicBezTo>
                    <a:pt x="963" y="504"/>
                    <a:pt x="965" y="502"/>
                    <a:pt x="963" y="499"/>
                  </a:cubicBezTo>
                  <a:cubicBezTo>
                    <a:pt x="962" y="498"/>
                    <a:pt x="962" y="500"/>
                    <a:pt x="961" y="498"/>
                  </a:cubicBezTo>
                  <a:cubicBezTo>
                    <a:pt x="961" y="497"/>
                    <a:pt x="963" y="498"/>
                    <a:pt x="962" y="496"/>
                  </a:cubicBezTo>
                  <a:cubicBezTo>
                    <a:pt x="960" y="492"/>
                    <a:pt x="959" y="488"/>
                    <a:pt x="956" y="484"/>
                  </a:cubicBezTo>
                  <a:cubicBezTo>
                    <a:pt x="960" y="475"/>
                    <a:pt x="951" y="477"/>
                    <a:pt x="943" y="474"/>
                  </a:cubicBezTo>
                  <a:cubicBezTo>
                    <a:pt x="941" y="474"/>
                    <a:pt x="938" y="471"/>
                    <a:pt x="935" y="470"/>
                  </a:cubicBezTo>
                  <a:cubicBezTo>
                    <a:pt x="934" y="472"/>
                    <a:pt x="933" y="473"/>
                    <a:pt x="932" y="475"/>
                  </a:cubicBezTo>
                  <a:cubicBezTo>
                    <a:pt x="928" y="473"/>
                    <a:pt x="929" y="477"/>
                    <a:pt x="925" y="475"/>
                  </a:cubicBezTo>
                  <a:cubicBezTo>
                    <a:pt x="925" y="478"/>
                    <a:pt x="925" y="480"/>
                    <a:pt x="922" y="480"/>
                  </a:cubicBezTo>
                  <a:cubicBezTo>
                    <a:pt x="922" y="484"/>
                    <a:pt x="923" y="485"/>
                    <a:pt x="923" y="488"/>
                  </a:cubicBezTo>
                  <a:cubicBezTo>
                    <a:pt x="926" y="490"/>
                    <a:pt x="928" y="493"/>
                    <a:pt x="932" y="494"/>
                  </a:cubicBezTo>
                  <a:cubicBezTo>
                    <a:pt x="931" y="494"/>
                    <a:pt x="931" y="495"/>
                    <a:pt x="931" y="496"/>
                  </a:cubicBezTo>
                  <a:cubicBezTo>
                    <a:pt x="938" y="498"/>
                    <a:pt x="937" y="504"/>
                    <a:pt x="944" y="506"/>
                  </a:cubicBezTo>
                  <a:cubicBezTo>
                    <a:pt x="943" y="506"/>
                    <a:pt x="942" y="506"/>
                    <a:pt x="942" y="506"/>
                  </a:cubicBezTo>
                  <a:cubicBezTo>
                    <a:pt x="943" y="508"/>
                    <a:pt x="943" y="509"/>
                    <a:pt x="942" y="512"/>
                  </a:cubicBezTo>
                  <a:cubicBezTo>
                    <a:pt x="944" y="511"/>
                    <a:pt x="944" y="514"/>
                    <a:pt x="945" y="514"/>
                  </a:cubicBezTo>
                  <a:cubicBezTo>
                    <a:pt x="944" y="515"/>
                    <a:pt x="944" y="517"/>
                    <a:pt x="944" y="520"/>
                  </a:cubicBezTo>
                  <a:cubicBezTo>
                    <a:pt x="947" y="521"/>
                    <a:pt x="947" y="519"/>
                    <a:pt x="950" y="519"/>
                  </a:cubicBezTo>
                  <a:cubicBezTo>
                    <a:pt x="951" y="516"/>
                    <a:pt x="950" y="513"/>
                    <a:pt x="952" y="512"/>
                  </a:cubicBezTo>
                  <a:cubicBezTo>
                    <a:pt x="953" y="514"/>
                    <a:pt x="954" y="517"/>
                    <a:pt x="956" y="516"/>
                  </a:cubicBezTo>
                  <a:cubicBezTo>
                    <a:pt x="952" y="519"/>
                    <a:pt x="956" y="527"/>
                    <a:pt x="960" y="525"/>
                  </a:cubicBezTo>
                  <a:cubicBezTo>
                    <a:pt x="960" y="526"/>
                    <a:pt x="959" y="527"/>
                    <a:pt x="960" y="529"/>
                  </a:cubicBezTo>
                  <a:cubicBezTo>
                    <a:pt x="967" y="533"/>
                    <a:pt x="968" y="543"/>
                    <a:pt x="977" y="545"/>
                  </a:cubicBezTo>
                  <a:cubicBezTo>
                    <a:pt x="977" y="540"/>
                    <a:pt x="976" y="535"/>
                    <a:pt x="974" y="532"/>
                  </a:cubicBezTo>
                  <a:cubicBezTo>
                    <a:pt x="975" y="532"/>
                    <a:pt x="974" y="528"/>
                    <a:pt x="974" y="527"/>
                  </a:cubicBezTo>
                  <a:close/>
                  <a:moveTo>
                    <a:pt x="288" y="628"/>
                  </a:moveTo>
                  <a:cubicBezTo>
                    <a:pt x="290" y="625"/>
                    <a:pt x="297" y="626"/>
                    <a:pt x="294" y="621"/>
                  </a:cubicBezTo>
                  <a:cubicBezTo>
                    <a:pt x="291" y="622"/>
                    <a:pt x="292" y="621"/>
                    <a:pt x="291" y="620"/>
                  </a:cubicBezTo>
                  <a:cubicBezTo>
                    <a:pt x="290" y="621"/>
                    <a:pt x="289" y="622"/>
                    <a:pt x="288" y="623"/>
                  </a:cubicBezTo>
                  <a:cubicBezTo>
                    <a:pt x="288" y="620"/>
                    <a:pt x="286" y="624"/>
                    <a:pt x="285" y="622"/>
                  </a:cubicBezTo>
                  <a:cubicBezTo>
                    <a:pt x="286" y="621"/>
                    <a:pt x="287" y="621"/>
                    <a:pt x="286" y="619"/>
                  </a:cubicBezTo>
                  <a:cubicBezTo>
                    <a:pt x="282" y="616"/>
                    <a:pt x="275" y="618"/>
                    <a:pt x="272" y="621"/>
                  </a:cubicBezTo>
                  <a:cubicBezTo>
                    <a:pt x="272" y="624"/>
                    <a:pt x="274" y="624"/>
                    <a:pt x="274" y="627"/>
                  </a:cubicBezTo>
                  <a:cubicBezTo>
                    <a:pt x="276" y="626"/>
                    <a:pt x="279" y="628"/>
                    <a:pt x="278" y="629"/>
                  </a:cubicBezTo>
                  <a:cubicBezTo>
                    <a:pt x="277" y="627"/>
                    <a:pt x="276" y="627"/>
                    <a:pt x="273" y="627"/>
                  </a:cubicBezTo>
                  <a:cubicBezTo>
                    <a:pt x="273" y="629"/>
                    <a:pt x="272" y="630"/>
                    <a:pt x="270" y="630"/>
                  </a:cubicBezTo>
                  <a:cubicBezTo>
                    <a:pt x="270" y="633"/>
                    <a:pt x="268" y="633"/>
                    <a:pt x="268" y="635"/>
                  </a:cubicBezTo>
                  <a:cubicBezTo>
                    <a:pt x="264" y="634"/>
                    <a:pt x="258" y="635"/>
                    <a:pt x="251" y="637"/>
                  </a:cubicBezTo>
                  <a:cubicBezTo>
                    <a:pt x="251" y="640"/>
                    <a:pt x="255" y="640"/>
                    <a:pt x="255" y="642"/>
                  </a:cubicBezTo>
                  <a:cubicBezTo>
                    <a:pt x="258" y="641"/>
                    <a:pt x="258" y="641"/>
                    <a:pt x="260" y="643"/>
                  </a:cubicBezTo>
                  <a:cubicBezTo>
                    <a:pt x="262" y="639"/>
                    <a:pt x="268" y="640"/>
                    <a:pt x="272" y="638"/>
                  </a:cubicBezTo>
                  <a:cubicBezTo>
                    <a:pt x="273" y="640"/>
                    <a:pt x="276" y="638"/>
                    <a:pt x="278" y="640"/>
                  </a:cubicBezTo>
                  <a:cubicBezTo>
                    <a:pt x="278" y="639"/>
                    <a:pt x="279" y="638"/>
                    <a:pt x="279" y="638"/>
                  </a:cubicBezTo>
                  <a:cubicBezTo>
                    <a:pt x="280" y="639"/>
                    <a:pt x="280" y="639"/>
                    <a:pt x="280" y="639"/>
                  </a:cubicBezTo>
                  <a:cubicBezTo>
                    <a:pt x="281" y="637"/>
                    <a:pt x="281" y="636"/>
                    <a:pt x="283" y="637"/>
                  </a:cubicBezTo>
                  <a:cubicBezTo>
                    <a:pt x="284" y="635"/>
                    <a:pt x="284" y="636"/>
                    <a:pt x="286" y="634"/>
                  </a:cubicBezTo>
                  <a:cubicBezTo>
                    <a:pt x="288" y="635"/>
                    <a:pt x="291" y="632"/>
                    <a:pt x="293" y="633"/>
                  </a:cubicBezTo>
                  <a:cubicBezTo>
                    <a:pt x="294" y="631"/>
                    <a:pt x="296" y="630"/>
                    <a:pt x="296" y="627"/>
                  </a:cubicBezTo>
                  <a:cubicBezTo>
                    <a:pt x="294" y="625"/>
                    <a:pt x="290" y="629"/>
                    <a:pt x="288" y="628"/>
                  </a:cubicBezTo>
                  <a:close/>
                </a:path>
              </a:pathLst>
            </a:custGeom>
            <a:solidFill>
              <a:srgbClr val="F5AC00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10"/>
            <p:cNvSpPr/>
            <p:nvPr/>
          </p:nvSpPr>
          <p:spPr>
            <a:xfrm>
              <a:off x="7620647" y="3637760"/>
              <a:ext cx="521611" cy="1004769"/>
            </a:xfrm>
            <a:custGeom>
              <a:avLst/>
              <a:gdLst/>
              <a:ahLst/>
              <a:cxnLst/>
              <a:rect l="l" t="t" r="r" b="b"/>
              <a:pathLst>
                <a:path w="132" h="254" extrusionOk="0">
                  <a:moveTo>
                    <a:pt x="132" y="220"/>
                  </a:moveTo>
                  <a:cubicBezTo>
                    <a:pt x="132" y="217"/>
                    <a:pt x="132" y="217"/>
                    <a:pt x="132" y="217"/>
                  </a:cubicBezTo>
                  <a:cubicBezTo>
                    <a:pt x="131" y="216"/>
                    <a:pt x="131" y="216"/>
                    <a:pt x="131" y="216"/>
                  </a:cubicBezTo>
                  <a:cubicBezTo>
                    <a:pt x="131" y="132"/>
                    <a:pt x="131" y="132"/>
                    <a:pt x="131" y="132"/>
                  </a:cubicBezTo>
                  <a:cubicBezTo>
                    <a:pt x="125" y="116"/>
                    <a:pt x="125" y="116"/>
                    <a:pt x="125" y="116"/>
                  </a:cubicBezTo>
                  <a:cubicBezTo>
                    <a:pt x="125" y="90"/>
                    <a:pt x="125" y="90"/>
                    <a:pt x="125" y="90"/>
                  </a:cubicBezTo>
                  <a:cubicBezTo>
                    <a:pt x="119" y="77"/>
                    <a:pt x="119" y="77"/>
                    <a:pt x="119" y="77"/>
                  </a:cubicBezTo>
                  <a:cubicBezTo>
                    <a:pt x="119" y="71"/>
                    <a:pt x="119" y="71"/>
                    <a:pt x="119" y="71"/>
                  </a:cubicBezTo>
                  <a:cubicBezTo>
                    <a:pt x="115" y="63"/>
                    <a:pt x="115" y="63"/>
                    <a:pt x="115" y="6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2" y="78"/>
                    <a:pt x="7" y="90"/>
                    <a:pt x="7" y="92"/>
                  </a:cubicBezTo>
                  <a:cubicBezTo>
                    <a:pt x="7" y="93"/>
                    <a:pt x="7" y="99"/>
                    <a:pt x="6" y="108"/>
                  </a:cubicBezTo>
                  <a:cubicBezTo>
                    <a:pt x="3" y="126"/>
                    <a:pt x="0" y="154"/>
                    <a:pt x="1" y="157"/>
                  </a:cubicBezTo>
                  <a:cubicBezTo>
                    <a:pt x="2" y="161"/>
                    <a:pt x="1" y="227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7" y="250"/>
                    <a:pt x="17" y="250"/>
                    <a:pt x="17" y="250"/>
                  </a:cubicBezTo>
                  <a:cubicBezTo>
                    <a:pt x="17" y="246"/>
                    <a:pt x="17" y="246"/>
                    <a:pt x="17" y="246"/>
                  </a:cubicBezTo>
                  <a:cubicBezTo>
                    <a:pt x="25" y="223"/>
                    <a:pt x="25" y="223"/>
                    <a:pt x="25" y="223"/>
                  </a:cubicBezTo>
                  <a:cubicBezTo>
                    <a:pt x="25" y="246"/>
                    <a:pt x="25" y="246"/>
                    <a:pt x="25" y="246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5" y="254"/>
                    <a:pt x="25" y="254"/>
                    <a:pt x="25" y="254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9" y="220"/>
                    <a:pt x="39" y="220"/>
                    <a:pt x="39" y="220"/>
                  </a:cubicBezTo>
                  <a:lnTo>
                    <a:pt x="132" y="220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33" name="Google Shape;633;p1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76" y="962317"/>
            <a:ext cx="2079511" cy="485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10" descr="Alaska Children's Trust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734" y="2765953"/>
            <a:ext cx="1331136" cy="829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10" descr="New Futures | We advocate for a healthy New Hampshire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40909" y="1628570"/>
            <a:ext cx="2179124" cy="335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10" descr="The Schuyler Center for Analysis and Advocacy - Crunchbase Company Profile  &amp; Funding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0611" y="945255"/>
            <a:ext cx="1704296" cy="654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10" descr="About Us - TXPOST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64" t="31173" r="5221" b="25676"/>
          <a:stretch/>
        </p:blipFill>
        <p:spPr>
          <a:xfrm>
            <a:off x="470608" y="5502206"/>
            <a:ext cx="2561185" cy="708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10" descr="Budget is a good start, but more work is needed - Louisiana Budget Project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7066" y="5388041"/>
            <a:ext cx="1415382" cy="849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10" descr="Spartanburg Academic Movement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70861" y="5292428"/>
            <a:ext cx="2013669" cy="10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10" descr="NC Budget &amp; Tax Center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89" b="10878"/>
          <a:stretch/>
        </p:blipFill>
        <p:spPr>
          <a:xfrm>
            <a:off x="10480548" y="3622496"/>
            <a:ext cx="1536449" cy="1240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10" descr="Who We Are | familiesforwardva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3918" y="2564841"/>
            <a:ext cx="1646590" cy="89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10" descr="Tennessee Commission on Children and Youth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3446" y="3791211"/>
            <a:ext cx="1343419" cy="134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10" descr="Logo&#10;&#10;Description automatically generated"/>
          <p:cNvPicPr preferRelativeResize="0"/>
          <p:nvPr/>
        </p:nvPicPr>
        <p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5922" y="5454484"/>
            <a:ext cx="1790655" cy="707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10" descr="The Children's Cabinet | Nevada Non-Profit Organization"/>
          <p:cNvPicPr preferRelativeResize="0"/>
          <p:nvPr/>
        </p:nvPicPr>
        <p:blipFill rotWithShape="1"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180" y="1576064"/>
            <a:ext cx="1331137" cy="963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10" descr="MN Management and Budget / Minnesota Management and Budget (MMB)"/>
          <p:cNvPicPr preferRelativeResize="0"/>
          <p:nvPr/>
        </p:nvPicPr>
        <p:blipFill rotWithShape="1">
          <a:blip r:embed="rId1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4215" y="887749"/>
            <a:ext cx="1704296" cy="607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10" descr="Seal of New Mexico - Wikipedia"/>
          <p:cNvPicPr preferRelativeResize="0"/>
          <p:nvPr/>
        </p:nvPicPr>
        <p:blipFill rotWithShape="1">
          <a:blip r:embed="rId1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601" y="3926006"/>
            <a:ext cx="1236788" cy="1253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omepage : Nebraska Children and Families Foundation">
            <a:extLst>
              <a:ext uri="{FF2B5EF4-FFF2-40B4-BE49-F238E27FC236}">
                <a16:creationId xmlns:a16="http://schemas.microsoft.com/office/drawing/2014/main" id="{449E074B-2525-EE29-3CCF-4217F4104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3417" y="612097"/>
            <a:ext cx="1710210" cy="63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954" y="666081"/>
            <a:ext cx="1344764" cy="6033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5125" y="5488764"/>
            <a:ext cx="1878609" cy="743314"/>
          </a:xfrm>
          <a:prstGeom prst="rect">
            <a:avLst/>
          </a:prstGeom>
        </p:spPr>
      </p:pic>
      <p:sp>
        <p:nvSpPr>
          <p:cNvPr id="71" name="7-Point Star 70"/>
          <p:cNvSpPr/>
          <p:nvPr/>
        </p:nvSpPr>
        <p:spPr>
          <a:xfrm>
            <a:off x="3711264" y="1277101"/>
            <a:ext cx="4130061" cy="3624560"/>
          </a:xfrm>
          <a:prstGeom prst="star7">
            <a:avLst/>
          </a:prstGeom>
          <a:ln w="381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Google Shape;1081;p28"/>
          <p:cNvSpPr txBox="1"/>
          <p:nvPr/>
        </p:nvSpPr>
        <p:spPr>
          <a:xfrm>
            <a:off x="4287574" y="2094044"/>
            <a:ext cx="2978145" cy="2308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53B70"/>
              </a:buClr>
              <a:buSzPts val="2800"/>
              <a:buFont typeface="Century Gothic"/>
              <a:buNone/>
            </a:pPr>
            <a:r>
              <a:rPr lang="en-US" sz="2400" b="1" dirty="0">
                <a:solidFill>
                  <a:schemeClr val="accent2"/>
                </a:solidFill>
                <a:sym typeface="Century Gothic"/>
              </a:rPr>
              <a:t>If you are interested in learning more about adding your state to the cohort, please fill out this survey! </a:t>
            </a:r>
            <a:endParaRPr sz="1600" dirty="0">
              <a:solidFill>
                <a:schemeClr val="accent2"/>
              </a:solidFill>
            </a:endParaRPr>
          </a:p>
        </p:txBody>
      </p:sp>
      <p:sp>
        <p:nvSpPr>
          <p:cNvPr id="73" name="Slide Number Placeholder 1">
            <a:extLst>
              <a:ext uri="{FF2B5EF4-FFF2-40B4-BE49-F238E27FC236}">
                <a16:creationId xmlns:a16="http://schemas.microsoft.com/office/drawing/2014/main" id="{1768D1DE-0F52-2C20-BEDF-22DE812E43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800" y="6356350"/>
            <a:ext cx="466241" cy="365125"/>
          </a:xfrm>
        </p:spPr>
        <p:txBody>
          <a:bodyPr/>
          <a:lstStyle/>
          <a:p>
            <a:fld id="{0EFF685A-523B-4AB0-8539-4CA1B7CAFAD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48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"/>
          <p:cNvSpPr txBox="1">
            <a:spLocks noGrp="1"/>
          </p:cNvSpPr>
          <p:nvPr>
            <p:ph type="sldNum" idx="12"/>
          </p:nvPr>
        </p:nvSpPr>
        <p:spPr>
          <a:xfrm>
            <a:off x="11353800" y="6356350"/>
            <a:ext cx="466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4"/>
          <p:cNvSpPr/>
          <p:nvPr/>
        </p:nvSpPr>
        <p:spPr>
          <a:xfrm rot="-5400000">
            <a:off x="31304" y="4691054"/>
            <a:ext cx="2255536" cy="6081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5" name="Google Shape;485;p4"/>
          <p:cNvGrpSpPr/>
          <p:nvPr/>
        </p:nvGrpSpPr>
        <p:grpSpPr>
          <a:xfrm flipH="1">
            <a:off x="6759050" y="3008564"/>
            <a:ext cx="2898120" cy="2307122"/>
            <a:chOff x="3525371" y="578617"/>
            <a:chExt cx="1058515" cy="1138026"/>
          </a:xfrm>
        </p:grpSpPr>
        <p:sp>
          <p:nvSpPr>
            <p:cNvPr id="486" name="Google Shape;486;p4"/>
            <p:cNvSpPr/>
            <p:nvPr/>
          </p:nvSpPr>
          <p:spPr>
            <a:xfrm>
              <a:off x="3525371" y="578617"/>
              <a:ext cx="1058515" cy="1138026"/>
            </a:xfrm>
            <a:prstGeom prst="rightArrow">
              <a:avLst>
                <a:gd name="adj1" fmla="val 60000"/>
                <a:gd name="adj2" fmla="val 2986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4"/>
            <p:cNvSpPr txBox="1"/>
            <p:nvPr/>
          </p:nvSpPr>
          <p:spPr>
            <a:xfrm>
              <a:off x="3525371" y="806222"/>
              <a:ext cx="740961" cy="6828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endPara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8" name="Google Shape;488;p4"/>
          <p:cNvSpPr/>
          <p:nvPr/>
        </p:nvSpPr>
        <p:spPr>
          <a:xfrm>
            <a:off x="7094319" y="3620455"/>
            <a:ext cx="2228571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seed was planted: “We weren’t using enough campaign savvy in the youth field” 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9" name="Google Shape;489;p4"/>
          <p:cNvGrpSpPr/>
          <p:nvPr/>
        </p:nvGrpSpPr>
        <p:grpSpPr>
          <a:xfrm rot="5400000">
            <a:off x="10263575" y="2697601"/>
            <a:ext cx="487701" cy="508403"/>
            <a:chOff x="3525371" y="578617"/>
            <a:chExt cx="1058515" cy="1138026"/>
          </a:xfrm>
        </p:grpSpPr>
        <p:sp>
          <p:nvSpPr>
            <p:cNvPr id="490" name="Google Shape;490;p4"/>
            <p:cNvSpPr/>
            <p:nvPr/>
          </p:nvSpPr>
          <p:spPr>
            <a:xfrm>
              <a:off x="3525371" y="578617"/>
              <a:ext cx="1058515" cy="113802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4"/>
            <p:cNvSpPr txBox="1"/>
            <p:nvPr/>
          </p:nvSpPr>
          <p:spPr>
            <a:xfrm>
              <a:off x="3525371" y="806222"/>
              <a:ext cx="740961" cy="6828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endPara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2" name="Google Shape;492;p4"/>
          <p:cNvGrpSpPr/>
          <p:nvPr/>
        </p:nvGrpSpPr>
        <p:grpSpPr>
          <a:xfrm>
            <a:off x="6864622" y="671124"/>
            <a:ext cx="2898120" cy="2307122"/>
            <a:chOff x="3525371" y="578617"/>
            <a:chExt cx="1058515" cy="1138026"/>
          </a:xfrm>
        </p:grpSpPr>
        <p:sp>
          <p:nvSpPr>
            <p:cNvPr id="493" name="Google Shape;493;p4"/>
            <p:cNvSpPr/>
            <p:nvPr/>
          </p:nvSpPr>
          <p:spPr>
            <a:xfrm>
              <a:off x="3525371" y="578617"/>
              <a:ext cx="1058515" cy="1138026"/>
            </a:xfrm>
            <a:prstGeom prst="rightArrow">
              <a:avLst>
                <a:gd name="adj1" fmla="val 60000"/>
                <a:gd name="adj2" fmla="val 2986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4"/>
            <p:cNvSpPr txBox="1"/>
            <p:nvPr/>
          </p:nvSpPr>
          <p:spPr>
            <a:xfrm>
              <a:off x="3525371" y="806222"/>
              <a:ext cx="740961" cy="6828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endPara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5" name="Google Shape;495;p4"/>
          <p:cNvSpPr/>
          <p:nvPr/>
        </p:nvSpPr>
        <p:spPr>
          <a:xfrm>
            <a:off x="6973594" y="1289048"/>
            <a:ext cx="250727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“Legislators asked, ‘Well, how much do we spend on youth development in the state now?’”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6" name="Google Shape;496;p4"/>
          <p:cNvGrpSpPr/>
          <p:nvPr/>
        </p:nvGrpSpPr>
        <p:grpSpPr>
          <a:xfrm>
            <a:off x="2371178" y="670133"/>
            <a:ext cx="2898120" cy="2461795"/>
            <a:chOff x="3525371" y="578617"/>
            <a:chExt cx="1058515" cy="1138026"/>
          </a:xfrm>
        </p:grpSpPr>
        <p:sp>
          <p:nvSpPr>
            <p:cNvPr id="497" name="Google Shape;497;p4"/>
            <p:cNvSpPr/>
            <p:nvPr/>
          </p:nvSpPr>
          <p:spPr>
            <a:xfrm>
              <a:off x="3525371" y="578617"/>
              <a:ext cx="1058515" cy="1138026"/>
            </a:xfrm>
            <a:prstGeom prst="rightArrow">
              <a:avLst>
                <a:gd name="adj1" fmla="val 60000"/>
                <a:gd name="adj2" fmla="val 2986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4"/>
            <p:cNvSpPr txBox="1"/>
            <p:nvPr/>
          </p:nvSpPr>
          <p:spPr>
            <a:xfrm>
              <a:off x="3525371" y="806222"/>
              <a:ext cx="740961" cy="6828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endPara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9" name="Google Shape;499;p4"/>
          <p:cNvSpPr/>
          <p:nvPr/>
        </p:nvSpPr>
        <p:spPr>
          <a:xfrm>
            <a:off x="2477970" y="1192451"/>
            <a:ext cx="2425506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“It was like a revolving door of federal, city, private funding and we couldn’t meet the demand for the program”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0" name="Google Shape;500;p4"/>
          <p:cNvGrpSpPr/>
          <p:nvPr/>
        </p:nvGrpSpPr>
        <p:grpSpPr>
          <a:xfrm flipH="1">
            <a:off x="2055078" y="3111865"/>
            <a:ext cx="2898120" cy="2307122"/>
            <a:chOff x="3525371" y="578617"/>
            <a:chExt cx="1058515" cy="1138026"/>
          </a:xfrm>
        </p:grpSpPr>
        <p:sp>
          <p:nvSpPr>
            <p:cNvPr id="501" name="Google Shape;501;p4"/>
            <p:cNvSpPr/>
            <p:nvPr/>
          </p:nvSpPr>
          <p:spPr>
            <a:xfrm>
              <a:off x="3525371" y="578617"/>
              <a:ext cx="1058515" cy="1138026"/>
            </a:xfrm>
            <a:prstGeom prst="rightArrow">
              <a:avLst>
                <a:gd name="adj1" fmla="val 60000"/>
                <a:gd name="adj2" fmla="val 2986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4"/>
            <p:cNvSpPr txBox="1"/>
            <p:nvPr/>
          </p:nvSpPr>
          <p:spPr>
            <a:xfrm>
              <a:off x="3525371" y="806222"/>
              <a:ext cx="740961" cy="6828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endPara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3" name="Google Shape;503;p4"/>
          <p:cNvSpPr txBox="1"/>
          <p:nvPr/>
        </p:nvSpPr>
        <p:spPr>
          <a:xfrm>
            <a:off x="402558" y="-254136"/>
            <a:ext cx="7774226" cy="1319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ill Sans"/>
              <a:buNone/>
            </a:pPr>
            <a:r>
              <a:rPr lang="en-US" sz="2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Origin Story</a:t>
            </a:r>
            <a:endParaRPr sz="28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04" name="Google Shape;504;p4"/>
          <p:cNvGrpSpPr/>
          <p:nvPr/>
        </p:nvGrpSpPr>
        <p:grpSpPr>
          <a:xfrm>
            <a:off x="392341" y="887088"/>
            <a:ext cx="2083593" cy="1754325"/>
            <a:chOff x="105171" y="661"/>
            <a:chExt cx="2083593" cy="1250156"/>
          </a:xfrm>
        </p:grpSpPr>
        <p:sp>
          <p:nvSpPr>
            <p:cNvPr id="505" name="Google Shape;505;p4"/>
            <p:cNvSpPr/>
            <p:nvPr/>
          </p:nvSpPr>
          <p:spPr>
            <a:xfrm>
              <a:off x="105171" y="661"/>
              <a:ext cx="2083593" cy="1250156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4"/>
            <p:cNvSpPr txBox="1"/>
            <p:nvPr/>
          </p:nvSpPr>
          <p:spPr>
            <a:xfrm>
              <a:off x="162285" y="53446"/>
              <a:ext cx="1971667" cy="11542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25 years ago, Elizabeth ran Safe Haven, a high-quality after-school program for children living in subsidized housing.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7" name="Google Shape;507;p4"/>
          <p:cNvGrpSpPr/>
          <p:nvPr/>
        </p:nvGrpSpPr>
        <p:grpSpPr>
          <a:xfrm>
            <a:off x="4903476" y="972992"/>
            <a:ext cx="2053172" cy="1787309"/>
            <a:chOff x="105171" y="661"/>
            <a:chExt cx="2083593" cy="1250156"/>
          </a:xfrm>
        </p:grpSpPr>
        <p:sp>
          <p:nvSpPr>
            <p:cNvPr id="508" name="Google Shape;508;p4"/>
            <p:cNvSpPr/>
            <p:nvPr/>
          </p:nvSpPr>
          <p:spPr>
            <a:xfrm>
              <a:off x="105171" y="661"/>
              <a:ext cx="2083593" cy="1250156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4"/>
            <p:cNvSpPr txBox="1"/>
            <p:nvPr/>
          </p:nvSpPr>
          <p:spPr>
            <a:xfrm>
              <a:off x="203735" y="37277"/>
              <a:ext cx="1891640" cy="11501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Needed more stable resources so moved on to state-level youth advocacy, trying to secure tobacco settlement dollars.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0" name="Google Shape;510;p4"/>
          <p:cNvGrpSpPr/>
          <p:nvPr/>
        </p:nvGrpSpPr>
        <p:grpSpPr>
          <a:xfrm>
            <a:off x="9396920" y="972992"/>
            <a:ext cx="2083593" cy="1825044"/>
            <a:chOff x="105171" y="661"/>
            <a:chExt cx="2083593" cy="1250156"/>
          </a:xfrm>
        </p:grpSpPr>
        <p:sp>
          <p:nvSpPr>
            <p:cNvPr id="511" name="Google Shape;511;p4"/>
            <p:cNvSpPr/>
            <p:nvPr/>
          </p:nvSpPr>
          <p:spPr>
            <a:xfrm>
              <a:off x="105171" y="661"/>
              <a:ext cx="2083593" cy="1250156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4"/>
            <p:cNvSpPr txBox="1"/>
            <p:nvPr/>
          </p:nvSpPr>
          <p:spPr>
            <a:xfrm>
              <a:off x="160583" y="95467"/>
              <a:ext cx="1973273" cy="108580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Elizabeth put together a detailed state fiscal map (one of the first in the country) and made the case for more funding.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3" name="Google Shape;513;p4"/>
          <p:cNvGrpSpPr/>
          <p:nvPr/>
        </p:nvGrpSpPr>
        <p:grpSpPr>
          <a:xfrm>
            <a:off x="9349724" y="3120887"/>
            <a:ext cx="2083593" cy="1836476"/>
            <a:chOff x="105171" y="661"/>
            <a:chExt cx="2083593" cy="1250156"/>
          </a:xfrm>
        </p:grpSpPr>
        <p:sp>
          <p:nvSpPr>
            <p:cNvPr id="514" name="Google Shape;514;p4"/>
            <p:cNvSpPr/>
            <p:nvPr/>
          </p:nvSpPr>
          <p:spPr>
            <a:xfrm>
              <a:off x="105171" y="661"/>
              <a:ext cx="2083593" cy="1250156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4"/>
            <p:cNvSpPr txBox="1"/>
            <p:nvPr/>
          </p:nvSpPr>
          <p:spPr>
            <a:xfrm>
              <a:off x="152419" y="44515"/>
              <a:ext cx="1992069" cy="11433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But a state budget crisis hit, and the youth development dollars got cut. Frustrated, Elizabeth did a stint in a presidential campaign.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6" name="Google Shape;516;p4"/>
          <p:cNvGrpSpPr/>
          <p:nvPr/>
        </p:nvGrpSpPr>
        <p:grpSpPr>
          <a:xfrm>
            <a:off x="4909671" y="3225194"/>
            <a:ext cx="2083593" cy="1937670"/>
            <a:chOff x="105171" y="661"/>
            <a:chExt cx="2083593" cy="1250156"/>
          </a:xfrm>
        </p:grpSpPr>
        <p:sp>
          <p:nvSpPr>
            <p:cNvPr id="517" name="Google Shape;517;p4"/>
            <p:cNvSpPr/>
            <p:nvPr/>
          </p:nvSpPr>
          <p:spPr>
            <a:xfrm>
              <a:off x="105171" y="661"/>
              <a:ext cx="2083593" cy="1250156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4"/>
            <p:cNvSpPr txBox="1"/>
            <p:nvPr/>
          </p:nvSpPr>
          <p:spPr>
            <a:xfrm>
              <a:off x="177807" y="57019"/>
              <a:ext cx="1937129" cy="11468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Elizabeth headed to DC to work at the Forum for Youth Investment on fiscal mapping, children’s cabinets, etc.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9" name="Google Shape;519;p4"/>
          <p:cNvSpPr/>
          <p:nvPr/>
        </p:nvSpPr>
        <p:spPr>
          <a:xfrm>
            <a:off x="2600165" y="3568806"/>
            <a:ext cx="2507273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“How do we turn fiscal maps and youth development plans into sustained public  investments?”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0" name="Google Shape;520;p4"/>
          <p:cNvGrpSpPr/>
          <p:nvPr/>
        </p:nvGrpSpPr>
        <p:grpSpPr>
          <a:xfrm>
            <a:off x="135336" y="3350261"/>
            <a:ext cx="2083593" cy="1767030"/>
            <a:chOff x="105171" y="661"/>
            <a:chExt cx="2083593" cy="1250156"/>
          </a:xfrm>
        </p:grpSpPr>
        <p:sp>
          <p:nvSpPr>
            <p:cNvPr id="521" name="Google Shape;521;p4"/>
            <p:cNvSpPr/>
            <p:nvPr/>
          </p:nvSpPr>
          <p:spPr>
            <a:xfrm>
              <a:off x="105171" y="661"/>
              <a:ext cx="2083593" cy="1250156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4"/>
            <p:cNvSpPr txBox="1"/>
            <p:nvPr/>
          </p:nvSpPr>
          <p:spPr>
            <a:xfrm>
              <a:off x="168367" y="52607"/>
              <a:ext cx="1977751" cy="115783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Elizabeth and Olivia transition Children’s Funding Project out of the Forum to laser focus on the money.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3" name="Google Shape;523;p4"/>
          <p:cNvGrpSpPr/>
          <p:nvPr/>
        </p:nvGrpSpPr>
        <p:grpSpPr>
          <a:xfrm>
            <a:off x="1458424" y="5309524"/>
            <a:ext cx="10601251" cy="1013641"/>
            <a:chOff x="3525371" y="578617"/>
            <a:chExt cx="1058515" cy="1138026"/>
          </a:xfrm>
        </p:grpSpPr>
        <p:sp>
          <p:nvSpPr>
            <p:cNvPr id="524" name="Google Shape;524;p4"/>
            <p:cNvSpPr/>
            <p:nvPr/>
          </p:nvSpPr>
          <p:spPr>
            <a:xfrm>
              <a:off x="3525371" y="578617"/>
              <a:ext cx="1058515" cy="113802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4"/>
            <p:cNvSpPr txBox="1"/>
            <p:nvPr/>
          </p:nvSpPr>
          <p:spPr>
            <a:xfrm>
              <a:off x="3525371" y="806222"/>
              <a:ext cx="740961" cy="6828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endPara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6" name="Google Shape;526;p4"/>
          <p:cNvSpPr/>
          <p:nvPr/>
        </p:nvSpPr>
        <p:spPr>
          <a:xfrm>
            <a:off x="1498619" y="5645703"/>
            <a:ext cx="1108059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“How do we build enough capacity for every community in the country to fully fund their strategic plans for kids?”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4"/>
          <p:cNvSpPr txBox="1"/>
          <p:nvPr/>
        </p:nvSpPr>
        <p:spPr>
          <a:xfrm>
            <a:off x="2139696" y="6260385"/>
            <a:ext cx="71744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Children’s Funding Project is a nonprofit social impact organization that helps communities and states expand equitable opportunities for children and youth through strategic public financing. </a:t>
            </a:r>
            <a:r>
              <a:rPr lang="en-US" sz="12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childrensfundingproject.org</a:t>
            </a:r>
            <a:endParaRPr sz="12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Children’s Funding Project, 2023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A091DBF-3BE3-0D4A-888C-C5C892C665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游ゴシック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36A205-D71B-45FF-B3E7-868553CD760E}"/>
              </a:ext>
            </a:extLst>
          </p:cNvPr>
          <p:cNvSpPr txBox="1"/>
          <p:nvPr/>
        </p:nvSpPr>
        <p:spPr>
          <a:xfrm>
            <a:off x="3151093" y="215593"/>
            <a:ext cx="5375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游ゴシック"/>
                <a:cs typeface="Mitr Light" panose="00000400000000000000" pitchFamily="2" charset="-34"/>
              </a:rPr>
              <a:t>Questions? </a:t>
            </a:r>
            <a:r>
              <a:rPr lang="en-US" sz="3600" b="1" dirty="0">
                <a:solidFill>
                  <a:prstClr val="white"/>
                </a:solidFill>
                <a:latin typeface="Century Gothic"/>
                <a:ea typeface="游ゴシック"/>
                <a:cs typeface="Mitr Light" panose="00000400000000000000" pitchFamily="2" charset="-34"/>
              </a:rPr>
              <a:t>Thank you!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游ゴシック"/>
              <a:cs typeface="Mitr Light" panose="00000400000000000000" pitchFamily="2" charset="-3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6CF630-001F-112D-9C73-820F119FD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9696" y="6327648"/>
            <a:ext cx="7174424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游ゴシック"/>
                <a:cs typeface="Arial" panose="020B0604020202020204" pitchFamily="34" charset="0"/>
              </a:rPr>
              <a:t>Children’s Funding Project is a nonprofit social impact organization that helps communities and states expand equitable opportunities for children and youth through strategic public financing.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游ゴシック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childrensfundingproject.org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游ゴシック"/>
                <a:cs typeface="Arial" panose="020B0604020202020204" pitchFamily="34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8CB1E-A7ED-E120-923F-E711FF617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F685A-523B-4AB0-8539-4CA1B7CAFA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游ゴシック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游ゴシック"/>
              <a:cs typeface="Arial" panose="020B0604020202020204" pitchFamily="34" charset="0"/>
            </a:endParaRPr>
          </a:p>
        </p:txBody>
      </p:sp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F6048BF3-9824-D911-16DE-807F528094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40" y="6275551"/>
            <a:ext cx="1531960" cy="512064"/>
          </a:xfrm>
          <a:prstGeom prst="rect">
            <a:avLst/>
          </a:prstGeom>
        </p:spPr>
      </p:pic>
      <p:grpSp>
        <p:nvGrpSpPr>
          <p:cNvPr id="9" name="Google Shape;582;p10"/>
          <p:cNvGrpSpPr/>
          <p:nvPr/>
        </p:nvGrpSpPr>
        <p:grpSpPr>
          <a:xfrm>
            <a:off x="1485900" y="1385822"/>
            <a:ext cx="9371331" cy="4776599"/>
            <a:chOff x="1195220" y="778934"/>
            <a:chExt cx="9762398" cy="5049048"/>
          </a:xfrm>
        </p:grpSpPr>
        <p:sp>
          <p:nvSpPr>
            <p:cNvPr id="10" name="Google Shape;583;p10"/>
            <p:cNvSpPr/>
            <p:nvPr/>
          </p:nvSpPr>
          <p:spPr>
            <a:xfrm>
              <a:off x="4163305" y="1693423"/>
              <a:ext cx="1076658" cy="755666"/>
            </a:xfrm>
            <a:custGeom>
              <a:avLst/>
              <a:gdLst/>
              <a:ahLst/>
              <a:cxnLst/>
              <a:rect l="l" t="t" r="r" b="b"/>
              <a:pathLst>
                <a:path w="644" h="452" extrusionOk="0">
                  <a:moveTo>
                    <a:pt x="204" y="452"/>
                  </a:moveTo>
                  <a:lnTo>
                    <a:pt x="206" y="452"/>
                  </a:lnTo>
                  <a:lnTo>
                    <a:pt x="644" y="452"/>
                  </a:lnTo>
                  <a:lnTo>
                    <a:pt x="644" y="203"/>
                  </a:lnTo>
                  <a:lnTo>
                    <a:pt x="644" y="201"/>
                  </a:lnTo>
                  <a:lnTo>
                    <a:pt x="644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0" y="452"/>
                  </a:lnTo>
                  <a:lnTo>
                    <a:pt x="204" y="452"/>
                  </a:lnTo>
                  <a:lnTo>
                    <a:pt x="204" y="452"/>
                  </a:lnTo>
                  <a:lnTo>
                    <a:pt x="204" y="452"/>
                  </a:lnTo>
                  <a:close/>
                </a:path>
              </a:pathLst>
            </a:custGeom>
            <a:solidFill>
              <a:srgbClr val="4E61A2">
                <a:alpha val="25000"/>
              </a:srgbClr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584;p10"/>
            <p:cNvSpPr/>
            <p:nvPr/>
          </p:nvSpPr>
          <p:spPr>
            <a:xfrm>
              <a:off x="6960274" y="1349027"/>
              <a:ext cx="897772" cy="819196"/>
            </a:xfrm>
            <a:custGeom>
              <a:avLst/>
              <a:gdLst/>
              <a:ahLst/>
              <a:cxnLst/>
              <a:rect l="l" t="t" r="r" b="b"/>
              <a:pathLst>
                <a:path w="227" h="207" extrusionOk="0">
                  <a:moveTo>
                    <a:pt x="21" y="15"/>
                  </a:moveTo>
                  <a:cubicBezTo>
                    <a:pt x="20" y="16"/>
                    <a:pt x="18" y="18"/>
                    <a:pt x="18" y="20"/>
                  </a:cubicBezTo>
                  <a:cubicBezTo>
                    <a:pt x="16" y="29"/>
                    <a:pt x="10" y="30"/>
                    <a:pt x="9" y="3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4" y="78"/>
                    <a:pt x="1" y="81"/>
                    <a:pt x="0" y="82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4" y="129"/>
                    <a:pt x="46" y="132"/>
                    <a:pt x="55" y="143"/>
                  </a:cubicBezTo>
                  <a:cubicBezTo>
                    <a:pt x="56" y="144"/>
                    <a:pt x="56" y="144"/>
                    <a:pt x="56" y="145"/>
                  </a:cubicBezTo>
                  <a:cubicBezTo>
                    <a:pt x="57" y="145"/>
                    <a:pt x="57" y="145"/>
                    <a:pt x="57" y="145"/>
                  </a:cubicBezTo>
                  <a:cubicBezTo>
                    <a:pt x="56" y="146"/>
                    <a:pt x="56" y="146"/>
                    <a:pt x="56" y="146"/>
                  </a:cubicBezTo>
                  <a:cubicBezTo>
                    <a:pt x="56" y="146"/>
                    <a:pt x="55" y="147"/>
                    <a:pt x="55" y="150"/>
                  </a:cubicBezTo>
                  <a:cubicBezTo>
                    <a:pt x="55" y="152"/>
                    <a:pt x="55" y="154"/>
                    <a:pt x="55" y="156"/>
                  </a:cubicBezTo>
                  <a:cubicBezTo>
                    <a:pt x="56" y="158"/>
                    <a:pt x="56" y="158"/>
                    <a:pt x="56" y="158"/>
                  </a:cubicBezTo>
                  <a:cubicBezTo>
                    <a:pt x="55" y="158"/>
                    <a:pt x="55" y="158"/>
                    <a:pt x="55" y="158"/>
                  </a:cubicBezTo>
                  <a:cubicBezTo>
                    <a:pt x="56" y="164"/>
                    <a:pt x="57" y="170"/>
                    <a:pt x="57" y="172"/>
                  </a:cubicBezTo>
                  <a:cubicBezTo>
                    <a:pt x="57" y="172"/>
                    <a:pt x="57" y="172"/>
                    <a:pt x="57" y="172"/>
                  </a:cubicBezTo>
                  <a:cubicBezTo>
                    <a:pt x="64" y="183"/>
                    <a:pt x="64" y="183"/>
                    <a:pt x="64" y="183"/>
                  </a:cubicBezTo>
                  <a:cubicBezTo>
                    <a:pt x="76" y="202"/>
                    <a:pt x="76" y="202"/>
                    <a:pt x="76" y="202"/>
                  </a:cubicBezTo>
                  <a:cubicBezTo>
                    <a:pt x="80" y="207"/>
                    <a:pt x="80" y="207"/>
                    <a:pt x="80" y="207"/>
                  </a:cubicBezTo>
                  <a:cubicBezTo>
                    <a:pt x="80" y="207"/>
                    <a:pt x="80" y="207"/>
                    <a:pt x="80" y="207"/>
                  </a:cubicBezTo>
                  <a:cubicBezTo>
                    <a:pt x="196" y="207"/>
                    <a:pt x="196" y="207"/>
                    <a:pt x="196" y="207"/>
                  </a:cubicBezTo>
                  <a:cubicBezTo>
                    <a:pt x="195" y="203"/>
                    <a:pt x="195" y="203"/>
                    <a:pt x="195" y="203"/>
                  </a:cubicBezTo>
                  <a:cubicBezTo>
                    <a:pt x="227" y="102"/>
                    <a:pt x="227" y="102"/>
                    <a:pt x="227" y="102"/>
                  </a:cubicBezTo>
                  <a:cubicBezTo>
                    <a:pt x="227" y="94"/>
                    <a:pt x="227" y="94"/>
                    <a:pt x="227" y="94"/>
                  </a:cubicBezTo>
                  <a:cubicBezTo>
                    <a:pt x="215" y="106"/>
                    <a:pt x="215" y="106"/>
                    <a:pt x="215" y="106"/>
                  </a:cubicBezTo>
                  <a:cubicBezTo>
                    <a:pt x="215" y="118"/>
                    <a:pt x="215" y="118"/>
                    <a:pt x="215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192" y="133"/>
                    <a:pt x="192" y="133"/>
                    <a:pt x="192" y="133"/>
                  </a:cubicBezTo>
                  <a:cubicBezTo>
                    <a:pt x="192" y="129"/>
                    <a:pt x="192" y="129"/>
                    <a:pt x="192" y="129"/>
                  </a:cubicBezTo>
                  <a:cubicBezTo>
                    <a:pt x="198" y="119"/>
                    <a:pt x="198" y="119"/>
                    <a:pt x="198" y="119"/>
                  </a:cubicBezTo>
                  <a:cubicBezTo>
                    <a:pt x="198" y="118"/>
                    <a:pt x="198" y="118"/>
                    <a:pt x="198" y="118"/>
                  </a:cubicBezTo>
                  <a:cubicBezTo>
                    <a:pt x="198" y="116"/>
                    <a:pt x="198" y="114"/>
                    <a:pt x="197" y="112"/>
                  </a:cubicBezTo>
                  <a:cubicBezTo>
                    <a:pt x="196" y="109"/>
                    <a:pt x="196" y="106"/>
                    <a:pt x="196" y="104"/>
                  </a:cubicBezTo>
                  <a:cubicBezTo>
                    <a:pt x="197" y="100"/>
                    <a:pt x="197" y="95"/>
                    <a:pt x="196" y="91"/>
                  </a:cubicBezTo>
                  <a:cubicBezTo>
                    <a:pt x="196" y="90"/>
                    <a:pt x="196" y="90"/>
                    <a:pt x="196" y="90"/>
                  </a:cubicBezTo>
                  <a:cubicBezTo>
                    <a:pt x="197" y="89"/>
                    <a:pt x="197" y="89"/>
                    <a:pt x="197" y="89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193" y="83"/>
                    <a:pt x="193" y="83"/>
                    <a:pt x="193" y="82"/>
                  </a:cubicBezTo>
                  <a:cubicBezTo>
                    <a:pt x="192" y="82"/>
                    <a:pt x="192" y="81"/>
                    <a:pt x="191" y="80"/>
                  </a:cubicBezTo>
                  <a:cubicBezTo>
                    <a:pt x="187" y="76"/>
                    <a:pt x="181" y="69"/>
                    <a:pt x="180" y="68"/>
                  </a:cubicBezTo>
                  <a:cubicBezTo>
                    <a:pt x="180" y="67"/>
                    <a:pt x="183" y="64"/>
                    <a:pt x="183" y="63"/>
                  </a:cubicBezTo>
                  <a:cubicBezTo>
                    <a:pt x="182" y="62"/>
                    <a:pt x="181" y="61"/>
                    <a:pt x="179" y="61"/>
                  </a:cubicBezTo>
                  <a:cubicBezTo>
                    <a:pt x="148" y="61"/>
                    <a:pt x="148" y="61"/>
                    <a:pt x="148" y="61"/>
                  </a:cubicBezTo>
                  <a:cubicBezTo>
                    <a:pt x="148" y="50"/>
                    <a:pt x="148" y="50"/>
                    <a:pt x="148" y="50"/>
                  </a:cubicBezTo>
                  <a:cubicBezTo>
                    <a:pt x="149" y="49"/>
                    <a:pt x="148" y="47"/>
                    <a:pt x="144" y="46"/>
                  </a:cubicBezTo>
                  <a:cubicBezTo>
                    <a:pt x="142" y="45"/>
                    <a:pt x="141" y="45"/>
                    <a:pt x="141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0" y="44"/>
                    <a:pt x="140" y="44"/>
                    <a:pt x="140" y="44"/>
                  </a:cubicBezTo>
                  <a:cubicBezTo>
                    <a:pt x="139" y="44"/>
                    <a:pt x="139" y="44"/>
                    <a:pt x="138" y="44"/>
                  </a:cubicBezTo>
                  <a:cubicBezTo>
                    <a:pt x="137" y="43"/>
                    <a:pt x="135" y="43"/>
                    <a:pt x="132" y="43"/>
                  </a:cubicBezTo>
                  <a:cubicBezTo>
                    <a:pt x="127" y="43"/>
                    <a:pt x="123" y="44"/>
                    <a:pt x="123" y="44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6" y="39"/>
                    <a:pt x="106" y="39"/>
                    <a:pt x="106" y="3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0" y="16"/>
                    <a:pt x="27" y="15"/>
                    <a:pt x="24" y="15"/>
                  </a:cubicBezTo>
                  <a:cubicBezTo>
                    <a:pt x="23" y="15"/>
                    <a:pt x="22" y="15"/>
                    <a:pt x="21" y="15"/>
                  </a:cubicBezTo>
                  <a:close/>
                </a:path>
              </a:pathLst>
            </a:custGeom>
            <a:solidFill>
              <a:srgbClr val="4E61A2">
                <a:alpha val="25000"/>
              </a:srgbClr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585;p10"/>
            <p:cNvSpPr/>
            <p:nvPr/>
          </p:nvSpPr>
          <p:spPr>
            <a:xfrm>
              <a:off x="8530122" y="2666428"/>
              <a:ext cx="785760" cy="578453"/>
            </a:xfrm>
            <a:custGeom>
              <a:avLst/>
              <a:gdLst/>
              <a:ahLst/>
              <a:cxnLst/>
              <a:rect l="l" t="t" r="r" b="b"/>
              <a:pathLst>
                <a:path w="199" h="146" extrusionOk="0">
                  <a:moveTo>
                    <a:pt x="81" y="0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9"/>
                    <a:pt x="75" y="22"/>
                    <a:pt x="74" y="24"/>
                  </a:cubicBezTo>
                  <a:cubicBezTo>
                    <a:pt x="74" y="26"/>
                    <a:pt x="74" y="27"/>
                    <a:pt x="74" y="29"/>
                  </a:cubicBezTo>
                  <a:cubicBezTo>
                    <a:pt x="74" y="30"/>
                    <a:pt x="74" y="31"/>
                    <a:pt x="74" y="33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6" y="75"/>
                    <a:pt x="45" y="75"/>
                    <a:pt x="44" y="75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29" y="83"/>
                    <a:pt x="23" y="85"/>
                  </a:cubicBezTo>
                  <a:cubicBezTo>
                    <a:pt x="20" y="85"/>
                    <a:pt x="20" y="86"/>
                    <a:pt x="20" y="87"/>
                  </a:cubicBezTo>
                  <a:cubicBezTo>
                    <a:pt x="21" y="89"/>
                    <a:pt x="20" y="91"/>
                    <a:pt x="18" y="92"/>
                  </a:cubicBezTo>
                  <a:cubicBezTo>
                    <a:pt x="13" y="95"/>
                    <a:pt x="5" y="100"/>
                    <a:pt x="4" y="100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1" y="112"/>
                    <a:pt x="1" y="114"/>
                    <a:pt x="1" y="115"/>
                  </a:cubicBezTo>
                  <a:cubicBezTo>
                    <a:pt x="1" y="117"/>
                    <a:pt x="0" y="120"/>
                    <a:pt x="0" y="122"/>
                  </a:cubicBezTo>
                  <a:cubicBezTo>
                    <a:pt x="0" y="123"/>
                    <a:pt x="0" y="123"/>
                    <a:pt x="0" y="124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3" y="132"/>
                    <a:pt x="4" y="132"/>
                    <a:pt x="5" y="133"/>
                  </a:cubicBezTo>
                  <a:cubicBezTo>
                    <a:pt x="6" y="134"/>
                    <a:pt x="7" y="135"/>
                    <a:pt x="9" y="137"/>
                  </a:cubicBezTo>
                  <a:cubicBezTo>
                    <a:pt x="9" y="138"/>
                    <a:pt x="10" y="138"/>
                    <a:pt x="11" y="138"/>
                  </a:cubicBezTo>
                  <a:cubicBezTo>
                    <a:pt x="11" y="138"/>
                    <a:pt x="11" y="138"/>
                    <a:pt x="12" y="138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4" y="138"/>
                    <a:pt x="14" y="138"/>
                    <a:pt x="14" y="138"/>
                  </a:cubicBezTo>
                  <a:cubicBezTo>
                    <a:pt x="14" y="139"/>
                    <a:pt x="15" y="140"/>
                    <a:pt x="16" y="141"/>
                  </a:cubicBezTo>
                  <a:cubicBezTo>
                    <a:pt x="17" y="142"/>
                    <a:pt x="18" y="143"/>
                    <a:pt x="18" y="144"/>
                  </a:cubicBezTo>
                  <a:cubicBezTo>
                    <a:pt x="18" y="144"/>
                    <a:pt x="18" y="144"/>
                    <a:pt x="18" y="144"/>
                  </a:cubicBezTo>
                  <a:cubicBezTo>
                    <a:pt x="19" y="144"/>
                    <a:pt x="19" y="144"/>
                    <a:pt x="19" y="14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1" y="144"/>
                    <a:pt x="21" y="144"/>
                    <a:pt x="22" y="144"/>
                  </a:cubicBezTo>
                  <a:cubicBezTo>
                    <a:pt x="22" y="144"/>
                    <a:pt x="22" y="144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4" y="144"/>
                    <a:pt x="25" y="144"/>
                    <a:pt x="26" y="144"/>
                  </a:cubicBezTo>
                  <a:cubicBezTo>
                    <a:pt x="27" y="144"/>
                    <a:pt x="28" y="144"/>
                    <a:pt x="29" y="144"/>
                  </a:cubicBezTo>
                  <a:cubicBezTo>
                    <a:pt x="30" y="144"/>
                    <a:pt x="30" y="144"/>
                    <a:pt x="30" y="144"/>
                  </a:cubicBezTo>
                  <a:cubicBezTo>
                    <a:pt x="31" y="145"/>
                    <a:pt x="31" y="145"/>
                    <a:pt x="31" y="145"/>
                  </a:cubicBezTo>
                  <a:cubicBezTo>
                    <a:pt x="32" y="145"/>
                    <a:pt x="33" y="145"/>
                    <a:pt x="33" y="144"/>
                  </a:cubicBezTo>
                  <a:cubicBezTo>
                    <a:pt x="34" y="144"/>
                    <a:pt x="35" y="144"/>
                    <a:pt x="35" y="144"/>
                  </a:cubicBezTo>
                  <a:cubicBezTo>
                    <a:pt x="36" y="144"/>
                    <a:pt x="36" y="144"/>
                    <a:pt x="37" y="144"/>
                  </a:cubicBezTo>
                  <a:cubicBezTo>
                    <a:pt x="37" y="145"/>
                    <a:pt x="38" y="145"/>
                    <a:pt x="39" y="145"/>
                  </a:cubicBezTo>
                  <a:cubicBezTo>
                    <a:pt x="40" y="145"/>
                    <a:pt x="41" y="145"/>
                    <a:pt x="41" y="145"/>
                  </a:cubicBezTo>
                  <a:cubicBezTo>
                    <a:pt x="42" y="145"/>
                    <a:pt x="43" y="145"/>
                    <a:pt x="44" y="145"/>
                  </a:cubicBezTo>
                  <a:cubicBezTo>
                    <a:pt x="45" y="145"/>
                    <a:pt x="45" y="145"/>
                    <a:pt x="46" y="145"/>
                  </a:cubicBezTo>
                  <a:cubicBezTo>
                    <a:pt x="46" y="145"/>
                    <a:pt x="46" y="145"/>
                    <a:pt x="47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8" y="145"/>
                    <a:pt x="49" y="145"/>
                    <a:pt x="50" y="145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6" y="145"/>
                    <a:pt x="57" y="145"/>
                    <a:pt x="58" y="146"/>
                  </a:cubicBezTo>
                  <a:cubicBezTo>
                    <a:pt x="58" y="146"/>
                    <a:pt x="58" y="146"/>
                    <a:pt x="58" y="146"/>
                  </a:cubicBezTo>
                  <a:cubicBezTo>
                    <a:pt x="59" y="146"/>
                    <a:pt x="59" y="146"/>
                    <a:pt x="59" y="146"/>
                  </a:cubicBezTo>
                  <a:cubicBezTo>
                    <a:pt x="60" y="146"/>
                    <a:pt x="61" y="146"/>
                    <a:pt x="62" y="146"/>
                  </a:cubicBezTo>
                  <a:cubicBezTo>
                    <a:pt x="63" y="146"/>
                    <a:pt x="64" y="146"/>
                    <a:pt x="64" y="146"/>
                  </a:cubicBezTo>
                  <a:cubicBezTo>
                    <a:pt x="64" y="146"/>
                    <a:pt x="64" y="146"/>
                    <a:pt x="64" y="146"/>
                  </a:cubicBezTo>
                  <a:cubicBezTo>
                    <a:pt x="67" y="146"/>
                    <a:pt x="70" y="145"/>
                    <a:pt x="70" y="144"/>
                  </a:cubicBezTo>
                  <a:cubicBezTo>
                    <a:pt x="81" y="142"/>
                    <a:pt x="81" y="142"/>
                    <a:pt x="81" y="142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4" y="138"/>
                    <a:pt x="104" y="138"/>
                    <a:pt x="104" y="138"/>
                  </a:cubicBezTo>
                  <a:cubicBezTo>
                    <a:pt x="104" y="137"/>
                    <a:pt x="108" y="135"/>
                    <a:pt x="108" y="133"/>
                  </a:cubicBezTo>
                  <a:cubicBezTo>
                    <a:pt x="109" y="132"/>
                    <a:pt x="110" y="130"/>
                    <a:pt x="111" y="127"/>
                  </a:cubicBezTo>
                  <a:cubicBezTo>
                    <a:pt x="112" y="127"/>
                    <a:pt x="113" y="128"/>
                    <a:pt x="114" y="128"/>
                  </a:cubicBezTo>
                  <a:cubicBezTo>
                    <a:pt x="114" y="128"/>
                    <a:pt x="114" y="128"/>
                    <a:pt x="114" y="128"/>
                  </a:cubicBezTo>
                  <a:cubicBezTo>
                    <a:pt x="114" y="128"/>
                    <a:pt x="114" y="128"/>
                    <a:pt x="114" y="128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116" y="124"/>
                    <a:pt x="116" y="124"/>
                    <a:pt x="116" y="124"/>
                  </a:cubicBezTo>
                  <a:cubicBezTo>
                    <a:pt x="118" y="121"/>
                    <a:pt x="119" y="120"/>
                    <a:pt x="119" y="120"/>
                  </a:cubicBezTo>
                  <a:cubicBezTo>
                    <a:pt x="119" y="120"/>
                    <a:pt x="119" y="120"/>
                    <a:pt x="120" y="118"/>
                  </a:cubicBezTo>
                  <a:cubicBezTo>
                    <a:pt x="122" y="116"/>
                    <a:pt x="121" y="110"/>
                    <a:pt x="120" y="109"/>
                  </a:cubicBezTo>
                  <a:cubicBezTo>
                    <a:pt x="128" y="106"/>
                    <a:pt x="128" y="106"/>
                    <a:pt x="128" y="106"/>
                  </a:cubicBezTo>
                  <a:cubicBezTo>
                    <a:pt x="137" y="106"/>
                    <a:pt x="137" y="106"/>
                    <a:pt x="137" y="106"/>
                  </a:cubicBezTo>
                  <a:cubicBezTo>
                    <a:pt x="136" y="104"/>
                    <a:pt x="136" y="104"/>
                    <a:pt x="136" y="104"/>
                  </a:cubicBezTo>
                  <a:cubicBezTo>
                    <a:pt x="135" y="103"/>
                    <a:pt x="135" y="101"/>
                    <a:pt x="137" y="99"/>
                  </a:cubicBezTo>
                  <a:cubicBezTo>
                    <a:pt x="139" y="97"/>
                    <a:pt x="142" y="92"/>
                    <a:pt x="143" y="91"/>
                  </a:cubicBezTo>
                  <a:cubicBezTo>
                    <a:pt x="147" y="91"/>
                    <a:pt x="147" y="91"/>
                    <a:pt x="147" y="91"/>
                  </a:cubicBezTo>
                  <a:cubicBezTo>
                    <a:pt x="151" y="88"/>
                    <a:pt x="151" y="88"/>
                    <a:pt x="151" y="88"/>
                  </a:cubicBezTo>
                  <a:cubicBezTo>
                    <a:pt x="155" y="82"/>
                    <a:pt x="155" y="82"/>
                    <a:pt x="155" y="82"/>
                  </a:cubicBezTo>
                  <a:cubicBezTo>
                    <a:pt x="158" y="79"/>
                    <a:pt x="159" y="77"/>
                    <a:pt x="160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67"/>
                    <a:pt x="166" y="67"/>
                    <a:pt x="166" y="67"/>
                  </a:cubicBezTo>
                  <a:cubicBezTo>
                    <a:pt x="174" y="70"/>
                    <a:pt x="174" y="70"/>
                    <a:pt x="174" y="70"/>
                  </a:cubicBezTo>
                  <a:cubicBezTo>
                    <a:pt x="178" y="71"/>
                    <a:pt x="178" y="71"/>
                    <a:pt x="178" y="71"/>
                  </a:cubicBezTo>
                  <a:cubicBezTo>
                    <a:pt x="183" y="74"/>
                    <a:pt x="183" y="74"/>
                    <a:pt x="183" y="74"/>
                  </a:cubicBezTo>
                  <a:cubicBezTo>
                    <a:pt x="186" y="71"/>
                    <a:pt x="186" y="71"/>
                    <a:pt x="186" y="71"/>
                  </a:cubicBezTo>
                  <a:cubicBezTo>
                    <a:pt x="186" y="67"/>
                    <a:pt x="186" y="67"/>
                    <a:pt x="186" y="67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5" y="67"/>
                    <a:pt x="195" y="67"/>
                    <a:pt x="195" y="67"/>
                  </a:cubicBezTo>
                  <a:cubicBezTo>
                    <a:pt x="196" y="66"/>
                    <a:pt x="196" y="66"/>
                    <a:pt x="196" y="66"/>
                  </a:cubicBezTo>
                  <a:cubicBezTo>
                    <a:pt x="196" y="65"/>
                    <a:pt x="196" y="65"/>
                    <a:pt x="196" y="65"/>
                  </a:cubicBezTo>
                  <a:cubicBezTo>
                    <a:pt x="196" y="65"/>
                    <a:pt x="196" y="65"/>
                    <a:pt x="196" y="65"/>
                  </a:cubicBezTo>
                  <a:cubicBezTo>
                    <a:pt x="199" y="63"/>
                    <a:pt x="199" y="62"/>
                    <a:pt x="199" y="62"/>
                  </a:cubicBezTo>
                  <a:cubicBezTo>
                    <a:pt x="199" y="62"/>
                    <a:pt x="199" y="62"/>
                    <a:pt x="199" y="62"/>
                  </a:cubicBezTo>
                  <a:cubicBezTo>
                    <a:pt x="196" y="61"/>
                    <a:pt x="193" y="60"/>
                    <a:pt x="192" y="60"/>
                  </a:cubicBezTo>
                  <a:cubicBezTo>
                    <a:pt x="179" y="58"/>
                    <a:pt x="179" y="58"/>
                    <a:pt x="179" y="58"/>
                  </a:cubicBezTo>
                  <a:cubicBezTo>
                    <a:pt x="157" y="61"/>
                    <a:pt x="157" y="61"/>
                    <a:pt x="157" y="61"/>
                  </a:cubicBezTo>
                  <a:cubicBezTo>
                    <a:pt x="149" y="61"/>
                    <a:pt x="149" y="61"/>
                    <a:pt x="149" y="61"/>
                  </a:cubicBezTo>
                  <a:cubicBezTo>
                    <a:pt x="140" y="60"/>
                    <a:pt x="140" y="60"/>
                    <a:pt x="140" y="60"/>
                  </a:cubicBezTo>
                  <a:cubicBezTo>
                    <a:pt x="134" y="60"/>
                    <a:pt x="134" y="60"/>
                    <a:pt x="134" y="60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29" y="62"/>
                    <a:pt x="125" y="64"/>
                    <a:pt x="119" y="66"/>
                  </a:cubicBezTo>
                  <a:cubicBezTo>
                    <a:pt x="117" y="66"/>
                    <a:pt x="117" y="66"/>
                    <a:pt x="117" y="66"/>
                  </a:cubicBezTo>
                  <a:cubicBezTo>
                    <a:pt x="117" y="55"/>
                    <a:pt x="117" y="55"/>
                    <a:pt x="117" y="55"/>
                  </a:cubicBezTo>
                  <a:cubicBezTo>
                    <a:pt x="81" y="55"/>
                    <a:pt x="81" y="55"/>
                    <a:pt x="81" y="55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4E61A2">
                <a:alpha val="25000"/>
              </a:srgbClr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586;p10"/>
            <p:cNvSpPr/>
            <p:nvPr/>
          </p:nvSpPr>
          <p:spPr>
            <a:xfrm>
              <a:off x="2068274" y="876091"/>
              <a:ext cx="1181983" cy="645326"/>
            </a:xfrm>
            <a:custGeom>
              <a:avLst/>
              <a:gdLst/>
              <a:ahLst/>
              <a:cxnLst/>
              <a:rect l="l" t="t" r="r" b="b"/>
              <a:pathLst>
                <a:path w="299" h="163" extrusionOk="0">
                  <a:moveTo>
                    <a:pt x="79" y="152"/>
                  </a:moveTo>
                  <a:cubicBezTo>
                    <a:pt x="79" y="163"/>
                    <a:pt x="79" y="163"/>
                    <a:pt x="79" y="163"/>
                  </a:cubicBezTo>
                  <a:cubicBezTo>
                    <a:pt x="205" y="163"/>
                    <a:pt x="205" y="163"/>
                    <a:pt x="205" y="163"/>
                  </a:cubicBezTo>
                  <a:cubicBezTo>
                    <a:pt x="222" y="148"/>
                    <a:pt x="222" y="148"/>
                    <a:pt x="222" y="148"/>
                  </a:cubicBezTo>
                  <a:cubicBezTo>
                    <a:pt x="261" y="148"/>
                    <a:pt x="261" y="148"/>
                    <a:pt x="261" y="148"/>
                  </a:cubicBezTo>
                  <a:cubicBezTo>
                    <a:pt x="261" y="148"/>
                    <a:pt x="266" y="148"/>
                    <a:pt x="272" y="148"/>
                  </a:cubicBezTo>
                  <a:cubicBezTo>
                    <a:pt x="276" y="148"/>
                    <a:pt x="279" y="148"/>
                    <a:pt x="282" y="148"/>
                  </a:cubicBezTo>
                  <a:cubicBezTo>
                    <a:pt x="285" y="148"/>
                    <a:pt x="289" y="149"/>
                    <a:pt x="293" y="149"/>
                  </a:cubicBezTo>
                  <a:cubicBezTo>
                    <a:pt x="295" y="149"/>
                    <a:pt x="297" y="149"/>
                    <a:pt x="298" y="149"/>
                  </a:cubicBezTo>
                  <a:cubicBezTo>
                    <a:pt x="299" y="149"/>
                    <a:pt x="299" y="149"/>
                    <a:pt x="299" y="149"/>
                  </a:cubicBezTo>
                  <a:cubicBezTo>
                    <a:pt x="299" y="149"/>
                    <a:pt x="299" y="149"/>
                    <a:pt x="299" y="149"/>
                  </a:cubicBezTo>
                  <a:cubicBezTo>
                    <a:pt x="299" y="149"/>
                    <a:pt x="299" y="149"/>
                    <a:pt x="299" y="149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6"/>
                    <a:pt x="94" y="16"/>
                    <a:pt x="94" y="1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6" y="32"/>
                    <a:pt x="86" y="32"/>
                    <a:pt x="86" y="32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6" y="90"/>
                    <a:pt x="66" y="90"/>
                    <a:pt x="66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82" y="55"/>
                    <a:pt x="82" y="55"/>
                    <a:pt x="82" y="55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23" y="114"/>
                    <a:pt x="23" y="114"/>
                    <a:pt x="23" y="114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31" y="114"/>
                    <a:pt x="31" y="114"/>
                    <a:pt x="31" y="114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129"/>
                    <a:pt x="27" y="129"/>
                    <a:pt x="27" y="129"/>
                  </a:cubicBezTo>
                  <a:cubicBezTo>
                    <a:pt x="31" y="129"/>
                    <a:pt x="31" y="129"/>
                    <a:pt x="31" y="129"/>
                  </a:cubicBezTo>
                  <a:cubicBezTo>
                    <a:pt x="35" y="129"/>
                    <a:pt x="35" y="129"/>
                    <a:pt x="35" y="129"/>
                  </a:cubicBezTo>
                  <a:cubicBezTo>
                    <a:pt x="35" y="133"/>
                    <a:pt x="35" y="133"/>
                    <a:pt x="35" y="133"/>
                  </a:cubicBezTo>
                  <a:cubicBezTo>
                    <a:pt x="68" y="133"/>
                    <a:pt x="68" y="133"/>
                    <a:pt x="68" y="133"/>
                  </a:cubicBezTo>
                  <a:lnTo>
                    <a:pt x="79" y="152"/>
                  </a:lnTo>
                  <a:close/>
                </a:path>
              </a:pathLst>
            </a:custGeom>
            <a:solidFill>
              <a:srgbClr val="F5AC00">
                <a:alpha val="25000"/>
              </a:srgbClr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587;p10"/>
            <p:cNvSpPr/>
            <p:nvPr/>
          </p:nvSpPr>
          <p:spPr>
            <a:xfrm>
              <a:off x="8510060" y="2932249"/>
              <a:ext cx="1011456" cy="396223"/>
            </a:xfrm>
            <a:custGeom>
              <a:avLst/>
              <a:gdLst/>
              <a:ahLst/>
              <a:cxnLst/>
              <a:rect l="l" t="t" r="r" b="b"/>
              <a:pathLst>
                <a:path w="256" h="100" extrusionOk="0">
                  <a:moveTo>
                    <a:pt x="217" y="45"/>
                  </a:moveTo>
                  <a:cubicBezTo>
                    <a:pt x="213" y="40"/>
                    <a:pt x="213" y="40"/>
                    <a:pt x="213" y="40"/>
                  </a:cubicBezTo>
                  <a:cubicBezTo>
                    <a:pt x="207" y="36"/>
                    <a:pt x="207" y="36"/>
                    <a:pt x="207" y="36"/>
                  </a:cubicBezTo>
                  <a:cubicBezTo>
                    <a:pt x="203" y="32"/>
                    <a:pt x="203" y="32"/>
                    <a:pt x="203" y="32"/>
                  </a:cubicBezTo>
                  <a:cubicBezTo>
                    <a:pt x="207" y="27"/>
                    <a:pt x="207" y="27"/>
                    <a:pt x="207" y="27"/>
                  </a:cubicBezTo>
                  <a:cubicBezTo>
                    <a:pt x="207" y="21"/>
                    <a:pt x="207" y="21"/>
                    <a:pt x="207" y="21"/>
                  </a:cubicBezTo>
                  <a:cubicBezTo>
                    <a:pt x="201" y="15"/>
                    <a:pt x="201" y="15"/>
                    <a:pt x="201" y="15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1" y="4"/>
                    <a:pt x="191" y="4"/>
                    <a:pt x="191" y="4"/>
                  </a:cubicBezTo>
                  <a:cubicBezTo>
                    <a:pt x="188" y="7"/>
                    <a:pt x="188" y="7"/>
                    <a:pt x="188" y="7"/>
                  </a:cubicBezTo>
                  <a:cubicBezTo>
                    <a:pt x="183" y="4"/>
                    <a:pt x="183" y="4"/>
                    <a:pt x="183" y="4"/>
                  </a:cubicBezTo>
                  <a:cubicBezTo>
                    <a:pt x="179" y="3"/>
                    <a:pt x="179" y="3"/>
                    <a:pt x="179" y="3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67" y="10"/>
                    <a:pt x="167" y="10"/>
                    <a:pt x="167" y="10"/>
                  </a:cubicBezTo>
                  <a:cubicBezTo>
                    <a:pt x="165" y="10"/>
                    <a:pt x="165" y="10"/>
                    <a:pt x="165" y="10"/>
                  </a:cubicBezTo>
                  <a:cubicBezTo>
                    <a:pt x="164" y="10"/>
                    <a:pt x="163" y="12"/>
                    <a:pt x="160" y="15"/>
                  </a:cubicBezTo>
                  <a:cubicBezTo>
                    <a:pt x="156" y="21"/>
                    <a:pt x="156" y="21"/>
                    <a:pt x="156" y="21"/>
                  </a:cubicBezTo>
                  <a:cubicBezTo>
                    <a:pt x="152" y="24"/>
                    <a:pt x="152" y="24"/>
                    <a:pt x="152" y="24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47" y="25"/>
                    <a:pt x="144" y="30"/>
                    <a:pt x="142" y="32"/>
                  </a:cubicBezTo>
                  <a:cubicBezTo>
                    <a:pt x="140" y="34"/>
                    <a:pt x="140" y="36"/>
                    <a:pt x="141" y="37"/>
                  </a:cubicBezTo>
                  <a:cubicBezTo>
                    <a:pt x="142" y="39"/>
                    <a:pt x="142" y="39"/>
                    <a:pt x="142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6" y="43"/>
                    <a:pt x="127" y="49"/>
                    <a:pt x="125" y="51"/>
                  </a:cubicBezTo>
                  <a:cubicBezTo>
                    <a:pt x="124" y="53"/>
                    <a:pt x="124" y="53"/>
                    <a:pt x="124" y="53"/>
                  </a:cubicBezTo>
                  <a:cubicBezTo>
                    <a:pt x="124" y="53"/>
                    <a:pt x="123" y="54"/>
                    <a:pt x="121" y="57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2" y="59"/>
                    <a:pt x="122" y="59"/>
                    <a:pt x="122" y="59"/>
                  </a:cubicBezTo>
                  <a:cubicBezTo>
                    <a:pt x="120" y="61"/>
                    <a:pt x="120" y="61"/>
                    <a:pt x="120" y="61"/>
                  </a:cubicBezTo>
                  <a:cubicBezTo>
                    <a:pt x="119" y="61"/>
                    <a:pt x="119" y="61"/>
                    <a:pt x="119" y="61"/>
                  </a:cubicBezTo>
                  <a:cubicBezTo>
                    <a:pt x="119" y="61"/>
                    <a:pt x="119" y="61"/>
                    <a:pt x="119" y="61"/>
                  </a:cubicBezTo>
                  <a:cubicBezTo>
                    <a:pt x="119" y="61"/>
                    <a:pt x="119" y="61"/>
                    <a:pt x="119" y="61"/>
                  </a:cubicBezTo>
                  <a:cubicBezTo>
                    <a:pt x="118" y="61"/>
                    <a:pt x="117" y="60"/>
                    <a:pt x="116" y="60"/>
                  </a:cubicBezTo>
                  <a:cubicBezTo>
                    <a:pt x="115" y="63"/>
                    <a:pt x="114" y="65"/>
                    <a:pt x="113" y="66"/>
                  </a:cubicBezTo>
                  <a:cubicBezTo>
                    <a:pt x="113" y="68"/>
                    <a:pt x="109" y="70"/>
                    <a:pt x="109" y="71"/>
                  </a:cubicBezTo>
                  <a:cubicBezTo>
                    <a:pt x="109" y="75"/>
                    <a:pt x="109" y="75"/>
                    <a:pt x="109" y="75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5" y="78"/>
                    <a:pt x="72" y="79"/>
                    <a:pt x="69" y="79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69" y="79"/>
                    <a:pt x="68" y="79"/>
                    <a:pt x="67" y="79"/>
                  </a:cubicBezTo>
                  <a:cubicBezTo>
                    <a:pt x="66" y="79"/>
                    <a:pt x="65" y="79"/>
                    <a:pt x="64" y="79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2" y="78"/>
                    <a:pt x="61" y="78"/>
                    <a:pt x="60" y="78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54" y="78"/>
                    <a:pt x="53" y="78"/>
                    <a:pt x="52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0" y="78"/>
                    <a:pt x="50" y="78"/>
                    <a:pt x="49" y="78"/>
                  </a:cubicBezTo>
                  <a:cubicBezTo>
                    <a:pt x="48" y="78"/>
                    <a:pt x="47" y="78"/>
                    <a:pt x="46" y="78"/>
                  </a:cubicBezTo>
                  <a:cubicBezTo>
                    <a:pt x="46" y="78"/>
                    <a:pt x="45" y="78"/>
                    <a:pt x="44" y="78"/>
                  </a:cubicBezTo>
                  <a:cubicBezTo>
                    <a:pt x="43" y="78"/>
                    <a:pt x="42" y="78"/>
                    <a:pt x="42" y="77"/>
                  </a:cubicBezTo>
                  <a:cubicBezTo>
                    <a:pt x="41" y="77"/>
                    <a:pt x="41" y="77"/>
                    <a:pt x="40" y="77"/>
                  </a:cubicBezTo>
                  <a:cubicBezTo>
                    <a:pt x="40" y="77"/>
                    <a:pt x="39" y="77"/>
                    <a:pt x="38" y="77"/>
                  </a:cubicBezTo>
                  <a:cubicBezTo>
                    <a:pt x="38" y="78"/>
                    <a:pt x="37" y="78"/>
                    <a:pt x="36" y="78"/>
                  </a:cubicBezTo>
                  <a:cubicBezTo>
                    <a:pt x="36" y="78"/>
                    <a:pt x="36" y="78"/>
                    <a:pt x="35" y="77"/>
                  </a:cubicBezTo>
                  <a:cubicBezTo>
                    <a:pt x="35" y="77"/>
                    <a:pt x="35" y="77"/>
                    <a:pt x="34" y="77"/>
                  </a:cubicBezTo>
                  <a:cubicBezTo>
                    <a:pt x="33" y="77"/>
                    <a:pt x="32" y="77"/>
                    <a:pt x="31" y="77"/>
                  </a:cubicBezTo>
                  <a:cubicBezTo>
                    <a:pt x="30" y="77"/>
                    <a:pt x="29" y="77"/>
                    <a:pt x="28" y="77"/>
                  </a:cubicBezTo>
                  <a:cubicBezTo>
                    <a:pt x="28" y="77"/>
                    <a:pt x="28" y="77"/>
                    <a:pt x="28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6" y="77"/>
                    <a:pt x="26" y="77"/>
                    <a:pt x="25" y="77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78"/>
                    <a:pt x="23" y="78"/>
                    <a:pt x="23" y="79"/>
                  </a:cubicBezTo>
                  <a:cubicBezTo>
                    <a:pt x="23" y="80"/>
                    <a:pt x="23" y="80"/>
                    <a:pt x="23" y="82"/>
                  </a:cubicBezTo>
                  <a:cubicBezTo>
                    <a:pt x="22" y="83"/>
                    <a:pt x="22" y="85"/>
                    <a:pt x="22" y="86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13" y="91"/>
                    <a:pt x="13" y="91"/>
                    <a:pt x="13" y="91"/>
                  </a:cubicBezTo>
                  <a:cubicBezTo>
                    <a:pt x="12" y="92"/>
                    <a:pt x="9" y="94"/>
                    <a:pt x="6" y="96"/>
                  </a:cubicBezTo>
                  <a:cubicBezTo>
                    <a:pt x="5" y="96"/>
                    <a:pt x="3" y="98"/>
                    <a:pt x="2" y="9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256" y="100"/>
                    <a:pt x="256" y="100"/>
                    <a:pt x="256" y="100"/>
                  </a:cubicBezTo>
                  <a:cubicBezTo>
                    <a:pt x="256" y="100"/>
                    <a:pt x="256" y="100"/>
                    <a:pt x="256" y="100"/>
                  </a:cubicBezTo>
                  <a:cubicBezTo>
                    <a:pt x="256" y="96"/>
                    <a:pt x="256" y="96"/>
                    <a:pt x="256" y="96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2" y="88"/>
                    <a:pt x="252" y="88"/>
                    <a:pt x="252" y="88"/>
                  </a:cubicBezTo>
                  <a:cubicBezTo>
                    <a:pt x="252" y="84"/>
                    <a:pt x="252" y="84"/>
                    <a:pt x="252" y="84"/>
                  </a:cubicBezTo>
                  <a:cubicBezTo>
                    <a:pt x="256" y="77"/>
                    <a:pt x="256" y="77"/>
                    <a:pt x="256" y="77"/>
                  </a:cubicBezTo>
                  <a:cubicBezTo>
                    <a:pt x="256" y="73"/>
                    <a:pt x="256" y="73"/>
                    <a:pt x="256" y="73"/>
                  </a:cubicBezTo>
                  <a:cubicBezTo>
                    <a:pt x="252" y="69"/>
                    <a:pt x="252" y="69"/>
                    <a:pt x="252" y="69"/>
                  </a:cubicBezTo>
                  <a:cubicBezTo>
                    <a:pt x="237" y="61"/>
                    <a:pt x="237" y="61"/>
                    <a:pt x="237" y="61"/>
                  </a:cubicBezTo>
                  <a:cubicBezTo>
                    <a:pt x="229" y="57"/>
                    <a:pt x="229" y="57"/>
                    <a:pt x="229" y="57"/>
                  </a:cubicBezTo>
                  <a:cubicBezTo>
                    <a:pt x="217" y="49"/>
                    <a:pt x="217" y="49"/>
                    <a:pt x="217" y="49"/>
                  </a:cubicBezTo>
                  <a:cubicBezTo>
                    <a:pt x="217" y="47"/>
                    <a:pt x="217" y="47"/>
                    <a:pt x="217" y="47"/>
                  </a:cubicBezTo>
                  <a:cubicBezTo>
                    <a:pt x="217" y="47"/>
                    <a:pt x="217" y="47"/>
                    <a:pt x="217" y="47"/>
                  </a:cubicBezTo>
                  <a:lnTo>
                    <a:pt x="217" y="45"/>
                  </a:lnTo>
                  <a:close/>
                </a:path>
              </a:pathLst>
            </a:custGeom>
            <a:solidFill>
              <a:srgbClr val="F5AC00">
                <a:alpha val="25000"/>
              </a:srgbClr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588;p10"/>
            <p:cNvSpPr/>
            <p:nvPr/>
          </p:nvSpPr>
          <p:spPr>
            <a:xfrm>
              <a:off x="10013033" y="1777016"/>
              <a:ext cx="240743" cy="434675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1148" y="8909"/>
                  </a:moveTo>
                  <a:lnTo>
                    <a:pt x="1148" y="8909"/>
                  </a:lnTo>
                  <a:cubicBezTo>
                    <a:pt x="984" y="9091"/>
                    <a:pt x="820" y="9455"/>
                    <a:pt x="656" y="9818"/>
                  </a:cubicBezTo>
                  <a:lnTo>
                    <a:pt x="656" y="10000"/>
                  </a:lnTo>
                  <a:lnTo>
                    <a:pt x="3770" y="10000"/>
                  </a:lnTo>
                  <a:lnTo>
                    <a:pt x="3770" y="9273"/>
                  </a:lnTo>
                  <a:lnTo>
                    <a:pt x="3934" y="9273"/>
                  </a:lnTo>
                  <a:cubicBezTo>
                    <a:pt x="4098" y="9182"/>
                    <a:pt x="4590" y="9000"/>
                    <a:pt x="4918" y="8636"/>
                  </a:cubicBezTo>
                  <a:lnTo>
                    <a:pt x="4918" y="8545"/>
                  </a:lnTo>
                  <a:lnTo>
                    <a:pt x="4918" y="8545"/>
                  </a:lnTo>
                  <a:lnTo>
                    <a:pt x="5082" y="8545"/>
                  </a:lnTo>
                  <a:lnTo>
                    <a:pt x="5082" y="8545"/>
                  </a:lnTo>
                  <a:lnTo>
                    <a:pt x="5082" y="8455"/>
                  </a:lnTo>
                  <a:cubicBezTo>
                    <a:pt x="5082" y="8455"/>
                    <a:pt x="5246" y="8273"/>
                    <a:pt x="5246" y="8182"/>
                  </a:cubicBezTo>
                  <a:cubicBezTo>
                    <a:pt x="5246" y="7909"/>
                    <a:pt x="5246" y="7818"/>
                    <a:pt x="5410" y="7727"/>
                  </a:cubicBezTo>
                  <a:lnTo>
                    <a:pt x="5410" y="7727"/>
                  </a:lnTo>
                  <a:lnTo>
                    <a:pt x="5410" y="7636"/>
                  </a:lnTo>
                  <a:lnTo>
                    <a:pt x="5410" y="7636"/>
                  </a:lnTo>
                  <a:lnTo>
                    <a:pt x="5410" y="7636"/>
                  </a:lnTo>
                  <a:lnTo>
                    <a:pt x="5410" y="7364"/>
                  </a:lnTo>
                  <a:lnTo>
                    <a:pt x="5410" y="6182"/>
                  </a:lnTo>
                  <a:cubicBezTo>
                    <a:pt x="5246" y="6182"/>
                    <a:pt x="5082" y="6182"/>
                    <a:pt x="5082" y="6091"/>
                  </a:cubicBezTo>
                  <a:lnTo>
                    <a:pt x="4918" y="6091"/>
                  </a:lnTo>
                  <a:lnTo>
                    <a:pt x="4918" y="6091"/>
                  </a:lnTo>
                  <a:cubicBezTo>
                    <a:pt x="4918" y="6000"/>
                    <a:pt x="5082" y="5909"/>
                    <a:pt x="5410" y="5727"/>
                  </a:cubicBezTo>
                  <a:cubicBezTo>
                    <a:pt x="6230" y="5364"/>
                    <a:pt x="6230" y="5000"/>
                    <a:pt x="6230" y="5000"/>
                  </a:cubicBezTo>
                  <a:lnTo>
                    <a:pt x="6230" y="4909"/>
                  </a:lnTo>
                  <a:lnTo>
                    <a:pt x="7213" y="3909"/>
                  </a:lnTo>
                  <a:cubicBezTo>
                    <a:pt x="7049" y="3909"/>
                    <a:pt x="6885" y="3909"/>
                    <a:pt x="6885" y="3818"/>
                  </a:cubicBezTo>
                  <a:cubicBezTo>
                    <a:pt x="6885" y="3727"/>
                    <a:pt x="6885" y="3636"/>
                    <a:pt x="7213" y="3455"/>
                  </a:cubicBezTo>
                  <a:cubicBezTo>
                    <a:pt x="7705" y="3182"/>
                    <a:pt x="8033" y="2909"/>
                    <a:pt x="8033" y="2818"/>
                  </a:cubicBezTo>
                  <a:lnTo>
                    <a:pt x="8033" y="2727"/>
                  </a:lnTo>
                  <a:lnTo>
                    <a:pt x="8852" y="2182"/>
                  </a:lnTo>
                  <a:lnTo>
                    <a:pt x="8852" y="1636"/>
                  </a:lnTo>
                  <a:lnTo>
                    <a:pt x="9016" y="1636"/>
                  </a:lnTo>
                  <a:cubicBezTo>
                    <a:pt x="9508" y="1455"/>
                    <a:pt x="10000" y="1273"/>
                    <a:pt x="10000" y="1091"/>
                  </a:cubicBezTo>
                  <a:lnTo>
                    <a:pt x="10000" y="0"/>
                  </a:lnTo>
                  <a:lnTo>
                    <a:pt x="9836" y="0"/>
                  </a:lnTo>
                  <a:lnTo>
                    <a:pt x="9836" y="182"/>
                  </a:lnTo>
                  <a:lnTo>
                    <a:pt x="164" y="182"/>
                  </a:lnTo>
                  <a:lnTo>
                    <a:pt x="0" y="182"/>
                  </a:lnTo>
                  <a:lnTo>
                    <a:pt x="0" y="7909"/>
                  </a:lnTo>
                  <a:lnTo>
                    <a:pt x="1148" y="8909"/>
                  </a:lnTo>
                  <a:close/>
                </a:path>
              </a:pathLst>
            </a:custGeom>
            <a:solidFill>
              <a:srgbClr val="4E61A2">
                <a:alpha val="25000"/>
              </a:srgbClr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589;p10"/>
            <p:cNvSpPr/>
            <p:nvPr/>
          </p:nvSpPr>
          <p:spPr>
            <a:xfrm>
              <a:off x="3725286" y="2223394"/>
              <a:ext cx="779072" cy="966317"/>
            </a:xfrm>
            <a:custGeom>
              <a:avLst/>
              <a:gdLst/>
              <a:ahLst/>
              <a:cxnLst/>
              <a:rect l="l" t="t" r="r" b="b"/>
              <a:pathLst>
                <a:path w="466" h="578" extrusionOk="0">
                  <a:moveTo>
                    <a:pt x="466" y="135"/>
                  </a:moveTo>
                  <a:lnTo>
                    <a:pt x="262" y="135"/>
                  </a:lnTo>
                  <a:lnTo>
                    <a:pt x="262" y="0"/>
                  </a:lnTo>
                  <a:lnTo>
                    <a:pt x="0" y="0"/>
                  </a:lnTo>
                  <a:lnTo>
                    <a:pt x="0" y="578"/>
                  </a:lnTo>
                  <a:lnTo>
                    <a:pt x="466" y="578"/>
                  </a:lnTo>
                  <a:lnTo>
                    <a:pt x="466" y="576"/>
                  </a:lnTo>
                  <a:lnTo>
                    <a:pt x="466" y="135"/>
                  </a:lnTo>
                  <a:lnTo>
                    <a:pt x="466" y="135"/>
                  </a:lnTo>
                  <a:lnTo>
                    <a:pt x="466" y="135"/>
                  </a:lnTo>
                  <a:close/>
                </a:path>
              </a:pathLst>
            </a:custGeom>
            <a:solidFill>
              <a:srgbClr val="848081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590;p10"/>
            <p:cNvSpPr/>
            <p:nvPr/>
          </p:nvSpPr>
          <p:spPr>
            <a:xfrm>
              <a:off x="4864310" y="3356672"/>
              <a:ext cx="1997835" cy="2051333"/>
            </a:xfrm>
            <a:custGeom>
              <a:avLst/>
              <a:gdLst/>
              <a:ahLst/>
              <a:cxnLst/>
              <a:rect l="l" t="t" r="r" b="b"/>
              <a:pathLst>
                <a:path w="505" h="518" extrusionOk="0">
                  <a:moveTo>
                    <a:pt x="483" y="341"/>
                  </a:moveTo>
                  <a:cubicBezTo>
                    <a:pt x="488" y="340"/>
                    <a:pt x="491" y="338"/>
                    <a:pt x="492" y="336"/>
                  </a:cubicBezTo>
                  <a:cubicBezTo>
                    <a:pt x="492" y="336"/>
                    <a:pt x="492" y="336"/>
                    <a:pt x="492" y="336"/>
                  </a:cubicBezTo>
                  <a:cubicBezTo>
                    <a:pt x="492" y="336"/>
                    <a:pt x="492" y="336"/>
                    <a:pt x="492" y="336"/>
                  </a:cubicBezTo>
                  <a:cubicBezTo>
                    <a:pt x="492" y="336"/>
                    <a:pt x="492" y="336"/>
                    <a:pt x="492" y="336"/>
                  </a:cubicBezTo>
                  <a:cubicBezTo>
                    <a:pt x="491" y="335"/>
                    <a:pt x="491" y="335"/>
                    <a:pt x="491" y="335"/>
                  </a:cubicBezTo>
                  <a:cubicBezTo>
                    <a:pt x="493" y="334"/>
                    <a:pt x="493" y="334"/>
                    <a:pt x="493" y="334"/>
                  </a:cubicBezTo>
                  <a:cubicBezTo>
                    <a:pt x="494" y="333"/>
                    <a:pt x="494" y="332"/>
                    <a:pt x="494" y="332"/>
                  </a:cubicBezTo>
                  <a:cubicBezTo>
                    <a:pt x="495" y="332"/>
                    <a:pt x="495" y="332"/>
                    <a:pt x="495" y="332"/>
                  </a:cubicBezTo>
                  <a:cubicBezTo>
                    <a:pt x="495" y="332"/>
                    <a:pt x="495" y="332"/>
                    <a:pt x="495" y="332"/>
                  </a:cubicBezTo>
                  <a:cubicBezTo>
                    <a:pt x="495" y="332"/>
                    <a:pt x="496" y="331"/>
                    <a:pt x="497" y="329"/>
                  </a:cubicBezTo>
                  <a:cubicBezTo>
                    <a:pt x="497" y="328"/>
                    <a:pt x="498" y="328"/>
                    <a:pt x="498" y="328"/>
                  </a:cubicBezTo>
                  <a:cubicBezTo>
                    <a:pt x="499" y="327"/>
                    <a:pt x="499" y="327"/>
                    <a:pt x="499" y="327"/>
                  </a:cubicBezTo>
                  <a:cubicBezTo>
                    <a:pt x="499" y="327"/>
                    <a:pt x="499" y="327"/>
                    <a:pt x="499" y="327"/>
                  </a:cubicBezTo>
                  <a:cubicBezTo>
                    <a:pt x="500" y="323"/>
                    <a:pt x="500" y="323"/>
                    <a:pt x="500" y="323"/>
                  </a:cubicBezTo>
                  <a:cubicBezTo>
                    <a:pt x="500" y="323"/>
                    <a:pt x="500" y="323"/>
                    <a:pt x="500" y="323"/>
                  </a:cubicBezTo>
                  <a:cubicBezTo>
                    <a:pt x="501" y="323"/>
                    <a:pt x="501" y="323"/>
                    <a:pt x="501" y="323"/>
                  </a:cubicBezTo>
                  <a:cubicBezTo>
                    <a:pt x="501" y="322"/>
                    <a:pt x="501" y="322"/>
                    <a:pt x="501" y="322"/>
                  </a:cubicBezTo>
                  <a:cubicBezTo>
                    <a:pt x="501" y="322"/>
                    <a:pt x="501" y="322"/>
                    <a:pt x="501" y="322"/>
                  </a:cubicBezTo>
                  <a:cubicBezTo>
                    <a:pt x="501" y="322"/>
                    <a:pt x="501" y="320"/>
                    <a:pt x="502" y="318"/>
                  </a:cubicBezTo>
                  <a:cubicBezTo>
                    <a:pt x="502" y="317"/>
                    <a:pt x="502" y="316"/>
                    <a:pt x="502" y="315"/>
                  </a:cubicBezTo>
                  <a:cubicBezTo>
                    <a:pt x="502" y="314"/>
                    <a:pt x="502" y="314"/>
                    <a:pt x="502" y="314"/>
                  </a:cubicBezTo>
                  <a:cubicBezTo>
                    <a:pt x="502" y="314"/>
                    <a:pt x="502" y="314"/>
                    <a:pt x="502" y="314"/>
                  </a:cubicBezTo>
                  <a:cubicBezTo>
                    <a:pt x="502" y="314"/>
                    <a:pt x="502" y="312"/>
                    <a:pt x="502" y="309"/>
                  </a:cubicBezTo>
                  <a:cubicBezTo>
                    <a:pt x="502" y="298"/>
                    <a:pt x="502" y="298"/>
                    <a:pt x="502" y="298"/>
                  </a:cubicBezTo>
                  <a:cubicBezTo>
                    <a:pt x="502" y="295"/>
                    <a:pt x="503" y="293"/>
                    <a:pt x="504" y="291"/>
                  </a:cubicBezTo>
                  <a:cubicBezTo>
                    <a:pt x="505" y="289"/>
                    <a:pt x="505" y="288"/>
                    <a:pt x="502" y="284"/>
                  </a:cubicBezTo>
                  <a:cubicBezTo>
                    <a:pt x="498" y="277"/>
                    <a:pt x="498" y="277"/>
                    <a:pt x="498" y="277"/>
                  </a:cubicBezTo>
                  <a:cubicBezTo>
                    <a:pt x="498" y="276"/>
                    <a:pt x="498" y="276"/>
                    <a:pt x="498" y="276"/>
                  </a:cubicBezTo>
                  <a:cubicBezTo>
                    <a:pt x="498" y="276"/>
                    <a:pt x="498" y="276"/>
                    <a:pt x="498" y="276"/>
                  </a:cubicBezTo>
                  <a:cubicBezTo>
                    <a:pt x="498" y="275"/>
                    <a:pt x="497" y="274"/>
                    <a:pt x="493" y="271"/>
                  </a:cubicBezTo>
                  <a:cubicBezTo>
                    <a:pt x="487" y="266"/>
                    <a:pt x="487" y="266"/>
                    <a:pt x="487" y="266"/>
                  </a:cubicBezTo>
                  <a:cubicBezTo>
                    <a:pt x="487" y="266"/>
                    <a:pt x="487" y="266"/>
                    <a:pt x="487" y="266"/>
                  </a:cubicBezTo>
                  <a:cubicBezTo>
                    <a:pt x="486" y="265"/>
                    <a:pt x="486" y="263"/>
                    <a:pt x="486" y="260"/>
                  </a:cubicBezTo>
                  <a:cubicBezTo>
                    <a:pt x="486" y="226"/>
                    <a:pt x="486" y="226"/>
                    <a:pt x="486" y="226"/>
                  </a:cubicBezTo>
                  <a:cubicBezTo>
                    <a:pt x="482" y="209"/>
                    <a:pt x="482" y="209"/>
                    <a:pt x="482" y="209"/>
                  </a:cubicBezTo>
                  <a:cubicBezTo>
                    <a:pt x="482" y="173"/>
                    <a:pt x="482" y="173"/>
                    <a:pt x="482" y="173"/>
                  </a:cubicBezTo>
                  <a:cubicBezTo>
                    <a:pt x="482" y="142"/>
                    <a:pt x="482" y="142"/>
                    <a:pt x="482" y="142"/>
                  </a:cubicBezTo>
                  <a:cubicBezTo>
                    <a:pt x="473" y="139"/>
                    <a:pt x="473" y="139"/>
                    <a:pt x="473" y="139"/>
                  </a:cubicBezTo>
                  <a:cubicBezTo>
                    <a:pt x="461" y="139"/>
                    <a:pt x="461" y="139"/>
                    <a:pt x="461" y="139"/>
                  </a:cubicBezTo>
                  <a:cubicBezTo>
                    <a:pt x="459" y="137"/>
                    <a:pt x="459" y="137"/>
                    <a:pt x="459" y="137"/>
                  </a:cubicBezTo>
                  <a:cubicBezTo>
                    <a:pt x="456" y="139"/>
                    <a:pt x="456" y="139"/>
                    <a:pt x="456" y="139"/>
                  </a:cubicBezTo>
                  <a:cubicBezTo>
                    <a:pt x="455" y="139"/>
                    <a:pt x="455" y="139"/>
                    <a:pt x="455" y="139"/>
                  </a:cubicBezTo>
                  <a:cubicBezTo>
                    <a:pt x="454" y="139"/>
                    <a:pt x="454" y="139"/>
                    <a:pt x="454" y="139"/>
                  </a:cubicBezTo>
                  <a:cubicBezTo>
                    <a:pt x="454" y="139"/>
                    <a:pt x="454" y="139"/>
                    <a:pt x="454" y="139"/>
                  </a:cubicBezTo>
                  <a:cubicBezTo>
                    <a:pt x="452" y="138"/>
                    <a:pt x="452" y="136"/>
                    <a:pt x="452" y="135"/>
                  </a:cubicBezTo>
                  <a:cubicBezTo>
                    <a:pt x="444" y="134"/>
                    <a:pt x="444" y="134"/>
                    <a:pt x="444" y="134"/>
                  </a:cubicBezTo>
                  <a:cubicBezTo>
                    <a:pt x="444" y="133"/>
                    <a:pt x="444" y="133"/>
                    <a:pt x="444" y="133"/>
                  </a:cubicBezTo>
                  <a:cubicBezTo>
                    <a:pt x="443" y="132"/>
                    <a:pt x="440" y="128"/>
                    <a:pt x="436" y="126"/>
                  </a:cubicBezTo>
                  <a:cubicBezTo>
                    <a:pt x="435" y="126"/>
                    <a:pt x="434" y="126"/>
                    <a:pt x="434" y="126"/>
                  </a:cubicBezTo>
                  <a:cubicBezTo>
                    <a:pt x="431" y="126"/>
                    <a:pt x="428" y="128"/>
                    <a:pt x="428" y="129"/>
                  </a:cubicBezTo>
                  <a:cubicBezTo>
                    <a:pt x="427" y="130"/>
                    <a:pt x="427" y="130"/>
                    <a:pt x="427" y="130"/>
                  </a:cubicBezTo>
                  <a:cubicBezTo>
                    <a:pt x="415" y="131"/>
                    <a:pt x="415" y="131"/>
                    <a:pt x="415" y="131"/>
                  </a:cubicBezTo>
                  <a:cubicBezTo>
                    <a:pt x="412" y="131"/>
                    <a:pt x="412" y="131"/>
                    <a:pt x="412" y="131"/>
                  </a:cubicBezTo>
                  <a:cubicBezTo>
                    <a:pt x="411" y="131"/>
                    <a:pt x="409" y="132"/>
                    <a:pt x="408" y="133"/>
                  </a:cubicBezTo>
                  <a:cubicBezTo>
                    <a:pt x="408" y="133"/>
                    <a:pt x="408" y="133"/>
                    <a:pt x="408" y="133"/>
                  </a:cubicBezTo>
                  <a:cubicBezTo>
                    <a:pt x="407" y="134"/>
                    <a:pt x="407" y="134"/>
                    <a:pt x="407" y="134"/>
                  </a:cubicBezTo>
                  <a:cubicBezTo>
                    <a:pt x="407" y="134"/>
                    <a:pt x="404" y="135"/>
                    <a:pt x="402" y="137"/>
                  </a:cubicBezTo>
                  <a:cubicBezTo>
                    <a:pt x="402" y="138"/>
                    <a:pt x="401" y="139"/>
                    <a:pt x="400" y="139"/>
                  </a:cubicBezTo>
                  <a:cubicBezTo>
                    <a:pt x="399" y="138"/>
                    <a:pt x="398" y="138"/>
                    <a:pt x="398" y="137"/>
                  </a:cubicBezTo>
                  <a:cubicBezTo>
                    <a:pt x="382" y="137"/>
                    <a:pt x="382" y="137"/>
                    <a:pt x="382" y="137"/>
                  </a:cubicBezTo>
                  <a:cubicBezTo>
                    <a:pt x="382" y="127"/>
                    <a:pt x="382" y="127"/>
                    <a:pt x="382" y="127"/>
                  </a:cubicBezTo>
                  <a:cubicBezTo>
                    <a:pt x="343" y="127"/>
                    <a:pt x="343" y="127"/>
                    <a:pt x="343" y="127"/>
                  </a:cubicBezTo>
                  <a:cubicBezTo>
                    <a:pt x="343" y="123"/>
                    <a:pt x="343" y="123"/>
                    <a:pt x="343" y="123"/>
                  </a:cubicBezTo>
                  <a:cubicBezTo>
                    <a:pt x="338" y="121"/>
                    <a:pt x="338" y="121"/>
                    <a:pt x="338" y="121"/>
                  </a:cubicBezTo>
                  <a:cubicBezTo>
                    <a:pt x="333" y="127"/>
                    <a:pt x="333" y="127"/>
                    <a:pt x="333" y="127"/>
                  </a:cubicBezTo>
                  <a:cubicBezTo>
                    <a:pt x="329" y="127"/>
                    <a:pt x="329" y="127"/>
                    <a:pt x="329" y="127"/>
                  </a:cubicBezTo>
                  <a:cubicBezTo>
                    <a:pt x="325" y="123"/>
                    <a:pt x="325" y="123"/>
                    <a:pt x="325" y="123"/>
                  </a:cubicBezTo>
                  <a:cubicBezTo>
                    <a:pt x="325" y="120"/>
                    <a:pt x="325" y="120"/>
                    <a:pt x="325" y="120"/>
                  </a:cubicBezTo>
                  <a:cubicBezTo>
                    <a:pt x="321" y="115"/>
                    <a:pt x="321" y="115"/>
                    <a:pt x="321" y="115"/>
                  </a:cubicBezTo>
                  <a:cubicBezTo>
                    <a:pt x="314" y="110"/>
                    <a:pt x="314" y="110"/>
                    <a:pt x="314" y="110"/>
                  </a:cubicBezTo>
                  <a:cubicBezTo>
                    <a:pt x="304" y="109"/>
                    <a:pt x="304" y="109"/>
                    <a:pt x="304" y="109"/>
                  </a:cubicBezTo>
                  <a:cubicBezTo>
                    <a:pt x="303" y="109"/>
                    <a:pt x="301" y="110"/>
                    <a:pt x="299" y="110"/>
                  </a:cubicBezTo>
                  <a:cubicBezTo>
                    <a:pt x="298" y="110"/>
                    <a:pt x="297" y="110"/>
                    <a:pt x="295" y="109"/>
                  </a:cubicBezTo>
                  <a:cubicBezTo>
                    <a:pt x="294" y="109"/>
                    <a:pt x="293" y="108"/>
                    <a:pt x="293" y="108"/>
                  </a:cubicBezTo>
                  <a:cubicBezTo>
                    <a:pt x="292" y="108"/>
                    <a:pt x="292" y="108"/>
                    <a:pt x="292" y="109"/>
                  </a:cubicBezTo>
                  <a:cubicBezTo>
                    <a:pt x="292" y="109"/>
                    <a:pt x="292" y="109"/>
                    <a:pt x="292" y="109"/>
                  </a:cubicBezTo>
                  <a:cubicBezTo>
                    <a:pt x="291" y="109"/>
                    <a:pt x="291" y="109"/>
                    <a:pt x="291" y="109"/>
                  </a:cubicBezTo>
                  <a:cubicBezTo>
                    <a:pt x="283" y="109"/>
                    <a:pt x="283" y="109"/>
                    <a:pt x="283" y="109"/>
                  </a:cubicBezTo>
                  <a:cubicBezTo>
                    <a:pt x="280" y="109"/>
                    <a:pt x="277" y="105"/>
                    <a:pt x="276" y="104"/>
                  </a:cubicBezTo>
                  <a:cubicBezTo>
                    <a:pt x="276" y="104"/>
                    <a:pt x="276" y="104"/>
                    <a:pt x="276" y="104"/>
                  </a:cubicBezTo>
                  <a:cubicBezTo>
                    <a:pt x="276" y="97"/>
                    <a:pt x="276" y="97"/>
                    <a:pt x="276" y="97"/>
                  </a:cubicBezTo>
                  <a:cubicBezTo>
                    <a:pt x="257" y="97"/>
                    <a:pt x="257" y="97"/>
                    <a:pt x="257" y="97"/>
                  </a:cubicBezTo>
                  <a:cubicBezTo>
                    <a:pt x="253" y="89"/>
                    <a:pt x="253" y="89"/>
                    <a:pt x="253" y="89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256"/>
                    <a:pt x="136" y="256"/>
                    <a:pt x="136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10" y="260"/>
                    <a:pt x="10" y="260"/>
                    <a:pt x="10" y="260"/>
                  </a:cubicBezTo>
                  <a:cubicBezTo>
                    <a:pt x="14" y="268"/>
                    <a:pt x="14" y="268"/>
                    <a:pt x="14" y="268"/>
                  </a:cubicBezTo>
                  <a:cubicBezTo>
                    <a:pt x="22" y="272"/>
                    <a:pt x="22" y="272"/>
                    <a:pt x="22" y="272"/>
                  </a:cubicBezTo>
                  <a:cubicBezTo>
                    <a:pt x="30" y="284"/>
                    <a:pt x="30" y="284"/>
                    <a:pt x="30" y="284"/>
                  </a:cubicBezTo>
                  <a:cubicBezTo>
                    <a:pt x="61" y="307"/>
                    <a:pt x="61" y="307"/>
                    <a:pt x="61" y="307"/>
                  </a:cubicBezTo>
                  <a:cubicBezTo>
                    <a:pt x="73" y="342"/>
                    <a:pt x="73" y="342"/>
                    <a:pt x="73" y="342"/>
                  </a:cubicBezTo>
                  <a:cubicBezTo>
                    <a:pt x="112" y="381"/>
                    <a:pt x="112" y="381"/>
                    <a:pt x="112" y="381"/>
                  </a:cubicBezTo>
                  <a:cubicBezTo>
                    <a:pt x="131" y="381"/>
                    <a:pt x="131" y="381"/>
                    <a:pt x="131" y="381"/>
                  </a:cubicBezTo>
                  <a:cubicBezTo>
                    <a:pt x="151" y="346"/>
                    <a:pt x="151" y="346"/>
                    <a:pt x="151" y="346"/>
                  </a:cubicBezTo>
                  <a:cubicBezTo>
                    <a:pt x="155" y="346"/>
                    <a:pt x="155" y="346"/>
                    <a:pt x="155" y="346"/>
                  </a:cubicBezTo>
                  <a:cubicBezTo>
                    <a:pt x="162" y="346"/>
                    <a:pt x="162" y="346"/>
                    <a:pt x="162" y="346"/>
                  </a:cubicBezTo>
                  <a:cubicBezTo>
                    <a:pt x="198" y="346"/>
                    <a:pt x="198" y="346"/>
                    <a:pt x="198" y="346"/>
                  </a:cubicBezTo>
                  <a:cubicBezTo>
                    <a:pt x="225" y="378"/>
                    <a:pt x="225" y="378"/>
                    <a:pt x="225" y="378"/>
                  </a:cubicBezTo>
                  <a:cubicBezTo>
                    <a:pt x="240" y="409"/>
                    <a:pt x="240" y="409"/>
                    <a:pt x="240" y="409"/>
                  </a:cubicBezTo>
                  <a:cubicBezTo>
                    <a:pt x="252" y="420"/>
                    <a:pt x="252" y="420"/>
                    <a:pt x="252" y="420"/>
                  </a:cubicBezTo>
                  <a:cubicBezTo>
                    <a:pt x="256" y="436"/>
                    <a:pt x="256" y="436"/>
                    <a:pt x="256" y="436"/>
                  </a:cubicBezTo>
                  <a:cubicBezTo>
                    <a:pt x="268" y="444"/>
                    <a:pt x="268" y="444"/>
                    <a:pt x="268" y="444"/>
                  </a:cubicBezTo>
                  <a:cubicBezTo>
                    <a:pt x="279" y="475"/>
                    <a:pt x="279" y="475"/>
                    <a:pt x="279" y="475"/>
                  </a:cubicBezTo>
                  <a:cubicBezTo>
                    <a:pt x="291" y="495"/>
                    <a:pt x="291" y="495"/>
                    <a:pt x="291" y="495"/>
                  </a:cubicBezTo>
                  <a:cubicBezTo>
                    <a:pt x="303" y="502"/>
                    <a:pt x="303" y="502"/>
                    <a:pt x="303" y="502"/>
                  </a:cubicBezTo>
                  <a:cubicBezTo>
                    <a:pt x="315" y="502"/>
                    <a:pt x="315" y="502"/>
                    <a:pt x="315" y="502"/>
                  </a:cubicBezTo>
                  <a:cubicBezTo>
                    <a:pt x="322" y="510"/>
                    <a:pt x="322" y="510"/>
                    <a:pt x="322" y="510"/>
                  </a:cubicBezTo>
                  <a:cubicBezTo>
                    <a:pt x="342" y="510"/>
                    <a:pt x="342" y="510"/>
                    <a:pt x="342" y="510"/>
                  </a:cubicBezTo>
                  <a:cubicBezTo>
                    <a:pt x="358" y="518"/>
                    <a:pt x="358" y="518"/>
                    <a:pt x="358" y="518"/>
                  </a:cubicBezTo>
                  <a:cubicBezTo>
                    <a:pt x="369" y="518"/>
                    <a:pt x="369" y="518"/>
                    <a:pt x="369" y="518"/>
                  </a:cubicBezTo>
                  <a:cubicBezTo>
                    <a:pt x="365" y="514"/>
                    <a:pt x="365" y="514"/>
                    <a:pt x="365" y="514"/>
                  </a:cubicBezTo>
                  <a:cubicBezTo>
                    <a:pt x="361" y="502"/>
                    <a:pt x="361" y="502"/>
                    <a:pt x="361" y="502"/>
                  </a:cubicBezTo>
                  <a:cubicBezTo>
                    <a:pt x="361" y="499"/>
                    <a:pt x="361" y="499"/>
                    <a:pt x="361" y="499"/>
                  </a:cubicBezTo>
                  <a:cubicBezTo>
                    <a:pt x="354" y="475"/>
                    <a:pt x="354" y="475"/>
                    <a:pt x="354" y="475"/>
                  </a:cubicBezTo>
                  <a:cubicBezTo>
                    <a:pt x="358" y="471"/>
                    <a:pt x="358" y="471"/>
                    <a:pt x="358" y="471"/>
                  </a:cubicBezTo>
                  <a:cubicBezTo>
                    <a:pt x="358" y="463"/>
                    <a:pt x="358" y="463"/>
                    <a:pt x="358" y="463"/>
                  </a:cubicBezTo>
                  <a:cubicBezTo>
                    <a:pt x="354" y="463"/>
                    <a:pt x="354" y="463"/>
                    <a:pt x="354" y="463"/>
                  </a:cubicBezTo>
                  <a:cubicBezTo>
                    <a:pt x="354" y="459"/>
                    <a:pt x="354" y="459"/>
                    <a:pt x="354" y="459"/>
                  </a:cubicBezTo>
                  <a:cubicBezTo>
                    <a:pt x="358" y="459"/>
                    <a:pt x="358" y="459"/>
                    <a:pt x="358" y="459"/>
                  </a:cubicBezTo>
                  <a:cubicBezTo>
                    <a:pt x="361" y="459"/>
                    <a:pt x="361" y="459"/>
                    <a:pt x="361" y="459"/>
                  </a:cubicBezTo>
                  <a:cubicBezTo>
                    <a:pt x="365" y="444"/>
                    <a:pt x="365" y="444"/>
                    <a:pt x="365" y="444"/>
                  </a:cubicBezTo>
                  <a:cubicBezTo>
                    <a:pt x="361" y="436"/>
                    <a:pt x="361" y="436"/>
                    <a:pt x="361" y="436"/>
                  </a:cubicBezTo>
                  <a:cubicBezTo>
                    <a:pt x="369" y="436"/>
                    <a:pt x="369" y="436"/>
                    <a:pt x="369" y="436"/>
                  </a:cubicBezTo>
                  <a:cubicBezTo>
                    <a:pt x="373" y="428"/>
                    <a:pt x="373" y="428"/>
                    <a:pt x="373" y="428"/>
                  </a:cubicBezTo>
                  <a:cubicBezTo>
                    <a:pt x="373" y="424"/>
                    <a:pt x="373" y="424"/>
                    <a:pt x="373" y="424"/>
                  </a:cubicBezTo>
                  <a:cubicBezTo>
                    <a:pt x="369" y="428"/>
                    <a:pt x="369" y="428"/>
                    <a:pt x="369" y="428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77" y="420"/>
                    <a:pt x="377" y="420"/>
                    <a:pt x="377" y="420"/>
                  </a:cubicBezTo>
                  <a:cubicBezTo>
                    <a:pt x="385" y="417"/>
                    <a:pt x="385" y="417"/>
                    <a:pt x="385" y="417"/>
                  </a:cubicBezTo>
                  <a:cubicBezTo>
                    <a:pt x="385" y="413"/>
                    <a:pt x="385" y="413"/>
                    <a:pt x="385" y="413"/>
                  </a:cubicBezTo>
                  <a:cubicBezTo>
                    <a:pt x="393" y="413"/>
                    <a:pt x="393" y="413"/>
                    <a:pt x="393" y="413"/>
                  </a:cubicBezTo>
                  <a:cubicBezTo>
                    <a:pt x="397" y="409"/>
                    <a:pt x="397" y="409"/>
                    <a:pt x="397" y="409"/>
                  </a:cubicBezTo>
                  <a:cubicBezTo>
                    <a:pt x="397" y="405"/>
                    <a:pt x="397" y="405"/>
                    <a:pt x="397" y="405"/>
                  </a:cubicBezTo>
                  <a:cubicBezTo>
                    <a:pt x="393" y="401"/>
                    <a:pt x="393" y="401"/>
                    <a:pt x="393" y="401"/>
                  </a:cubicBezTo>
                  <a:cubicBezTo>
                    <a:pt x="393" y="397"/>
                    <a:pt x="393" y="397"/>
                    <a:pt x="393" y="397"/>
                  </a:cubicBezTo>
                  <a:cubicBezTo>
                    <a:pt x="397" y="397"/>
                    <a:pt x="397" y="397"/>
                    <a:pt x="397" y="397"/>
                  </a:cubicBezTo>
                  <a:cubicBezTo>
                    <a:pt x="400" y="401"/>
                    <a:pt x="400" y="401"/>
                    <a:pt x="400" y="401"/>
                  </a:cubicBezTo>
                  <a:cubicBezTo>
                    <a:pt x="400" y="397"/>
                    <a:pt x="400" y="397"/>
                    <a:pt x="400" y="397"/>
                  </a:cubicBezTo>
                  <a:cubicBezTo>
                    <a:pt x="404" y="397"/>
                    <a:pt x="404" y="397"/>
                    <a:pt x="404" y="397"/>
                  </a:cubicBezTo>
                  <a:cubicBezTo>
                    <a:pt x="408" y="397"/>
                    <a:pt x="408" y="397"/>
                    <a:pt x="408" y="397"/>
                  </a:cubicBezTo>
                  <a:cubicBezTo>
                    <a:pt x="408" y="393"/>
                    <a:pt x="408" y="393"/>
                    <a:pt x="408" y="393"/>
                  </a:cubicBezTo>
                  <a:cubicBezTo>
                    <a:pt x="412" y="401"/>
                    <a:pt x="412" y="401"/>
                    <a:pt x="412" y="401"/>
                  </a:cubicBezTo>
                  <a:cubicBezTo>
                    <a:pt x="424" y="397"/>
                    <a:pt x="424" y="397"/>
                    <a:pt x="424" y="397"/>
                  </a:cubicBezTo>
                  <a:cubicBezTo>
                    <a:pt x="408" y="405"/>
                    <a:pt x="408" y="405"/>
                    <a:pt x="408" y="405"/>
                  </a:cubicBezTo>
                  <a:cubicBezTo>
                    <a:pt x="404" y="409"/>
                    <a:pt x="404" y="409"/>
                    <a:pt x="404" y="409"/>
                  </a:cubicBezTo>
                  <a:cubicBezTo>
                    <a:pt x="408" y="409"/>
                    <a:pt x="408" y="409"/>
                    <a:pt x="408" y="409"/>
                  </a:cubicBezTo>
                  <a:cubicBezTo>
                    <a:pt x="443" y="385"/>
                    <a:pt x="443" y="385"/>
                    <a:pt x="443" y="385"/>
                  </a:cubicBezTo>
                  <a:cubicBezTo>
                    <a:pt x="451" y="374"/>
                    <a:pt x="451" y="374"/>
                    <a:pt x="451" y="374"/>
                  </a:cubicBezTo>
                  <a:cubicBezTo>
                    <a:pt x="451" y="350"/>
                    <a:pt x="451" y="350"/>
                    <a:pt x="451" y="350"/>
                  </a:cubicBezTo>
                  <a:cubicBezTo>
                    <a:pt x="451" y="346"/>
                    <a:pt x="451" y="346"/>
                    <a:pt x="451" y="346"/>
                  </a:cubicBezTo>
                  <a:cubicBezTo>
                    <a:pt x="455" y="346"/>
                    <a:pt x="455" y="346"/>
                    <a:pt x="455" y="346"/>
                  </a:cubicBezTo>
                  <a:cubicBezTo>
                    <a:pt x="455" y="354"/>
                    <a:pt x="455" y="354"/>
                    <a:pt x="455" y="354"/>
                  </a:cubicBezTo>
                  <a:cubicBezTo>
                    <a:pt x="463" y="354"/>
                    <a:pt x="463" y="354"/>
                    <a:pt x="463" y="354"/>
                  </a:cubicBezTo>
                  <a:cubicBezTo>
                    <a:pt x="463" y="358"/>
                    <a:pt x="463" y="358"/>
                    <a:pt x="463" y="358"/>
                  </a:cubicBezTo>
                  <a:cubicBezTo>
                    <a:pt x="455" y="358"/>
                    <a:pt x="455" y="358"/>
                    <a:pt x="455" y="358"/>
                  </a:cubicBezTo>
                  <a:cubicBezTo>
                    <a:pt x="459" y="362"/>
                    <a:pt x="459" y="362"/>
                    <a:pt x="459" y="362"/>
                  </a:cubicBezTo>
                  <a:cubicBezTo>
                    <a:pt x="479" y="350"/>
                    <a:pt x="479" y="350"/>
                    <a:pt x="479" y="350"/>
                  </a:cubicBezTo>
                  <a:cubicBezTo>
                    <a:pt x="482" y="350"/>
                    <a:pt x="482" y="350"/>
                    <a:pt x="482" y="350"/>
                  </a:cubicBezTo>
                  <a:cubicBezTo>
                    <a:pt x="482" y="341"/>
                    <a:pt x="482" y="341"/>
                    <a:pt x="482" y="341"/>
                  </a:cubicBezTo>
                  <a:lnTo>
                    <a:pt x="483" y="341"/>
                  </a:lnTo>
                  <a:close/>
                </a:path>
              </a:pathLst>
            </a:custGeom>
            <a:solidFill>
              <a:srgbClr val="F5AC00">
                <a:alpha val="25000"/>
              </a:srgbClr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591;p10"/>
            <p:cNvSpPr/>
            <p:nvPr/>
          </p:nvSpPr>
          <p:spPr>
            <a:xfrm>
              <a:off x="7311358" y="3328472"/>
              <a:ext cx="1329104" cy="309288"/>
            </a:xfrm>
            <a:custGeom>
              <a:avLst/>
              <a:gdLst/>
              <a:ahLst/>
              <a:cxnLst/>
              <a:rect l="l" t="t" r="r" b="b"/>
              <a:pathLst>
                <a:path w="336" h="78" extrusionOk="0">
                  <a:moveTo>
                    <a:pt x="302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2" y="22"/>
                    <a:pt x="31" y="23"/>
                    <a:pt x="30" y="24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8" y="27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1"/>
                    <a:pt x="23" y="42"/>
                  </a:cubicBezTo>
                  <a:cubicBezTo>
                    <a:pt x="23" y="43"/>
                    <a:pt x="23" y="43"/>
                    <a:pt x="23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189" y="78"/>
                    <a:pt x="189" y="78"/>
                    <a:pt x="189" y="78"/>
                  </a:cubicBezTo>
                  <a:cubicBezTo>
                    <a:pt x="230" y="78"/>
                    <a:pt x="230" y="78"/>
                    <a:pt x="230" y="78"/>
                  </a:cubicBezTo>
                  <a:cubicBezTo>
                    <a:pt x="230" y="78"/>
                    <a:pt x="230" y="78"/>
                    <a:pt x="230" y="78"/>
                  </a:cubicBezTo>
                  <a:cubicBezTo>
                    <a:pt x="230" y="75"/>
                    <a:pt x="230" y="75"/>
                    <a:pt x="230" y="75"/>
                  </a:cubicBezTo>
                  <a:cubicBezTo>
                    <a:pt x="230" y="74"/>
                    <a:pt x="230" y="73"/>
                    <a:pt x="230" y="73"/>
                  </a:cubicBezTo>
                  <a:cubicBezTo>
                    <a:pt x="230" y="73"/>
                    <a:pt x="230" y="73"/>
                    <a:pt x="231" y="72"/>
                  </a:cubicBezTo>
                  <a:cubicBezTo>
                    <a:pt x="233" y="70"/>
                    <a:pt x="233" y="70"/>
                    <a:pt x="233" y="70"/>
                  </a:cubicBezTo>
                  <a:cubicBezTo>
                    <a:pt x="233" y="70"/>
                    <a:pt x="233" y="70"/>
                    <a:pt x="233" y="70"/>
                  </a:cubicBezTo>
                  <a:cubicBezTo>
                    <a:pt x="234" y="68"/>
                    <a:pt x="235" y="65"/>
                    <a:pt x="237" y="65"/>
                  </a:cubicBezTo>
                  <a:cubicBezTo>
                    <a:pt x="239" y="65"/>
                    <a:pt x="245" y="61"/>
                    <a:pt x="245" y="61"/>
                  </a:cubicBezTo>
                  <a:cubicBezTo>
                    <a:pt x="249" y="58"/>
                    <a:pt x="249" y="58"/>
                    <a:pt x="249" y="58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61" y="52"/>
                    <a:pt x="261" y="52"/>
                    <a:pt x="261" y="52"/>
                  </a:cubicBezTo>
                  <a:cubicBezTo>
                    <a:pt x="269" y="48"/>
                    <a:pt x="269" y="48"/>
                    <a:pt x="269" y="48"/>
                  </a:cubicBezTo>
                  <a:cubicBezTo>
                    <a:pt x="272" y="48"/>
                    <a:pt x="272" y="48"/>
                    <a:pt x="272" y="48"/>
                  </a:cubicBezTo>
                  <a:cubicBezTo>
                    <a:pt x="276" y="45"/>
                    <a:pt x="276" y="45"/>
                    <a:pt x="276" y="45"/>
                  </a:cubicBezTo>
                  <a:cubicBezTo>
                    <a:pt x="280" y="45"/>
                    <a:pt x="280" y="45"/>
                    <a:pt x="280" y="45"/>
                  </a:cubicBezTo>
                  <a:cubicBezTo>
                    <a:pt x="280" y="41"/>
                    <a:pt x="280" y="41"/>
                    <a:pt x="280" y="41"/>
                  </a:cubicBezTo>
                  <a:cubicBezTo>
                    <a:pt x="296" y="34"/>
                    <a:pt x="296" y="34"/>
                    <a:pt x="296" y="34"/>
                  </a:cubicBezTo>
                  <a:cubicBezTo>
                    <a:pt x="314" y="34"/>
                    <a:pt x="314" y="34"/>
                    <a:pt x="314" y="34"/>
                  </a:cubicBezTo>
                  <a:cubicBezTo>
                    <a:pt x="324" y="29"/>
                    <a:pt x="324" y="29"/>
                    <a:pt x="324" y="29"/>
                  </a:cubicBezTo>
                  <a:cubicBezTo>
                    <a:pt x="324" y="28"/>
                    <a:pt x="324" y="28"/>
                    <a:pt x="324" y="28"/>
                  </a:cubicBezTo>
                  <a:cubicBezTo>
                    <a:pt x="324" y="27"/>
                    <a:pt x="324" y="26"/>
                    <a:pt x="325" y="25"/>
                  </a:cubicBezTo>
                  <a:cubicBezTo>
                    <a:pt x="327" y="22"/>
                    <a:pt x="327" y="22"/>
                    <a:pt x="327" y="22"/>
                  </a:cubicBezTo>
                  <a:cubicBezTo>
                    <a:pt x="333" y="22"/>
                    <a:pt x="333" y="22"/>
                    <a:pt x="333" y="22"/>
                  </a:cubicBezTo>
                  <a:cubicBezTo>
                    <a:pt x="336" y="15"/>
                    <a:pt x="336" y="15"/>
                    <a:pt x="336" y="15"/>
                  </a:cubicBezTo>
                  <a:cubicBezTo>
                    <a:pt x="336" y="0"/>
                    <a:pt x="336" y="0"/>
                    <a:pt x="336" y="0"/>
                  </a:cubicBezTo>
                  <a:cubicBezTo>
                    <a:pt x="336" y="0"/>
                    <a:pt x="336" y="0"/>
                    <a:pt x="336" y="0"/>
                  </a:cubicBezTo>
                  <a:cubicBezTo>
                    <a:pt x="336" y="0"/>
                    <a:pt x="336" y="0"/>
                    <a:pt x="336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03" y="0"/>
                    <a:pt x="303" y="0"/>
                    <a:pt x="303" y="0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F5AC00">
                <a:alpha val="25000"/>
              </a:srgbClr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592;p10"/>
            <p:cNvSpPr/>
            <p:nvPr/>
          </p:nvSpPr>
          <p:spPr>
            <a:xfrm>
              <a:off x="5239963" y="1494477"/>
              <a:ext cx="1185327" cy="638638"/>
            </a:xfrm>
            <a:custGeom>
              <a:avLst/>
              <a:gdLst/>
              <a:ahLst/>
              <a:cxnLst/>
              <a:rect l="l" t="t" r="r" b="b"/>
              <a:pathLst>
                <a:path w="709" h="382" extrusionOk="0">
                  <a:moveTo>
                    <a:pt x="0" y="322"/>
                  </a:moveTo>
                  <a:lnTo>
                    <a:pt x="492" y="322"/>
                  </a:lnTo>
                  <a:lnTo>
                    <a:pt x="525" y="349"/>
                  </a:lnTo>
                  <a:lnTo>
                    <a:pt x="622" y="349"/>
                  </a:lnTo>
                  <a:lnTo>
                    <a:pt x="650" y="370"/>
                  </a:lnTo>
                  <a:lnTo>
                    <a:pt x="679" y="382"/>
                  </a:lnTo>
                  <a:lnTo>
                    <a:pt x="679" y="382"/>
                  </a:lnTo>
                  <a:lnTo>
                    <a:pt x="709" y="351"/>
                  </a:lnTo>
                  <a:lnTo>
                    <a:pt x="709" y="287"/>
                  </a:lnTo>
                  <a:lnTo>
                    <a:pt x="707" y="287"/>
                  </a:lnTo>
                  <a:lnTo>
                    <a:pt x="707" y="285"/>
                  </a:lnTo>
                  <a:lnTo>
                    <a:pt x="707" y="124"/>
                  </a:lnTo>
                  <a:lnTo>
                    <a:pt x="679" y="90"/>
                  </a:lnTo>
                  <a:lnTo>
                    <a:pt x="679" y="0"/>
                  </a:lnTo>
                  <a:lnTo>
                    <a:pt x="2" y="0"/>
                  </a:lnTo>
                  <a:lnTo>
                    <a:pt x="2" y="116"/>
                  </a:lnTo>
                  <a:lnTo>
                    <a:pt x="2" y="119"/>
                  </a:lnTo>
                  <a:lnTo>
                    <a:pt x="0" y="119"/>
                  </a:lnTo>
                  <a:lnTo>
                    <a:pt x="0" y="32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0" y="322"/>
                  </a:lnTo>
                  <a:close/>
                </a:path>
              </a:pathLst>
            </a:custGeom>
            <a:solidFill>
              <a:srgbClr val="4E61A2">
                <a:alpha val="25000"/>
              </a:srgbClr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593;p10"/>
            <p:cNvSpPr/>
            <p:nvPr/>
          </p:nvSpPr>
          <p:spPr>
            <a:xfrm>
              <a:off x="8438171" y="3605996"/>
              <a:ext cx="790775" cy="653685"/>
            </a:xfrm>
            <a:custGeom>
              <a:avLst/>
              <a:gdLst/>
              <a:ahLst/>
              <a:cxnLst/>
              <a:rect l="l" t="t" r="r" b="b"/>
              <a:pathLst>
                <a:path w="200" h="165" extrusionOk="0">
                  <a:moveTo>
                    <a:pt x="200" y="93"/>
                  </a:moveTo>
                  <a:cubicBezTo>
                    <a:pt x="200" y="93"/>
                    <a:pt x="200" y="93"/>
                    <a:pt x="200" y="93"/>
                  </a:cubicBezTo>
                  <a:cubicBezTo>
                    <a:pt x="200" y="93"/>
                    <a:pt x="200" y="93"/>
                    <a:pt x="200" y="93"/>
                  </a:cubicBezTo>
                  <a:cubicBezTo>
                    <a:pt x="199" y="93"/>
                    <a:pt x="199" y="93"/>
                    <a:pt x="199" y="93"/>
                  </a:cubicBezTo>
                  <a:cubicBezTo>
                    <a:pt x="184" y="74"/>
                    <a:pt x="184" y="74"/>
                    <a:pt x="184" y="74"/>
                  </a:cubicBezTo>
                  <a:cubicBezTo>
                    <a:pt x="184" y="62"/>
                    <a:pt x="184" y="62"/>
                    <a:pt x="184" y="62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65" y="44"/>
                    <a:pt x="165" y="44"/>
                    <a:pt x="165" y="44"/>
                  </a:cubicBezTo>
                  <a:cubicBezTo>
                    <a:pt x="156" y="37"/>
                    <a:pt x="156" y="37"/>
                    <a:pt x="156" y="37"/>
                  </a:cubicBezTo>
                  <a:cubicBezTo>
                    <a:pt x="156" y="29"/>
                    <a:pt x="156" y="29"/>
                    <a:pt x="156" y="29"/>
                  </a:cubicBezTo>
                  <a:cubicBezTo>
                    <a:pt x="151" y="25"/>
                    <a:pt x="151" y="25"/>
                    <a:pt x="151" y="25"/>
                  </a:cubicBezTo>
                  <a:cubicBezTo>
                    <a:pt x="143" y="20"/>
                    <a:pt x="143" y="20"/>
                    <a:pt x="143" y="20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10" y="18"/>
                    <a:pt x="110" y="18"/>
                    <a:pt x="110" y="1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72" y="0"/>
                    <a:pt x="54" y="0"/>
                    <a:pt x="40" y="0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73" y="113"/>
                    <a:pt x="73" y="113"/>
                    <a:pt x="73" y="113"/>
                  </a:cubicBezTo>
                  <a:cubicBezTo>
                    <a:pt x="77" y="117"/>
                    <a:pt x="77" y="117"/>
                    <a:pt x="77" y="117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90" y="153"/>
                    <a:pt x="90" y="153"/>
                    <a:pt x="90" y="153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102" y="163"/>
                    <a:pt x="102" y="163"/>
                    <a:pt x="102" y="163"/>
                  </a:cubicBezTo>
                  <a:cubicBezTo>
                    <a:pt x="104" y="165"/>
                    <a:pt x="104" y="165"/>
                    <a:pt x="104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22" y="156"/>
                    <a:pt x="122" y="156"/>
                    <a:pt x="122" y="156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45" y="145"/>
                    <a:pt x="145" y="145"/>
                    <a:pt x="145" y="145"/>
                  </a:cubicBezTo>
                  <a:cubicBezTo>
                    <a:pt x="145" y="141"/>
                    <a:pt x="145" y="141"/>
                    <a:pt x="145" y="141"/>
                  </a:cubicBezTo>
                  <a:cubicBezTo>
                    <a:pt x="149" y="137"/>
                    <a:pt x="149" y="137"/>
                    <a:pt x="149" y="137"/>
                  </a:cubicBezTo>
                  <a:cubicBezTo>
                    <a:pt x="157" y="133"/>
                    <a:pt x="157" y="133"/>
                    <a:pt x="157" y="133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61" y="125"/>
                    <a:pt x="161" y="125"/>
                    <a:pt x="161" y="125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5" y="117"/>
                    <a:pt x="165" y="117"/>
                    <a:pt x="165" y="117"/>
                  </a:cubicBezTo>
                  <a:cubicBezTo>
                    <a:pt x="169" y="110"/>
                    <a:pt x="169" y="110"/>
                    <a:pt x="169" y="110"/>
                  </a:cubicBezTo>
                  <a:cubicBezTo>
                    <a:pt x="173" y="106"/>
                    <a:pt x="173" y="106"/>
                    <a:pt x="173" y="106"/>
                  </a:cubicBezTo>
                  <a:cubicBezTo>
                    <a:pt x="184" y="102"/>
                    <a:pt x="184" y="102"/>
                    <a:pt x="184" y="102"/>
                  </a:cubicBezTo>
                  <a:cubicBezTo>
                    <a:pt x="184" y="98"/>
                    <a:pt x="184" y="98"/>
                    <a:pt x="184" y="98"/>
                  </a:cubicBezTo>
                  <a:cubicBezTo>
                    <a:pt x="200" y="94"/>
                    <a:pt x="200" y="94"/>
                    <a:pt x="200" y="94"/>
                  </a:cubicBezTo>
                  <a:cubicBezTo>
                    <a:pt x="200" y="93"/>
                    <a:pt x="200" y="93"/>
                    <a:pt x="200" y="93"/>
                  </a:cubicBezTo>
                  <a:close/>
                </a:path>
              </a:pathLst>
            </a:custGeom>
            <a:solidFill>
              <a:srgbClr val="F5AC00">
                <a:alpha val="25000"/>
              </a:srgbClr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594;p10"/>
            <p:cNvSpPr/>
            <p:nvPr/>
          </p:nvSpPr>
          <p:spPr>
            <a:xfrm>
              <a:off x="10210310" y="2413982"/>
              <a:ext cx="95294" cy="133746"/>
            </a:xfrm>
            <a:custGeom>
              <a:avLst/>
              <a:gdLst/>
              <a:ahLst/>
              <a:cxnLst/>
              <a:rect l="l" t="t" r="r" b="b"/>
              <a:pathLst>
                <a:path w="24" h="34" extrusionOk="0">
                  <a:moveTo>
                    <a:pt x="22" y="7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4"/>
                    <a:pt x="23" y="11"/>
                    <a:pt x="22" y="9"/>
                  </a:cubicBezTo>
                  <a:lnTo>
                    <a:pt x="22" y="7"/>
                  </a:lnTo>
                  <a:close/>
                </a:path>
              </a:pathLst>
            </a:custGeom>
            <a:solidFill>
              <a:srgbClr val="5B6DAA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595;p10"/>
            <p:cNvSpPr/>
            <p:nvPr/>
          </p:nvSpPr>
          <p:spPr>
            <a:xfrm>
              <a:off x="8849441" y="2370515"/>
              <a:ext cx="886069" cy="526626"/>
            </a:xfrm>
            <a:custGeom>
              <a:avLst/>
              <a:gdLst/>
              <a:ahLst/>
              <a:cxnLst/>
              <a:rect l="l" t="t" r="r" b="b"/>
              <a:pathLst>
                <a:path w="224" h="133" extrusionOk="0">
                  <a:moveTo>
                    <a:pt x="0" y="71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181" y="130"/>
                    <a:pt x="181" y="130"/>
                    <a:pt x="181" y="130"/>
                  </a:cubicBezTo>
                  <a:cubicBezTo>
                    <a:pt x="182" y="130"/>
                    <a:pt x="186" y="133"/>
                    <a:pt x="191" y="133"/>
                  </a:cubicBezTo>
                  <a:cubicBezTo>
                    <a:pt x="191" y="133"/>
                    <a:pt x="191" y="133"/>
                    <a:pt x="191" y="133"/>
                  </a:cubicBezTo>
                  <a:cubicBezTo>
                    <a:pt x="192" y="133"/>
                    <a:pt x="192" y="133"/>
                    <a:pt x="192" y="133"/>
                  </a:cubicBezTo>
                  <a:cubicBezTo>
                    <a:pt x="195" y="133"/>
                    <a:pt x="197" y="132"/>
                    <a:pt x="198" y="130"/>
                  </a:cubicBezTo>
                  <a:cubicBezTo>
                    <a:pt x="204" y="124"/>
                    <a:pt x="209" y="119"/>
                    <a:pt x="211" y="118"/>
                  </a:cubicBezTo>
                  <a:cubicBezTo>
                    <a:pt x="211" y="118"/>
                    <a:pt x="211" y="118"/>
                    <a:pt x="211" y="118"/>
                  </a:cubicBezTo>
                  <a:cubicBezTo>
                    <a:pt x="211" y="113"/>
                    <a:pt x="211" y="113"/>
                    <a:pt x="211" y="113"/>
                  </a:cubicBezTo>
                  <a:cubicBezTo>
                    <a:pt x="215" y="107"/>
                    <a:pt x="215" y="107"/>
                    <a:pt x="215" y="107"/>
                  </a:cubicBezTo>
                  <a:cubicBezTo>
                    <a:pt x="215" y="92"/>
                    <a:pt x="215" y="92"/>
                    <a:pt x="215" y="92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5" y="79"/>
                    <a:pt x="205" y="79"/>
                    <a:pt x="205" y="79"/>
                  </a:cubicBezTo>
                  <a:cubicBezTo>
                    <a:pt x="205" y="78"/>
                    <a:pt x="206" y="78"/>
                    <a:pt x="206" y="78"/>
                  </a:cubicBezTo>
                  <a:cubicBezTo>
                    <a:pt x="206" y="78"/>
                    <a:pt x="206" y="78"/>
                    <a:pt x="206" y="78"/>
                  </a:cubicBezTo>
                  <a:cubicBezTo>
                    <a:pt x="206" y="78"/>
                    <a:pt x="206" y="78"/>
                    <a:pt x="206" y="78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9" y="69"/>
                    <a:pt x="209" y="69"/>
                    <a:pt x="209" y="69"/>
                  </a:cubicBezTo>
                  <a:cubicBezTo>
                    <a:pt x="215" y="60"/>
                    <a:pt x="215" y="60"/>
                    <a:pt x="215" y="60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224" y="46"/>
                    <a:pt x="224" y="46"/>
                    <a:pt x="224" y="46"/>
                  </a:cubicBezTo>
                  <a:cubicBezTo>
                    <a:pt x="223" y="46"/>
                    <a:pt x="223" y="46"/>
                    <a:pt x="223" y="46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15" y="37"/>
                    <a:pt x="215" y="37"/>
                    <a:pt x="215" y="37"/>
                  </a:cubicBezTo>
                  <a:cubicBezTo>
                    <a:pt x="213" y="30"/>
                    <a:pt x="213" y="30"/>
                    <a:pt x="213" y="30"/>
                  </a:cubicBezTo>
                  <a:cubicBezTo>
                    <a:pt x="209" y="21"/>
                    <a:pt x="209" y="21"/>
                    <a:pt x="209" y="21"/>
                  </a:cubicBezTo>
                  <a:cubicBezTo>
                    <a:pt x="209" y="21"/>
                    <a:pt x="209" y="21"/>
                    <a:pt x="209" y="21"/>
                  </a:cubicBezTo>
                  <a:cubicBezTo>
                    <a:pt x="208" y="21"/>
                    <a:pt x="208" y="21"/>
                    <a:pt x="208" y="21"/>
                  </a:cubicBezTo>
                  <a:cubicBezTo>
                    <a:pt x="204" y="24"/>
                    <a:pt x="204" y="24"/>
                    <a:pt x="204" y="24"/>
                  </a:cubicBezTo>
                  <a:cubicBezTo>
                    <a:pt x="206" y="21"/>
                    <a:pt x="206" y="21"/>
                    <a:pt x="206" y="21"/>
                  </a:cubicBezTo>
                  <a:cubicBezTo>
                    <a:pt x="205" y="20"/>
                    <a:pt x="205" y="18"/>
                    <a:pt x="205" y="16"/>
                  </a:cubicBezTo>
                  <a:cubicBezTo>
                    <a:pt x="205" y="8"/>
                    <a:pt x="204" y="3"/>
                    <a:pt x="204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0" y="71"/>
                  </a:lnTo>
                  <a:close/>
                </a:path>
              </a:pathLst>
            </a:custGeom>
            <a:solidFill>
              <a:srgbClr val="4E61A2">
                <a:alpha val="25000"/>
              </a:srgbClr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596;p10"/>
            <p:cNvSpPr/>
            <p:nvPr/>
          </p:nvSpPr>
          <p:spPr>
            <a:xfrm>
              <a:off x="2130361" y="1401617"/>
              <a:ext cx="1203717" cy="810837"/>
            </a:xfrm>
            <a:custGeom>
              <a:avLst/>
              <a:gdLst/>
              <a:ahLst/>
              <a:cxnLst/>
              <a:rect l="l" t="t" r="r" b="b"/>
              <a:pathLst>
                <a:path w="304" h="205" extrusionOk="0">
                  <a:moveTo>
                    <a:pt x="287" y="205"/>
                  </a:moveTo>
                  <a:cubicBezTo>
                    <a:pt x="287" y="179"/>
                    <a:pt x="287" y="179"/>
                    <a:pt x="287" y="179"/>
                  </a:cubicBezTo>
                  <a:cubicBezTo>
                    <a:pt x="285" y="160"/>
                    <a:pt x="285" y="160"/>
                    <a:pt x="285" y="160"/>
                  </a:cubicBezTo>
                  <a:cubicBezTo>
                    <a:pt x="287" y="130"/>
                    <a:pt x="287" y="130"/>
                    <a:pt x="287" y="130"/>
                  </a:cubicBezTo>
                  <a:cubicBezTo>
                    <a:pt x="292" y="115"/>
                    <a:pt x="292" y="115"/>
                    <a:pt x="292" y="115"/>
                  </a:cubicBezTo>
                  <a:cubicBezTo>
                    <a:pt x="292" y="103"/>
                    <a:pt x="292" y="103"/>
                    <a:pt x="292" y="103"/>
                  </a:cubicBezTo>
                  <a:cubicBezTo>
                    <a:pt x="289" y="82"/>
                    <a:pt x="289" y="82"/>
                    <a:pt x="289" y="82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9" y="68"/>
                    <a:pt x="289" y="68"/>
                    <a:pt x="289" y="68"/>
                  </a:cubicBezTo>
                  <a:cubicBezTo>
                    <a:pt x="304" y="56"/>
                    <a:pt x="304" y="56"/>
                    <a:pt x="304" y="56"/>
                  </a:cubicBezTo>
                  <a:cubicBezTo>
                    <a:pt x="304" y="30"/>
                    <a:pt x="304" y="30"/>
                    <a:pt x="304" y="30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294" y="15"/>
                    <a:pt x="294" y="15"/>
                    <a:pt x="294" y="15"/>
                  </a:cubicBezTo>
                  <a:cubicBezTo>
                    <a:pt x="294" y="15"/>
                    <a:pt x="291" y="15"/>
                    <a:pt x="288" y="15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86" y="16"/>
                    <a:pt x="286" y="16"/>
                    <a:pt x="286" y="16"/>
                  </a:cubicBezTo>
                  <a:cubicBezTo>
                    <a:pt x="285" y="16"/>
                    <a:pt x="283" y="16"/>
                    <a:pt x="281" y="16"/>
                  </a:cubicBezTo>
                  <a:cubicBezTo>
                    <a:pt x="277" y="16"/>
                    <a:pt x="273" y="15"/>
                    <a:pt x="270" y="15"/>
                  </a:cubicBezTo>
                  <a:cubicBezTo>
                    <a:pt x="267" y="15"/>
                    <a:pt x="264" y="15"/>
                    <a:pt x="260" y="15"/>
                  </a:cubicBezTo>
                  <a:cubicBezTo>
                    <a:pt x="254" y="15"/>
                    <a:pt x="249" y="15"/>
                    <a:pt x="249" y="15"/>
                  </a:cubicBezTo>
                  <a:cubicBezTo>
                    <a:pt x="210" y="15"/>
                    <a:pt x="210" y="15"/>
                    <a:pt x="210" y="15"/>
                  </a:cubicBezTo>
                  <a:cubicBezTo>
                    <a:pt x="193" y="30"/>
                    <a:pt x="193" y="30"/>
                    <a:pt x="193" y="30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7" y="168"/>
                    <a:pt x="7" y="168"/>
                    <a:pt x="7" y="168"/>
                  </a:cubicBezTo>
                  <a:cubicBezTo>
                    <a:pt x="11" y="172"/>
                    <a:pt x="11" y="172"/>
                    <a:pt x="11" y="172"/>
                  </a:cubicBezTo>
                  <a:cubicBezTo>
                    <a:pt x="11" y="180"/>
                    <a:pt x="11" y="180"/>
                    <a:pt x="11" y="180"/>
                  </a:cubicBezTo>
                  <a:cubicBezTo>
                    <a:pt x="7" y="180"/>
                    <a:pt x="7" y="180"/>
                    <a:pt x="7" y="180"/>
                  </a:cubicBezTo>
                  <a:cubicBezTo>
                    <a:pt x="4" y="187"/>
                    <a:pt x="4" y="187"/>
                    <a:pt x="4" y="187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69" y="205"/>
                    <a:pt x="169" y="205"/>
                    <a:pt x="169" y="205"/>
                  </a:cubicBezTo>
                  <a:lnTo>
                    <a:pt x="287" y="205"/>
                  </a:lnTo>
                  <a:close/>
                </a:path>
              </a:pathLst>
            </a:custGeom>
            <a:solidFill>
              <a:srgbClr val="4E61A2">
                <a:alpha val="25000"/>
              </a:srgbClr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597;p10"/>
            <p:cNvSpPr/>
            <p:nvPr/>
          </p:nvSpPr>
          <p:spPr>
            <a:xfrm>
              <a:off x="5405474" y="3189710"/>
              <a:ext cx="1332448" cy="708855"/>
            </a:xfrm>
            <a:custGeom>
              <a:avLst/>
              <a:gdLst/>
              <a:ahLst/>
              <a:cxnLst/>
              <a:rect l="l" t="t" r="r" b="b"/>
              <a:pathLst>
                <a:path w="337" h="179" extrusionOk="0">
                  <a:moveTo>
                    <a:pt x="337" y="84"/>
                  </a:moveTo>
                  <a:cubicBezTo>
                    <a:pt x="331" y="78"/>
                    <a:pt x="331" y="78"/>
                    <a:pt x="331" y="78"/>
                  </a:cubicBezTo>
                  <a:cubicBezTo>
                    <a:pt x="325" y="74"/>
                    <a:pt x="325" y="74"/>
                    <a:pt x="325" y="74"/>
                  </a:cubicBezTo>
                  <a:cubicBezTo>
                    <a:pt x="325" y="40"/>
                    <a:pt x="325" y="40"/>
                    <a:pt x="325" y="40"/>
                  </a:cubicBezTo>
                  <a:cubicBezTo>
                    <a:pt x="325" y="40"/>
                    <a:pt x="325" y="40"/>
                    <a:pt x="325" y="40"/>
                  </a:cubicBezTo>
                  <a:cubicBezTo>
                    <a:pt x="325" y="39"/>
                    <a:pt x="325" y="39"/>
                    <a:pt x="325" y="39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17" y="40"/>
                    <a:pt x="117" y="40"/>
                    <a:pt x="117" y="40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40" y="137"/>
                    <a:pt x="140" y="137"/>
                    <a:pt x="140" y="137"/>
                  </a:cubicBezTo>
                  <a:cubicBezTo>
                    <a:pt x="140" y="144"/>
                    <a:pt x="140" y="144"/>
                    <a:pt x="140" y="144"/>
                  </a:cubicBezTo>
                  <a:cubicBezTo>
                    <a:pt x="140" y="144"/>
                    <a:pt x="140" y="144"/>
                    <a:pt x="140" y="144"/>
                  </a:cubicBezTo>
                  <a:cubicBezTo>
                    <a:pt x="141" y="145"/>
                    <a:pt x="144" y="149"/>
                    <a:pt x="147" y="149"/>
                  </a:cubicBezTo>
                  <a:cubicBezTo>
                    <a:pt x="155" y="149"/>
                    <a:pt x="155" y="149"/>
                    <a:pt x="155" y="149"/>
                  </a:cubicBezTo>
                  <a:cubicBezTo>
                    <a:pt x="156" y="149"/>
                    <a:pt x="156" y="149"/>
                    <a:pt x="156" y="149"/>
                  </a:cubicBezTo>
                  <a:cubicBezTo>
                    <a:pt x="156" y="149"/>
                    <a:pt x="156" y="149"/>
                    <a:pt x="156" y="149"/>
                  </a:cubicBezTo>
                  <a:cubicBezTo>
                    <a:pt x="156" y="148"/>
                    <a:pt x="156" y="148"/>
                    <a:pt x="157" y="148"/>
                  </a:cubicBezTo>
                  <a:cubicBezTo>
                    <a:pt x="157" y="148"/>
                    <a:pt x="158" y="149"/>
                    <a:pt x="159" y="149"/>
                  </a:cubicBezTo>
                  <a:cubicBezTo>
                    <a:pt x="161" y="150"/>
                    <a:pt x="162" y="150"/>
                    <a:pt x="163" y="150"/>
                  </a:cubicBezTo>
                  <a:cubicBezTo>
                    <a:pt x="165" y="150"/>
                    <a:pt x="167" y="149"/>
                    <a:pt x="168" y="149"/>
                  </a:cubicBezTo>
                  <a:cubicBezTo>
                    <a:pt x="178" y="150"/>
                    <a:pt x="178" y="150"/>
                    <a:pt x="178" y="150"/>
                  </a:cubicBezTo>
                  <a:cubicBezTo>
                    <a:pt x="185" y="155"/>
                    <a:pt x="185" y="155"/>
                    <a:pt x="185" y="155"/>
                  </a:cubicBezTo>
                  <a:cubicBezTo>
                    <a:pt x="189" y="160"/>
                    <a:pt x="189" y="160"/>
                    <a:pt x="189" y="160"/>
                  </a:cubicBezTo>
                  <a:cubicBezTo>
                    <a:pt x="189" y="163"/>
                    <a:pt x="189" y="163"/>
                    <a:pt x="189" y="163"/>
                  </a:cubicBezTo>
                  <a:cubicBezTo>
                    <a:pt x="193" y="167"/>
                    <a:pt x="193" y="167"/>
                    <a:pt x="193" y="167"/>
                  </a:cubicBezTo>
                  <a:cubicBezTo>
                    <a:pt x="197" y="167"/>
                    <a:pt x="197" y="167"/>
                    <a:pt x="197" y="167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7" y="163"/>
                    <a:pt x="207" y="163"/>
                    <a:pt x="207" y="163"/>
                  </a:cubicBezTo>
                  <a:cubicBezTo>
                    <a:pt x="207" y="167"/>
                    <a:pt x="207" y="167"/>
                    <a:pt x="207" y="167"/>
                  </a:cubicBezTo>
                  <a:cubicBezTo>
                    <a:pt x="246" y="167"/>
                    <a:pt x="246" y="167"/>
                    <a:pt x="246" y="167"/>
                  </a:cubicBezTo>
                  <a:cubicBezTo>
                    <a:pt x="246" y="177"/>
                    <a:pt x="246" y="177"/>
                    <a:pt x="246" y="177"/>
                  </a:cubicBezTo>
                  <a:cubicBezTo>
                    <a:pt x="262" y="177"/>
                    <a:pt x="262" y="177"/>
                    <a:pt x="262" y="177"/>
                  </a:cubicBezTo>
                  <a:cubicBezTo>
                    <a:pt x="262" y="178"/>
                    <a:pt x="263" y="178"/>
                    <a:pt x="264" y="179"/>
                  </a:cubicBezTo>
                  <a:cubicBezTo>
                    <a:pt x="265" y="179"/>
                    <a:pt x="266" y="178"/>
                    <a:pt x="266" y="177"/>
                  </a:cubicBezTo>
                  <a:cubicBezTo>
                    <a:pt x="268" y="175"/>
                    <a:pt x="271" y="174"/>
                    <a:pt x="271" y="174"/>
                  </a:cubicBezTo>
                  <a:cubicBezTo>
                    <a:pt x="272" y="173"/>
                    <a:pt x="272" y="173"/>
                    <a:pt x="272" y="173"/>
                  </a:cubicBezTo>
                  <a:cubicBezTo>
                    <a:pt x="272" y="173"/>
                    <a:pt x="272" y="173"/>
                    <a:pt x="272" y="173"/>
                  </a:cubicBezTo>
                  <a:cubicBezTo>
                    <a:pt x="273" y="172"/>
                    <a:pt x="275" y="171"/>
                    <a:pt x="276" y="171"/>
                  </a:cubicBezTo>
                  <a:cubicBezTo>
                    <a:pt x="279" y="171"/>
                    <a:pt x="279" y="171"/>
                    <a:pt x="279" y="171"/>
                  </a:cubicBezTo>
                  <a:cubicBezTo>
                    <a:pt x="291" y="170"/>
                    <a:pt x="291" y="170"/>
                    <a:pt x="291" y="170"/>
                  </a:cubicBezTo>
                  <a:cubicBezTo>
                    <a:pt x="292" y="169"/>
                    <a:pt x="292" y="169"/>
                    <a:pt x="292" y="169"/>
                  </a:cubicBezTo>
                  <a:cubicBezTo>
                    <a:pt x="292" y="168"/>
                    <a:pt x="295" y="166"/>
                    <a:pt x="298" y="166"/>
                  </a:cubicBezTo>
                  <a:cubicBezTo>
                    <a:pt x="298" y="166"/>
                    <a:pt x="299" y="166"/>
                    <a:pt x="300" y="166"/>
                  </a:cubicBezTo>
                  <a:cubicBezTo>
                    <a:pt x="304" y="168"/>
                    <a:pt x="307" y="172"/>
                    <a:pt x="308" y="173"/>
                  </a:cubicBezTo>
                  <a:cubicBezTo>
                    <a:pt x="308" y="174"/>
                    <a:pt x="308" y="174"/>
                    <a:pt x="308" y="174"/>
                  </a:cubicBezTo>
                  <a:cubicBezTo>
                    <a:pt x="316" y="175"/>
                    <a:pt x="316" y="175"/>
                    <a:pt x="316" y="175"/>
                  </a:cubicBezTo>
                  <a:cubicBezTo>
                    <a:pt x="316" y="176"/>
                    <a:pt x="316" y="178"/>
                    <a:pt x="318" y="179"/>
                  </a:cubicBezTo>
                  <a:cubicBezTo>
                    <a:pt x="318" y="179"/>
                    <a:pt x="318" y="179"/>
                    <a:pt x="318" y="179"/>
                  </a:cubicBezTo>
                  <a:cubicBezTo>
                    <a:pt x="319" y="179"/>
                    <a:pt x="319" y="179"/>
                    <a:pt x="319" y="179"/>
                  </a:cubicBezTo>
                  <a:cubicBezTo>
                    <a:pt x="319" y="179"/>
                    <a:pt x="319" y="179"/>
                    <a:pt x="320" y="179"/>
                  </a:cubicBezTo>
                  <a:cubicBezTo>
                    <a:pt x="323" y="177"/>
                    <a:pt x="323" y="177"/>
                    <a:pt x="323" y="177"/>
                  </a:cubicBezTo>
                  <a:cubicBezTo>
                    <a:pt x="325" y="179"/>
                    <a:pt x="325" y="179"/>
                    <a:pt x="325" y="179"/>
                  </a:cubicBezTo>
                  <a:cubicBezTo>
                    <a:pt x="337" y="179"/>
                    <a:pt x="337" y="179"/>
                    <a:pt x="337" y="179"/>
                  </a:cubicBezTo>
                  <a:cubicBezTo>
                    <a:pt x="337" y="179"/>
                    <a:pt x="337" y="179"/>
                    <a:pt x="337" y="179"/>
                  </a:cubicBezTo>
                  <a:lnTo>
                    <a:pt x="337" y="84"/>
                  </a:lnTo>
                  <a:close/>
                </a:path>
              </a:pathLst>
            </a:custGeom>
            <a:solidFill>
              <a:srgbClr val="4E61A2">
                <a:alpha val="25000"/>
              </a:srgbClr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598;p10"/>
            <p:cNvSpPr/>
            <p:nvPr/>
          </p:nvSpPr>
          <p:spPr>
            <a:xfrm>
              <a:off x="8185725" y="2408967"/>
              <a:ext cx="663716" cy="665388"/>
            </a:xfrm>
            <a:custGeom>
              <a:avLst/>
              <a:gdLst/>
              <a:ahLst/>
              <a:cxnLst/>
              <a:rect l="l" t="t" r="r" b="b"/>
              <a:pathLst>
                <a:path w="168" h="168" extrusionOk="0">
                  <a:moveTo>
                    <a:pt x="0" y="13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10" y="138"/>
                    <a:pt x="10" y="138"/>
                    <a:pt x="10" y="138"/>
                  </a:cubicBezTo>
                  <a:cubicBezTo>
                    <a:pt x="15" y="144"/>
                    <a:pt x="15" y="144"/>
                    <a:pt x="15" y="144"/>
                  </a:cubicBezTo>
                  <a:cubicBezTo>
                    <a:pt x="20" y="150"/>
                    <a:pt x="20" y="150"/>
                    <a:pt x="20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5" y="151"/>
                    <a:pt x="46" y="156"/>
                    <a:pt x="49" y="156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2" y="156"/>
                    <a:pt x="54" y="155"/>
                    <a:pt x="57" y="155"/>
                  </a:cubicBezTo>
                  <a:cubicBezTo>
                    <a:pt x="58" y="155"/>
                    <a:pt x="59" y="156"/>
                    <a:pt x="60" y="156"/>
                  </a:cubicBezTo>
                  <a:cubicBezTo>
                    <a:pt x="63" y="159"/>
                    <a:pt x="69" y="159"/>
                    <a:pt x="69" y="159"/>
                  </a:cubicBezTo>
                  <a:cubicBezTo>
                    <a:pt x="82" y="159"/>
                    <a:pt x="82" y="159"/>
                    <a:pt x="82" y="159"/>
                  </a:cubicBezTo>
                  <a:cubicBezTo>
                    <a:pt x="89" y="166"/>
                    <a:pt x="89" y="166"/>
                    <a:pt x="89" y="166"/>
                  </a:cubicBezTo>
                  <a:cubicBezTo>
                    <a:pt x="91" y="168"/>
                    <a:pt x="91" y="168"/>
                    <a:pt x="91" y="168"/>
                  </a:cubicBezTo>
                  <a:cubicBezTo>
                    <a:pt x="91" y="167"/>
                    <a:pt x="91" y="167"/>
                    <a:pt x="91" y="167"/>
                  </a:cubicBezTo>
                  <a:cubicBezTo>
                    <a:pt x="91" y="165"/>
                    <a:pt x="91" y="165"/>
                    <a:pt x="91" y="165"/>
                  </a:cubicBezTo>
                  <a:cubicBezTo>
                    <a:pt x="92" y="165"/>
                    <a:pt x="100" y="160"/>
                    <a:pt x="105" y="157"/>
                  </a:cubicBezTo>
                  <a:cubicBezTo>
                    <a:pt x="107" y="156"/>
                    <a:pt x="108" y="154"/>
                    <a:pt x="107" y="152"/>
                  </a:cubicBezTo>
                  <a:cubicBezTo>
                    <a:pt x="107" y="151"/>
                    <a:pt x="107" y="150"/>
                    <a:pt x="110" y="150"/>
                  </a:cubicBezTo>
                  <a:cubicBezTo>
                    <a:pt x="116" y="148"/>
                    <a:pt x="123" y="145"/>
                    <a:pt x="123" y="145"/>
                  </a:cubicBezTo>
                  <a:cubicBezTo>
                    <a:pt x="130" y="139"/>
                    <a:pt x="130" y="139"/>
                    <a:pt x="130" y="139"/>
                  </a:cubicBezTo>
                  <a:cubicBezTo>
                    <a:pt x="131" y="140"/>
                    <a:pt x="131" y="140"/>
                    <a:pt x="131" y="140"/>
                  </a:cubicBezTo>
                  <a:cubicBezTo>
                    <a:pt x="132" y="140"/>
                    <a:pt x="133" y="140"/>
                    <a:pt x="134" y="139"/>
                  </a:cubicBezTo>
                  <a:cubicBezTo>
                    <a:pt x="136" y="136"/>
                    <a:pt x="136" y="136"/>
                    <a:pt x="136" y="136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61" y="106"/>
                    <a:pt x="161" y="106"/>
                    <a:pt x="161" y="106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61" y="96"/>
                    <a:pt x="161" y="95"/>
                    <a:pt x="161" y="94"/>
                  </a:cubicBezTo>
                  <a:cubicBezTo>
                    <a:pt x="161" y="92"/>
                    <a:pt x="161" y="91"/>
                    <a:pt x="161" y="89"/>
                  </a:cubicBezTo>
                  <a:cubicBezTo>
                    <a:pt x="162" y="87"/>
                    <a:pt x="161" y="84"/>
                    <a:pt x="161" y="82"/>
                  </a:cubicBezTo>
                  <a:cubicBezTo>
                    <a:pt x="161" y="78"/>
                    <a:pt x="161" y="78"/>
                    <a:pt x="161" y="78"/>
                  </a:cubicBezTo>
                  <a:cubicBezTo>
                    <a:pt x="166" y="65"/>
                    <a:pt x="166" y="65"/>
                    <a:pt x="166" y="65"/>
                  </a:cubicBezTo>
                  <a:cubicBezTo>
                    <a:pt x="168" y="61"/>
                    <a:pt x="168" y="61"/>
                    <a:pt x="168" y="61"/>
                  </a:cubicBezTo>
                  <a:cubicBezTo>
                    <a:pt x="168" y="2"/>
                    <a:pt x="168" y="2"/>
                    <a:pt x="168" y="2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1" y="13"/>
                    <a:pt x="1" y="13"/>
                    <a:pt x="1" y="13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4E61A2">
                <a:alpha val="25000"/>
              </a:srgbClr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599;p10"/>
            <p:cNvSpPr/>
            <p:nvPr/>
          </p:nvSpPr>
          <p:spPr>
            <a:xfrm>
              <a:off x="5239963" y="885931"/>
              <a:ext cx="1135172" cy="608546"/>
            </a:xfrm>
            <a:custGeom>
              <a:avLst/>
              <a:gdLst/>
              <a:ahLst/>
              <a:cxnLst/>
              <a:rect l="l" t="t" r="r" b="b"/>
              <a:pathLst>
                <a:path w="679" h="364" extrusionOk="0">
                  <a:moveTo>
                    <a:pt x="0" y="364"/>
                  </a:moveTo>
                  <a:lnTo>
                    <a:pt x="2" y="364"/>
                  </a:lnTo>
                  <a:lnTo>
                    <a:pt x="679" y="364"/>
                  </a:lnTo>
                  <a:lnTo>
                    <a:pt x="679" y="362"/>
                  </a:lnTo>
                  <a:lnTo>
                    <a:pt x="679" y="362"/>
                  </a:lnTo>
                  <a:lnTo>
                    <a:pt x="674" y="319"/>
                  </a:lnTo>
                  <a:lnTo>
                    <a:pt x="674" y="291"/>
                  </a:lnTo>
                  <a:lnTo>
                    <a:pt x="645" y="241"/>
                  </a:lnTo>
                  <a:lnTo>
                    <a:pt x="645" y="163"/>
                  </a:lnTo>
                  <a:lnTo>
                    <a:pt x="622" y="118"/>
                  </a:lnTo>
                  <a:lnTo>
                    <a:pt x="622" y="0"/>
                  </a:lnTo>
                  <a:lnTo>
                    <a:pt x="0" y="0"/>
                  </a:lnTo>
                  <a:lnTo>
                    <a:pt x="0" y="364"/>
                  </a:lnTo>
                  <a:lnTo>
                    <a:pt x="0" y="364"/>
                  </a:lnTo>
                  <a:lnTo>
                    <a:pt x="0" y="364"/>
                  </a:lnTo>
                  <a:lnTo>
                    <a:pt x="0" y="364"/>
                  </a:lnTo>
                  <a:close/>
                </a:path>
              </a:pathLst>
            </a:custGeom>
            <a:solidFill>
              <a:srgbClr val="4E61A2">
                <a:alpha val="25000"/>
              </a:srgbClr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600;p10"/>
            <p:cNvSpPr/>
            <p:nvPr/>
          </p:nvSpPr>
          <p:spPr>
            <a:xfrm>
              <a:off x="8220833" y="3328472"/>
              <a:ext cx="1395977" cy="648669"/>
            </a:xfrm>
            <a:custGeom>
              <a:avLst/>
              <a:gdLst/>
              <a:ahLst/>
              <a:cxnLst/>
              <a:rect l="l" t="t" r="r" b="b"/>
              <a:pathLst>
                <a:path w="353" h="164" extrusionOk="0">
                  <a:moveTo>
                    <a:pt x="106" y="15"/>
                  </a:moveTo>
                  <a:cubicBezTo>
                    <a:pt x="103" y="22"/>
                    <a:pt x="103" y="22"/>
                    <a:pt x="103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4" y="26"/>
                    <a:pt x="94" y="27"/>
                    <a:pt x="94" y="28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9" y="65"/>
                    <a:pt x="7" y="65"/>
                  </a:cubicBezTo>
                  <a:cubicBezTo>
                    <a:pt x="5" y="65"/>
                    <a:pt x="4" y="68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5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73" y="72"/>
                    <a:pt x="74" y="71"/>
                    <a:pt x="75" y="71"/>
                  </a:cubicBezTo>
                  <a:cubicBezTo>
                    <a:pt x="76" y="71"/>
                    <a:pt x="78" y="70"/>
                    <a:pt x="95" y="70"/>
                  </a:cubicBezTo>
                  <a:cubicBezTo>
                    <a:pt x="109" y="70"/>
                    <a:pt x="127" y="70"/>
                    <a:pt x="140" y="71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54" y="78"/>
                    <a:pt x="154" y="78"/>
                    <a:pt x="154" y="78"/>
                  </a:cubicBezTo>
                  <a:cubicBezTo>
                    <a:pt x="165" y="88"/>
                    <a:pt x="165" y="88"/>
                    <a:pt x="165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6" y="95"/>
                    <a:pt x="206" y="95"/>
                    <a:pt x="206" y="95"/>
                  </a:cubicBezTo>
                  <a:cubicBezTo>
                    <a:pt x="211" y="99"/>
                    <a:pt x="211" y="99"/>
                    <a:pt x="211" y="99"/>
                  </a:cubicBezTo>
                  <a:cubicBezTo>
                    <a:pt x="211" y="107"/>
                    <a:pt x="211" y="107"/>
                    <a:pt x="211" y="107"/>
                  </a:cubicBezTo>
                  <a:cubicBezTo>
                    <a:pt x="220" y="114"/>
                    <a:pt x="220" y="114"/>
                    <a:pt x="220" y="114"/>
                  </a:cubicBezTo>
                  <a:cubicBezTo>
                    <a:pt x="226" y="122"/>
                    <a:pt x="226" y="122"/>
                    <a:pt x="226" y="122"/>
                  </a:cubicBezTo>
                  <a:cubicBezTo>
                    <a:pt x="230" y="125"/>
                    <a:pt x="230" y="125"/>
                    <a:pt x="230" y="125"/>
                  </a:cubicBezTo>
                  <a:cubicBezTo>
                    <a:pt x="230" y="125"/>
                    <a:pt x="230" y="125"/>
                    <a:pt x="230" y="125"/>
                  </a:cubicBezTo>
                  <a:cubicBezTo>
                    <a:pt x="239" y="132"/>
                    <a:pt x="239" y="132"/>
                    <a:pt x="239" y="132"/>
                  </a:cubicBezTo>
                  <a:cubicBezTo>
                    <a:pt x="239" y="144"/>
                    <a:pt x="239" y="144"/>
                    <a:pt x="239" y="144"/>
                  </a:cubicBezTo>
                  <a:cubicBezTo>
                    <a:pt x="254" y="163"/>
                    <a:pt x="254" y="163"/>
                    <a:pt x="254" y="163"/>
                  </a:cubicBezTo>
                  <a:cubicBezTo>
                    <a:pt x="255" y="163"/>
                    <a:pt x="255" y="163"/>
                    <a:pt x="255" y="163"/>
                  </a:cubicBezTo>
                  <a:cubicBezTo>
                    <a:pt x="255" y="163"/>
                    <a:pt x="255" y="163"/>
                    <a:pt x="255" y="163"/>
                  </a:cubicBezTo>
                  <a:cubicBezTo>
                    <a:pt x="255" y="163"/>
                    <a:pt x="255" y="163"/>
                    <a:pt x="255" y="163"/>
                  </a:cubicBezTo>
                  <a:cubicBezTo>
                    <a:pt x="255" y="163"/>
                    <a:pt x="255" y="163"/>
                    <a:pt x="255" y="163"/>
                  </a:cubicBezTo>
                  <a:cubicBezTo>
                    <a:pt x="255" y="164"/>
                    <a:pt x="255" y="164"/>
                    <a:pt x="255" y="164"/>
                  </a:cubicBezTo>
                  <a:cubicBezTo>
                    <a:pt x="271" y="160"/>
                    <a:pt x="271" y="160"/>
                    <a:pt x="271" y="160"/>
                  </a:cubicBezTo>
                  <a:cubicBezTo>
                    <a:pt x="271" y="152"/>
                    <a:pt x="271" y="152"/>
                    <a:pt x="271" y="152"/>
                  </a:cubicBezTo>
                  <a:cubicBezTo>
                    <a:pt x="278" y="141"/>
                    <a:pt x="278" y="141"/>
                    <a:pt x="278" y="141"/>
                  </a:cubicBezTo>
                  <a:cubicBezTo>
                    <a:pt x="298" y="133"/>
                    <a:pt x="298" y="133"/>
                    <a:pt x="298" y="133"/>
                  </a:cubicBezTo>
                  <a:cubicBezTo>
                    <a:pt x="314" y="133"/>
                    <a:pt x="314" y="133"/>
                    <a:pt x="314" y="133"/>
                  </a:cubicBezTo>
                  <a:cubicBezTo>
                    <a:pt x="325" y="125"/>
                    <a:pt x="325" y="125"/>
                    <a:pt x="325" y="125"/>
                  </a:cubicBezTo>
                  <a:cubicBezTo>
                    <a:pt x="325" y="121"/>
                    <a:pt x="325" y="121"/>
                    <a:pt x="325" y="121"/>
                  </a:cubicBezTo>
                  <a:cubicBezTo>
                    <a:pt x="325" y="113"/>
                    <a:pt x="325" y="113"/>
                    <a:pt x="325" y="113"/>
                  </a:cubicBezTo>
                  <a:cubicBezTo>
                    <a:pt x="317" y="113"/>
                    <a:pt x="317" y="113"/>
                    <a:pt x="317" y="113"/>
                  </a:cubicBezTo>
                  <a:cubicBezTo>
                    <a:pt x="317" y="117"/>
                    <a:pt x="317" y="117"/>
                    <a:pt x="317" y="117"/>
                  </a:cubicBezTo>
                  <a:cubicBezTo>
                    <a:pt x="314" y="117"/>
                    <a:pt x="314" y="117"/>
                    <a:pt x="314" y="117"/>
                  </a:cubicBezTo>
                  <a:cubicBezTo>
                    <a:pt x="314" y="113"/>
                    <a:pt x="314" y="113"/>
                    <a:pt x="314" y="113"/>
                  </a:cubicBezTo>
                  <a:cubicBezTo>
                    <a:pt x="317" y="109"/>
                    <a:pt x="317" y="109"/>
                    <a:pt x="317" y="109"/>
                  </a:cubicBezTo>
                  <a:cubicBezTo>
                    <a:pt x="317" y="105"/>
                    <a:pt x="317" y="105"/>
                    <a:pt x="317" y="105"/>
                  </a:cubicBezTo>
                  <a:cubicBezTo>
                    <a:pt x="321" y="102"/>
                    <a:pt x="321" y="102"/>
                    <a:pt x="321" y="102"/>
                  </a:cubicBezTo>
                  <a:cubicBezTo>
                    <a:pt x="321" y="98"/>
                    <a:pt x="321" y="98"/>
                    <a:pt x="321" y="98"/>
                  </a:cubicBezTo>
                  <a:cubicBezTo>
                    <a:pt x="310" y="94"/>
                    <a:pt x="310" y="94"/>
                    <a:pt x="310" y="94"/>
                  </a:cubicBezTo>
                  <a:cubicBezTo>
                    <a:pt x="317" y="94"/>
                    <a:pt x="317" y="94"/>
                    <a:pt x="317" y="94"/>
                  </a:cubicBezTo>
                  <a:cubicBezTo>
                    <a:pt x="321" y="90"/>
                    <a:pt x="321" y="90"/>
                    <a:pt x="321" y="90"/>
                  </a:cubicBezTo>
                  <a:cubicBezTo>
                    <a:pt x="325" y="94"/>
                    <a:pt x="325" y="94"/>
                    <a:pt x="325" y="94"/>
                  </a:cubicBezTo>
                  <a:cubicBezTo>
                    <a:pt x="329" y="98"/>
                    <a:pt x="329" y="98"/>
                    <a:pt x="329" y="98"/>
                  </a:cubicBezTo>
                  <a:cubicBezTo>
                    <a:pt x="337" y="98"/>
                    <a:pt x="337" y="98"/>
                    <a:pt x="337" y="98"/>
                  </a:cubicBezTo>
                  <a:cubicBezTo>
                    <a:pt x="341" y="98"/>
                    <a:pt x="341" y="98"/>
                    <a:pt x="341" y="98"/>
                  </a:cubicBezTo>
                  <a:cubicBezTo>
                    <a:pt x="349" y="86"/>
                    <a:pt x="349" y="86"/>
                    <a:pt x="349" y="86"/>
                  </a:cubicBezTo>
                  <a:cubicBezTo>
                    <a:pt x="353" y="86"/>
                    <a:pt x="353" y="86"/>
                    <a:pt x="353" y="86"/>
                  </a:cubicBezTo>
                  <a:cubicBezTo>
                    <a:pt x="349" y="74"/>
                    <a:pt x="349" y="74"/>
                    <a:pt x="349" y="74"/>
                  </a:cubicBezTo>
                  <a:cubicBezTo>
                    <a:pt x="349" y="70"/>
                    <a:pt x="349" y="70"/>
                    <a:pt x="349" y="70"/>
                  </a:cubicBezTo>
                  <a:cubicBezTo>
                    <a:pt x="341" y="82"/>
                    <a:pt x="341" y="82"/>
                    <a:pt x="341" y="82"/>
                  </a:cubicBezTo>
                  <a:cubicBezTo>
                    <a:pt x="337" y="78"/>
                    <a:pt x="337" y="78"/>
                    <a:pt x="337" y="78"/>
                  </a:cubicBezTo>
                  <a:cubicBezTo>
                    <a:pt x="337" y="70"/>
                    <a:pt x="337" y="70"/>
                    <a:pt x="337" y="70"/>
                  </a:cubicBezTo>
                  <a:cubicBezTo>
                    <a:pt x="317" y="70"/>
                    <a:pt x="317" y="70"/>
                    <a:pt x="317" y="70"/>
                  </a:cubicBezTo>
                  <a:cubicBezTo>
                    <a:pt x="314" y="55"/>
                    <a:pt x="314" y="55"/>
                    <a:pt x="314" y="55"/>
                  </a:cubicBezTo>
                  <a:cubicBezTo>
                    <a:pt x="317" y="55"/>
                    <a:pt x="317" y="55"/>
                    <a:pt x="317" y="55"/>
                  </a:cubicBezTo>
                  <a:cubicBezTo>
                    <a:pt x="317" y="62"/>
                    <a:pt x="317" y="62"/>
                    <a:pt x="317" y="62"/>
                  </a:cubicBezTo>
                  <a:cubicBezTo>
                    <a:pt x="321" y="66"/>
                    <a:pt x="321" y="66"/>
                    <a:pt x="321" y="66"/>
                  </a:cubicBezTo>
                  <a:cubicBezTo>
                    <a:pt x="325" y="66"/>
                    <a:pt x="325" y="66"/>
                    <a:pt x="325" y="66"/>
                  </a:cubicBezTo>
                  <a:cubicBezTo>
                    <a:pt x="333" y="59"/>
                    <a:pt x="333" y="59"/>
                    <a:pt x="333" y="59"/>
                  </a:cubicBezTo>
                  <a:cubicBezTo>
                    <a:pt x="337" y="59"/>
                    <a:pt x="337" y="59"/>
                    <a:pt x="337" y="59"/>
                  </a:cubicBezTo>
                  <a:cubicBezTo>
                    <a:pt x="341" y="59"/>
                    <a:pt x="341" y="59"/>
                    <a:pt x="341" y="59"/>
                  </a:cubicBezTo>
                  <a:cubicBezTo>
                    <a:pt x="346" y="59"/>
                    <a:pt x="346" y="59"/>
                    <a:pt x="346" y="59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47" y="57"/>
                    <a:pt x="347" y="57"/>
                    <a:pt x="347" y="57"/>
                  </a:cubicBezTo>
                  <a:cubicBezTo>
                    <a:pt x="345" y="47"/>
                    <a:pt x="345" y="47"/>
                    <a:pt x="345" y="47"/>
                  </a:cubicBezTo>
                  <a:cubicBezTo>
                    <a:pt x="341" y="47"/>
                    <a:pt x="341" y="47"/>
                    <a:pt x="341" y="47"/>
                  </a:cubicBezTo>
                  <a:cubicBezTo>
                    <a:pt x="345" y="35"/>
                    <a:pt x="345" y="35"/>
                    <a:pt x="345" y="35"/>
                  </a:cubicBezTo>
                  <a:cubicBezTo>
                    <a:pt x="345" y="23"/>
                    <a:pt x="345" y="23"/>
                    <a:pt x="345" y="23"/>
                  </a:cubicBezTo>
                  <a:cubicBezTo>
                    <a:pt x="333" y="23"/>
                    <a:pt x="333" y="23"/>
                    <a:pt x="333" y="23"/>
                  </a:cubicBezTo>
                  <a:cubicBezTo>
                    <a:pt x="329" y="23"/>
                    <a:pt x="329" y="23"/>
                    <a:pt x="329" y="23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21" y="16"/>
                    <a:pt x="321" y="16"/>
                    <a:pt x="321" y="16"/>
                  </a:cubicBezTo>
                  <a:cubicBezTo>
                    <a:pt x="329" y="16"/>
                    <a:pt x="329" y="16"/>
                    <a:pt x="329" y="16"/>
                  </a:cubicBezTo>
                  <a:cubicBezTo>
                    <a:pt x="333" y="16"/>
                    <a:pt x="333" y="16"/>
                    <a:pt x="333" y="16"/>
                  </a:cubicBezTo>
                  <a:cubicBezTo>
                    <a:pt x="329" y="12"/>
                    <a:pt x="329" y="12"/>
                    <a:pt x="329" y="12"/>
                  </a:cubicBezTo>
                  <a:cubicBezTo>
                    <a:pt x="325" y="12"/>
                    <a:pt x="325" y="12"/>
                    <a:pt x="325" y="12"/>
                  </a:cubicBezTo>
                  <a:cubicBezTo>
                    <a:pt x="325" y="8"/>
                    <a:pt x="325" y="8"/>
                    <a:pt x="325" y="8"/>
                  </a:cubicBezTo>
                  <a:cubicBezTo>
                    <a:pt x="325" y="4"/>
                    <a:pt x="325" y="4"/>
                    <a:pt x="325" y="4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106" y="0"/>
                    <a:pt x="106" y="0"/>
                    <a:pt x="106" y="0"/>
                  </a:cubicBezTo>
                  <a:lnTo>
                    <a:pt x="106" y="15"/>
                  </a:lnTo>
                  <a:close/>
                </a:path>
              </a:pathLst>
            </a:custGeom>
            <a:solidFill>
              <a:srgbClr val="F5AC00">
                <a:alpha val="25000"/>
              </a:srgbClr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601;p10"/>
            <p:cNvSpPr/>
            <p:nvPr/>
          </p:nvSpPr>
          <p:spPr>
            <a:xfrm>
              <a:off x="8948079" y="1783703"/>
              <a:ext cx="1203717" cy="896100"/>
            </a:xfrm>
            <a:custGeom>
              <a:avLst/>
              <a:gdLst/>
              <a:ahLst/>
              <a:cxnLst/>
              <a:rect l="l" t="t" r="r" b="b"/>
              <a:pathLst>
                <a:path w="304" h="226" extrusionOk="0">
                  <a:moveTo>
                    <a:pt x="262" y="205"/>
                  </a:moveTo>
                  <a:cubicBezTo>
                    <a:pt x="262" y="195"/>
                    <a:pt x="262" y="195"/>
                    <a:pt x="262" y="195"/>
                  </a:cubicBezTo>
                  <a:cubicBezTo>
                    <a:pt x="269" y="190"/>
                    <a:pt x="269" y="190"/>
                    <a:pt x="269" y="190"/>
                  </a:cubicBezTo>
                  <a:cubicBezTo>
                    <a:pt x="269" y="189"/>
                    <a:pt x="269" y="189"/>
                    <a:pt x="269" y="189"/>
                  </a:cubicBezTo>
                  <a:cubicBezTo>
                    <a:pt x="269" y="186"/>
                    <a:pt x="270" y="172"/>
                    <a:pt x="270" y="158"/>
                  </a:cubicBezTo>
                  <a:cubicBezTo>
                    <a:pt x="270" y="147"/>
                    <a:pt x="270" y="137"/>
                    <a:pt x="269" y="135"/>
                  </a:cubicBezTo>
                  <a:cubicBezTo>
                    <a:pt x="268" y="135"/>
                    <a:pt x="267" y="132"/>
                    <a:pt x="272" y="112"/>
                  </a:cubicBezTo>
                  <a:cubicBezTo>
                    <a:pt x="273" y="108"/>
                    <a:pt x="273" y="108"/>
                    <a:pt x="273" y="108"/>
                  </a:cubicBezTo>
                  <a:cubicBezTo>
                    <a:pt x="273" y="106"/>
                    <a:pt x="273" y="106"/>
                    <a:pt x="273" y="106"/>
                  </a:cubicBezTo>
                  <a:cubicBezTo>
                    <a:pt x="274" y="102"/>
                    <a:pt x="275" y="98"/>
                    <a:pt x="276" y="96"/>
                  </a:cubicBezTo>
                  <a:cubicBezTo>
                    <a:pt x="269" y="85"/>
                    <a:pt x="269" y="85"/>
                    <a:pt x="269" y="85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61" y="35"/>
                    <a:pt x="161" y="35"/>
                    <a:pt x="161" y="35"/>
                  </a:cubicBezTo>
                  <a:cubicBezTo>
                    <a:pt x="145" y="43"/>
                    <a:pt x="145" y="43"/>
                    <a:pt x="145" y="43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45" y="50"/>
                    <a:pt x="145" y="50"/>
                    <a:pt x="145" y="50"/>
                  </a:cubicBezTo>
                  <a:cubicBezTo>
                    <a:pt x="149" y="50"/>
                    <a:pt x="149" y="50"/>
                    <a:pt x="149" y="50"/>
                  </a:cubicBezTo>
                  <a:cubicBezTo>
                    <a:pt x="149" y="54"/>
                    <a:pt x="149" y="54"/>
                    <a:pt x="149" y="54"/>
                  </a:cubicBezTo>
                  <a:cubicBezTo>
                    <a:pt x="149" y="58"/>
                    <a:pt x="149" y="58"/>
                    <a:pt x="149" y="58"/>
                  </a:cubicBezTo>
                  <a:cubicBezTo>
                    <a:pt x="145" y="58"/>
                    <a:pt x="145" y="58"/>
                    <a:pt x="145" y="58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49" y="66"/>
                    <a:pt x="149" y="66"/>
                    <a:pt x="149" y="66"/>
                  </a:cubicBezTo>
                  <a:cubicBezTo>
                    <a:pt x="149" y="70"/>
                    <a:pt x="149" y="70"/>
                    <a:pt x="149" y="70"/>
                  </a:cubicBezTo>
                  <a:cubicBezTo>
                    <a:pt x="149" y="78"/>
                    <a:pt x="149" y="78"/>
                    <a:pt x="149" y="78"/>
                  </a:cubicBezTo>
                  <a:cubicBezTo>
                    <a:pt x="137" y="78"/>
                    <a:pt x="137" y="78"/>
                    <a:pt x="137" y="78"/>
                  </a:cubicBezTo>
                  <a:cubicBezTo>
                    <a:pt x="126" y="90"/>
                    <a:pt x="126" y="90"/>
                    <a:pt x="126" y="90"/>
                  </a:cubicBezTo>
                  <a:cubicBezTo>
                    <a:pt x="118" y="90"/>
                    <a:pt x="118" y="90"/>
                    <a:pt x="118" y="90"/>
                  </a:cubicBezTo>
                  <a:cubicBezTo>
                    <a:pt x="106" y="90"/>
                    <a:pt x="106" y="90"/>
                    <a:pt x="106" y="90"/>
                  </a:cubicBezTo>
                  <a:cubicBezTo>
                    <a:pt x="102" y="90"/>
                    <a:pt x="102" y="90"/>
                    <a:pt x="102" y="90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79" y="150"/>
                    <a:pt x="179" y="150"/>
                    <a:pt x="179" y="150"/>
                  </a:cubicBezTo>
                  <a:cubicBezTo>
                    <a:pt x="179" y="151"/>
                    <a:pt x="180" y="156"/>
                    <a:pt x="180" y="164"/>
                  </a:cubicBezTo>
                  <a:cubicBezTo>
                    <a:pt x="180" y="166"/>
                    <a:pt x="180" y="168"/>
                    <a:pt x="181" y="169"/>
                  </a:cubicBezTo>
                  <a:cubicBezTo>
                    <a:pt x="179" y="172"/>
                    <a:pt x="179" y="172"/>
                    <a:pt x="179" y="172"/>
                  </a:cubicBezTo>
                  <a:cubicBezTo>
                    <a:pt x="183" y="169"/>
                    <a:pt x="183" y="169"/>
                    <a:pt x="183" y="169"/>
                  </a:cubicBezTo>
                  <a:cubicBezTo>
                    <a:pt x="183" y="169"/>
                    <a:pt x="183" y="169"/>
                    <a:pt x="184" y="169"/>
                  </a:cubicBezTo>
                  <a:cubicBezTo>
                    <a:pt x="188" y="178"/>
                    <a:pt x="188" y="178"/>
                    <a:pt x="188" y="178"/>
                  </a:cubicBezTo>
                  <a:cubicBezTo>
                    <a:pt x="190" y="185"/>
                    <a:pt x="190" y="185"/>
                    <a:pt x="190" y="185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199" y="193"/>
                    <a:pt x="199" y="193"/>
                    <a:pt x="199" y="193"/>
                  </a:cubicBezTo>
                  <a:cubicBezTo>
                    <a:pt x="203" y="193"/>
                    <a:pt x="203" y="193"/>
                    <a:pt x="203" y="193"/>
                  </a:cubicBezTo>
                  <a:cubicBezTo>
                    <a:pt x="214" y="202"/>
                    <a:pt x="214" y="202"/>
                    <a:pt x="214" y="202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30" y="211"/>
                    <a:pt x="230" y="211"/>
                    <a:pt x="230" y="211"/>
                  </a:cubicBezTo>
                  <a:cubicBezTo>
                    <a:pt x="236" y="219"/>
                    <a:pt x="236" y="219"/>
                    <a:pt x="236" y="219"/>
                  </a:cubicBezTo>
                  <a:cubicBezTo>
                    <a:pt x="239" y="214"/>
                    <a:pt x="239" y="214"/>
                    <a:pt x="239" y="214"/>
                  </a:cubicBezTo>
                  <a:cubicBezTo>
                    <a:pt x="243" y="214"/>
                    <a:pt x="243" y="214"/>
                    <a:pt x="243" y="214"/>
                  </a:cubicBezTo>
                  <a:cubicBezTo>
                    <a:pt x="247" y="210"/>
                    <a:pt x="247" y="210"/>
                    <a:pt x="247" y="210"/>
                  </a:cubicBezTo>
                  <a:cubicBezTo>
                    <a:pt x="262" y="205"/>
                    <a:pt x="262" y="205"/>
                    <a:pt x="262" y="205"/>
                  </a:cubicBezTo>
                  <a:close/>
                  <a:moveTo>
                    <a:pt x="240" y="221"/>
                  </a:moveTo>
                  <a:cubicBezTo>
                    <a:pt x="239" y="220"/>
                    <a:pt x="239" y="220"/>
                    <a:pt x="239" y="220"/>
                  </a:cubicBezTo>
                  <a:cubicBezTo>
                    <a:pt x="238" y="221"/>
                    <a:pt x="238" y="221"/>
                    <a:pt x="238" y="221"/>
                  </a:cubicBezTo>
                  <a:cubicBezTo>
                    <a:pt x="238" y="222"/>
                    <a:pt x="238" y="222"/>
                    <a:pt x="238" y="222"/>
                  </a:cubicBezTo>
                  <a:cubicBezTo>
                    <a:pt x="238" y="222"/>
                    <a:pt x="238" y="222"/>
                    <a:pt x="238" y="222"/>
                  </a:cubicBezTo>
                  <a:cubicBezTo>
                    <a:pt x="237" y="223"/>
                    <a:pt x="237" y="223"/>
                    <a:pt x="237" y="223"/>
                  </a:cubicBezTo>
                  <a:cubicBezTo>
                    <a:pt x="237" y="224"/>
                    <a:pt x="237" y="224"/>
                    <a:pt x="237" y="224"/>
                  </a:cubicBezTo>
                  <a:cubicBezTo>
                    <a:pt x="236" y="225"/>
                    <a:pt x="236" y="225"/>
                    <a:pt x="236" y="225"/>
                  </a:cubicBezTo>
                  <a:cubicBezTo>
                    <a:pt x="236" y="226"/>
                    <a:pt x="236" y="226"/>
                    <a:pt x="236" y="226"/>
                  </a:cubicBezTo>
                  <a:cubicBezTo>
                    <a:pt x="238" y="226"/>
                    <a:pt x="238" y="226"/>
                    <a:pt x="238" y="226"/>
                  </a:cubicBezTo>
                  <a:cubicBezTo>
                    <a:pt x="239" y="225"/>
                    <a:pt x="239" y="225"/>
                    <a:pt x="239" y="225"/>
                  </a:cubicBezTo>
                  <a:cubicBezTo>
                    <a:pt x="240" y="225"/>
                    <a:pt x="240" y="225"/>
                    <a:pt x="240" y="225"/>
                  </a:cubicBezTo>
                  <a:cubicBezTo>
                    <a:pt x="240" y="224"/>
                    <a:pt x="240" y="224"/>
                    <a:pt x="240" y="224"/>
                  </a:cubicBezTo>
                  <a:cubicBezTo>
                    <a:pt x="241" y="223"/>
                    <a:pt x="241" y="223"/>
                    <a:pt x="241" y="223"/>
                  </a:cubicBezTo>
                  <a:cubicBezTo>
                    <a:pt x="242" y="223"/>
                    <a:pt x="242" y="223"/>
                    <a:pt x="242" y="223"/>
                  </a:cubicBezTo>
                  <a:cubicBezTo>
                    <a:pt x="242" y="222"/>
                    <a:pt x="242" y="222"/>
                    <a:pt x="242" y="222"/>
                  </a:cubicBezTo>
                  <a:cubicBezTo>
                    <a:pt x="242" y="221"/>
                    <a:pt x="242" y="221"/>
                    <a:pt x="242" y="221"/>
                  </a:cubicBezTo>
                  <a:cubicBezTo>
                    <a:pt x="241" y="221"/>
                    <a:pt x="241" y="221"/>
                    <a:pt x="241" y="221"/>
                  </a:cubicBezTo>
                  <a:lnTo>
                    <a:pt x="240" y="221"/>
                  </a:lnTo>
                  <a:close/>
                  <a:moveTo>
                    <a:pt x="299" y="200"/>
                  </a:moveTo>
                  <a:cubicBezTo>
                    <a:pt x="300" y="199"/>
                    <a:pt x="300" y="199"/>
                    <a:pt x="300" y="199"/>
                  </a:cubicBezTo>
                  <a:cubicBezTo>
                    <a:pt x="298" y="199"/>
                    <a:pt x="298" y="199"/>
                    <a:pt x="298" y="199"/>
                  </a:cubicBezTo>
                  <a:cubicBezTo>
                    <a:pt x="298" y="200"/>
                    <a:pt x="298" y="200"/>
                    <a:pt x="298" y="200"/>
                  </a:cubicBezTo>
                  <a:cubicBezTo>
                    <a:pt x="298" y="201"/>
                    <a:pt x="298" y="201"/>
                    <a:pt x="298" y="201"/>
                  </a:cubicBezTo>
                  <a:cubicBezTo>
                    <a:pt x="299" y="201"/>
                    <a:pt x="299" y="201"/>
                    <a:pt x="299" y="201"/>
                  </a:cubicBezTo>
                  <a:lnTo>
                    <a:pt x="299" y="200"/>
                  </a:lnTo>
                  <a:close/>
                  <a:moveTo>
                    <a:pt x="303" y="207"/>
                  </a:moveTo>
                  <a:cubicBezTo>
                    <a:pt x="302" y="207"/>
                    <a:pt x="302" y="207"/>
                    <a:pt x="302" y="207"/>
                  </a:cubicBezTo>
                  <a:cubicBezTo>
                    <a:pt x="302" y="207"/>
                    <a:pt x="302" y="207"/>
                    <a:pt x="302" y="207"/>
                  </a:cubicBezTo>
                  <a:cubicBezTo>
                    <a:pt x="301" y="208"/>
                    <a:pt x="301" y="208"/>
                    <a:pt x="301" y="208"/>
                  </a:cubicBezTo>
                  <a:cubicBezTo>
                    <a:pt x="300" y="208"/>
                    <a:pt x="300" y="208"/>
                    <a:pt x="300" y="208"/>
                  </a:cubicBezTo>
                  <a:cubicBezTo>
                    <a:pt x="298" y="209"/>
                    <a:pt x="298" y="209"/>
                    <a:pt x="298" y="209"/>
                  </a:cubicBezTo>
                  <a:cubicBezTo>
                    <a:pt x="297" y="209"/>
                    <a:pt x="297" y="209"/>
                    <a:pt x="297" y="209"/>
                  </a:cubicBezTo>
                  <a:cubicBezTo>
                    <a:pt x="297" y="208"/>
                    <a:pt x="297" y="208"/>
                    <a:pt x="297" y="208"/>
                  </a:cubicBezTo>
                  <a:cubicBezTo>
                    <a:pt x="296" y="208"/>
                    <a:pt x="296" y="208"/>
                    <a:pt x="296" y="208"/>
                  </a:cubicBezTo>
                  <a:cubicBezTo>
                    <a:pt x="296" y="208"/>
                    <a:pt x="296" y="208"/>
                    <a:pt x="296" y="208"/>
                  </a:cubicBezTo>
                  <a:cubicBezTo>
                    <a:pt x="296" y="209"/>
                    <a:pt x="295" y="208"/>
                    <a:pt x="295" y="208"/>
                  </a:cubicBezTo>
                  <a:cubicBezTo>
                    <a:pt x="294" y="209"/>
                    <a:pt x="294" y="209"/>
                    <a:pt x="294" y="209"/>
                  </a:cubicBezTo>
                  <a:cubicBezTo>
                    <a:pt x="293" y="209"/>
                    <a:pt x="293" y="209"/>
                    <a:pt x="293" y="209"/>
                  </a:cubicBezTo>
                  <a:cubicBezTo>
                    <a:pt x="292" y="209"/>
                    <a:pt x="292" y="209"/>
                    <a:pt x="292" y="209"/>
                  </a:cubicBezTo>
                  <a:cubicBezTo>
                    <a:pt x="291" y="209"/>
                    <a:pt x="291" y="209"/>
                    <a:pt x="291" y="209"/>
                  </a:cubicBezTo>
                  <a:cubicBezTo>
                    <a:pt x="291" y="209"/>
                    <a:pt x="291" y="209"/>
                    <a:pt x="291" y="209"/>
                  </a:cubicBezTo>
                  <a:cubicBezTo>
                    <a:pt x="291" y="209"/>
                    <a:pt x="291" y="209"/>
                    <a:pt x="290" y="210"/>
                  </a:cubicBezTo>
                  <a:cubicBezTo>
                    <a:pt x="289" y="211"/>
                    <a:pt x="288" y="212"/>
                    <a:pt x="288" y="212"/>
                  </a:cubicBezTo>
                  <a:cubicBezTo>
                    <a:pt x="286" y="213"/>
                    <a:pt x="288" y="214"/>
                    <a:pt x="288" y="214"/>
                  </a:cubicBezTo>
                  <a:cubicBezTo>
                    <a:pt x="287" y="215"/>
                    <a:pt x="286" y="213"/>
                    <a:pt x="286" y="213"/>
                  </a:cubicBezTo>
                  <a:cubicBezTo>
                    <a:pt x="284" y="212"/>
                    <a:pt x="284" y="212"/>
                    <a:pt x="284" y="212"/>
                  </a:cubicBezTo>
                  <a:cubicBezTo>
                    <a:pt x="283" y="212"/>
                    <a:pt x="284" y="212"/>
                    <a:pt x="284" y="212"/>
                  </a:cubicBezTo>
                  <a:cubicBezTo>
                    <a:pt x="287" y="209"/>
                    <a:pt x="287" y="209"/>
                    <a:pt x="287" y="209"/>
                  </a:cubicBezTo>
                  <a:cubicBezTo>
                    <a:pt x="288" y="209"/>
                    <a:pt x="290" y="207"/>
                    <a:pt x="290" y="207"/>
                  </a:cubicBezTo>
                  <a:cubicBezTo>
                    <a:pt x="290" y="206"/>
                    <a:pt x="293" y="205"/>
                    <a:pt x="293" y="205"/>
                  </a:cubicBezTo>
                  <a:cubicBezTo>
                    <a:pt x="294" y="205"/>
                    <a:pt x="292" y="204"/>
                    <a:pt x="292" y="204"/>
                  </a:cubicBezTo>
                  <a:cubicBezTo>
                    <a:pt x="292" y="205"/>
                    <a:pt x="290" y="205"/>
                    <a:pt x="290" y="205"/>
                  </a:cubicBezTo>
                  <a:cubicBezTo>
                    <a:pt x="288" y="207"/>
                    <a:pt x="288" y="207"/>
                    <a:pt x="288" y="207"/>
                  </a:cubicBezTo>
                  <a:cubicBezTo>
                    <a:pt x="287" y="207"/>
                    <a:pt x="286" y="208"/>
                    <a:pt x="286" y="208"/>
                  </a:cubicBezTo>
                  <a:cubicBezTo>
                    <a:pt x="284" y="209"/>
                    <a:pt x="284" y="209"/>
                    <a:pt x="284" y="209"/>
                  </a:cubicBezTo>
                  <a:cubicBezTo>
                    <a:pt x="283" y="210"/>
                    <a:pt x="282" y="210"/>
                    <a:pt x="282" y="210"/>
                  </a:cubicBezTo>
                  <a:cubicBezTo>
                    <a:pt x="281" y="210"/>
                    <a:pt x="277" y="210"/>
                    <a:pt x="277" y="210"/>
                  </a:cubicBezTo>
                  <a:cubicBezTo>
                    <a:pt x="275" y="211"/>
                    <a:pt x="270" y="211"/>
                    <a:pt x="270" y="211"/>
                  </a:cubicBezTo>
                  <a:cubicBezTo>
                    <a:pt x="269" y="210"/>
                    <a:pt x="268" y="211"/>
                    <a:pt x="268" y="211"/>
                  </a:cubicBezTo>
                  <a:cubicBezTo>
                    <a:pt x="268" y="212"/>
                    <a:pt x="265" y="213"/>
                    <a:pt x="265" y="213"/>
                  </a:cubicBezTo>
                  <a:cubicBezTo>
                    <a:pt x="265" y="212"/>
                    <a:pt x="264" y="212"/>
                    <a:pt x="264" y="212"/>
                  </a:cubicBezTo>
                  <a:cubicBezTo>
                    <a:pt x="261" y="212"/>
                    <a:pt x="261" y="212"/>
                    <a:pt x="261" y="212"/>
                  </a:cubicBezTo>
                  <a:cubicBezTo>
                    <a:pt x="260" y="212"/>
                    <a:pt x="260" y="212"/>
                    <a:pt x="260" y="212"/>
                  </a:cubicBezTo>
                  <a:cubicBezTo>
                    <a:pt x="259" y="212"/>
                    <a:pt x="259" y="212"/>
                    <a:pt x="259" y="212"/>
                  </a:cubicBezTo>
                  <a:cubicBezTo>
                    <a:pt x="259" y="213"/>
                    <a:pt x="258" y="213"/>
                    <a:pt x="258" y="213"/>
                  </a:cubicBezTo>
                  <a:cubicBezTo>
                    <a:pt x="256" y="212"/>
                    <a:pt x="256" y="213"/>
                    <a:pt x="255" y="213"/>
                  </a:cubicBezTo>
                  <a:cubicBezTo>
                    <a:pt x="254" y="213"/>
                    <a:pt x="252" y="216"/>
                    <a:pt x="251" y="216"/>
                  </a:cubicBezTo>
                  <a:cubicBezTo>
                    <a:pt x="251" y="215"/>
                    <a:pt x="246" y="217"/>
                    <a:pt x="246" y="217"/>
                  </a:cubicBezTo>
                  <a:cubicBezTo>
                    <a:pt x="246" y="217"/>
                    <a:pt x="246" y="217"/>
                    <a:pt x="246" y="217"/>
                  </a:cubicBezTo>
                  <a:cubicBezTo>
                    <a:pt x="247" y="216"/>
                    <a:pt x="247" y="216"/>
                    <a:pt x="247" y="216"/>
                  </a:cubicBezTo>
                  <a:cubicBezTo>
                    <a:pt x="246" y="216"/>
                    <a:pt x="246" y="216"/>
                    <a:pt x="246" y="216"/>
                  </a:cubicBezTo>
                  <a:cubicBezTo>
                    <a:pt x="244" y="218"/>
                    <a:pt x="244" y="218"/>
                    <a:pt x="244" y="218"/>
                  </a:cubicBezTo>
                  <a:cubicBezTo>
                    <a:pt x="244" y="219"/>
                    <a:pt x="244" y="219"/>
                    <a:pt x="244" y="219"/>
                  </a:cubicBezTo>
                  <a:cubicBezTo>
                    <a:pt x="244" y="220"/>
                    <a:pt x="244" y="220"/>
                    <a:pt x="244" y="220"/>
                  </a:cubicBezTo>
                  <a:cubicBezTo>
                    <a:pt x="244" y="220"/>
                    <a:pt x="244" y="220"/>
                    <a:pt x="244" y="220"/>
                  </a:cubicBezTo>
                  <a:cubicBezTo>
                    <a:pt x="244" y="221"/>
                    <a:pt x="244" y="221"/>
                    <a:pt x="244" y="221"/>
                  </a:cubicBezTo>
                  <a:cubicBezTo>
                    <a:pt x="244" y="222"/>
                    <a:pt x="244" y="222"/>
                    <a:pt x="244" y="222"/>
                  </a:cubicBezTo>
                  <a:cubicBezTo>
                    <a:pt x="244" y="223"/>
                    <a:pt x="244" y="223"/>
                    <a:pt x="244" y="223"/>
                  </a:cubicBezTo>
                  <a:cubicBezTo>
                    <a:pt x="245" y="223"/>
                    <a:pt x="245" y="223"/>
                    <a:pt x="245" y="223"/>
                  </a:cubicBezTo>
                  <a:cubicBezTo>
                    <a:pt x="247" y="223"/>
                    <a:pt x="247" y="223"/>
                    <a:pt x="247" y="223"/>
                  </a:cubicBezTo>
                  <a:cubicBezTo>
                    <a:pt x="248" y="223"/>
                    <a:pt x="248" y="223"/>
                    <a:pt x="248" y="223"/>
                  </a:cubicBezTo>
                  <a:cubicBezTo>
                    <a:pt x="250" y="223"/>
                    <a:pt x="250" y="223"/>
                    <a:pt x="250" y="223"/>
                  </a:cubicBezTo>
                  <a:cubicBezTo>
                    <a:pt x="251" y="223"/>
                    <a:pt x="251" y="223"/>
                    <a:pt x="251" y="223"/>
                  </a:cubicBezTo>
                  <a:cubicBezTo>
                    <a:pt x="252" y="222"/>
                    <a:pt x="252" y="222"/>
                    <a:pt x="252" y="222"/>
                  </a:cubicBezTo>
                  <a:cubicBezTo>
                    <a:pt x="253" y="222"/>
                    <a:pt x="253" y="222"/>
                    <a:pt x="253" y="222"/>
                  </a:cubicBezTo>
                  <a:cubicBezTo>
                    <a:pt x="254" y="222"/>
                    <a:pt x="254" y="222"/>
                    <a:pt x="254" y="222"/>
                  </a:cubicBezTo>
                  <a:cubicBezTo>
                    <a:pt x="255" y="222"/>
                    <a:pt x="255" y="222"/>
                    <a:pt x="255" y="222"/>
                  </a:cubicBezTo>
                  <a:cubicBezTo>
                    <a:pt x="256" y="222"/>
                    <a:pt x="256" y="222"/>
                    <a:pt x="256" y="222"/>
                  </a:cubicBezTo>
                  <a:cubicBezTo>
                    <a:pt x="258" y="222"/>
                    <a:pt x="258" y="222"/>
                    <a:pt x="258" y="222"/>
                  </a:cubicBezTo>
                  <a:cubicBezTo>
                    <a:pt x="258" y="222"/>
                    <a:pt x="258" y="222"/>
                    <a:pt x="258" y="222"/>
                  </a:cubicBezTo>
                  <a:cubicBezTo>
                    <a:pt x="259" y="222"/>
                    <a:pt x="259" y="222"/>
                    <a:pt x="259" y="222"/>
                  </a:cubicBezTo>
                  <a:cubicBezTo>
                    <a:pt x="260" y="221"/>
                    <a:pt x="260" y="221"/>
                    <a:pt x="260" y="221"/>
                  </a:cubicBezTo>
                  <a:cubicBezTo>
                    <a:pt x="262" y="221"/>
                    <a:pt x="262" y="221"/>
                    <a:pt x="262" y="221"/>
                  </a:cubicBezTo>
                  <a:cubicBezTo>
                    <a:pt x="264" y="221"/>
                    <a:pt x="264" y="221"/>
                    <a:pt x="264" y="221"/>
                  </a:cubicBezTo>
                  <a:cubicBezTo>
                    <a:pt x="265" y="221"/>
                    <a:pt x="265" y="221"/>
                    <a:pt x="265" y="221"/>
                  </a:cubicBezTo>
                  <a:cubicBezTo>
                    <a:pt x="267" y="221"/>
                    <a:pt x="267" y="221"/>
                    <a:pt x="267" y="221"/>
                  </a:cubicBezTo>
                  <a:cubicBezTo>
                    <a:pt x="269" y="221"/>
                    <a:pt x="269" y="221"/>
                    <a:pt x="269" y="221"/>
                  </a:cubicBezTo>
                  <a:cubicBezTo>
                    <a:pt x="271" y="220"/>
                    <a:pt x="271" y="220"/>
                    <a:pt x="271" y="220"/>
                  </a:cubicBezTo>
                  <a:cubicBezTo>
                    <a:pt x="272" y="220"/>
                    <a:pt x="272" y="220"/>
                    <a:pt x="272" y="220"/>
                  </a:cubicBezTo>
                  <a:cubicBezTo>
                    <a:pt x="273" y="219"/>
                    <a:pt x="273" y="219"/>
                    <a:pt x="273" y="219"/>
                  </a:cubicBezTo>
                  <a:cubicBezTo>
                    <a:pt x="276" y="219"/>
                    <a:pt x="276" y="219"/>
                    <a:pt x="276" y="219"/>
                  </a:cubicBezTo>
                  <a:cubicBezTo>
                    <a:pt x="277" y="219"/>
                    <a:pt x="277" y="219"/>
                    <a:pt x="277" y="219"/>
                  </a:cubicBezTo>
                  <a:cubicBezTo>
                    <a:pt x="279" y="218"/>
                    <a:pt x="279" y="218"/>
                    <a:pt x="279" y="218"/>
                  </a:cubicBezTo>
                  <a:cubicBezTo>
                    <a:pt x="281" y="218"/>
                    <a:pt x="281" y="218"/>
                    <a:pt x="281" y="218"/>
                  </a:cubicBezTo>
                  <a:cubicBezTo>
                    <a:pt x="282" y="217"/>
                    <a:pt x="282" y="217"/>
                    <a:pt x="282" y="217"/>
                  </a:cubicBezTo>
                  <a:cubicBezTo>
                    <a:pt x="285" y="216"/>
                    <a:pt x="285" y="216"/>
                    <a:pt x="285" y="216"/>
                  </a:cubicBezTo>
                  <a:cubicBezTo>
                    <a:pt x="285" y="216"/>
                    <a:pt x="285" y="216"/>
                    <a:pt x="285" y="216"/>
                  </a:cubicBezTo>
                  <a:cubicBezTo>
                    <a:pt x="286" y="216"/>
                    <a:pt x="286" y="216"/>
                    <a:pt x="286" y="216"/>
                  </a:cubicBezTo>
                  <a:cubicBezTo>
                    <a:pt x="288" y="216"/>
                    <a:pt x="288" y="216"/>
                    <a:pt x="288" y="216"/>
                  </a:cubicBezTo>
                  <a:cubicBezTo>
                    <a:pt x="290" y="215"/>
                    <a:pt x="290" y="215"/>
                    <a:pt x="290" y="215"/>
                  </a:cubicBezTo>
                  <a:cubicBezTo>
                    <a:pt x="291" y="214"/>
                    <a:pt x="291" y="214"/>
                    <a:pt x="291" y="214"/>
                  </a:cubicBezTo>
                  <a:cubicBezTo>
                    <a:pt x="292" y="214"/>
                    <a:pt x="292" y="214"/>
                    <a:pt x="292" y="214"/>
                  </a:cubicBezTo>
                  <a:cubicBezTo>
                    <a:pt x="293" y="213"/>
                    <a:pt x="293" y="213"/>
                    <a:pt x="293" y="213"/>
                  </a:cubicBezTo>
                  <a:cubicBezTo>
                    <a:pt x="294" y="213"/>
                    <a:pt x="294" y="213"/>
                    <a:pt x="294" y="213"/>
                  </a:cubicBezTo>
                  <a:cubicBezTo>
                    <a:pt x="295" y="212"/>
                    <a:pt x="295" y="212"/>
                    <a:pt x="295" y="212"/>
                  </a:cubicBezTo>
                  <a:cubicBezTo>
                    <a:pt x="296" y="211"/>
                    <a:pt x="296" y="211"/>
                    <a:pt x="296" y="211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300" y="209"/>
                    <a:pt x="300" y="209"/>
                    <a:pt x="300" y="209"/>
                  </a:cubicBezTo>
                  <a:cubicBezTo>
                    <a:pt x="301" y="209"/>
                    <a:pt x="301" y="209"/>
                    <a:pt x="301" y="209"/>
                  </a:cubicBezTo>
                  <a:cubicBezTo>
                    <a:pt x="302" y="209"/>
                    <a:pt x="302" y="209"/>
                    <a:pt x="302" y="209"/>
                  </a:cubicBezTo>
                  <a:cubicBezTo>
                    <a:pt x="303" y="208"/>
                    <a:pt x="303" y="208"/>
                    <a:pt x="303" y="208"/>
                  </a:cubicBezTo>
                  <a:cubicBezTo>
                    <a:pt x="304" y="208"/>
                    <a:pt x="304" y="208"/>
                    <a:pt x="304" y="208"/>
                  </a:cubicBezTo>
                  <a:cubicBezTo>
                    <a:pt x="304" y="207"/>
                    <a:pt x="304" y="207"/>
                    <a:pt x="304" y="207"/>
                  </a:cubicBezTo>
                  <a:lnTo>
                    <a:pt x="303" y="207"/>
                  </a:lnTo>
                  <a:close/>
                </a:path>
              </a:pathLst>
            </a:custGeom>
            <a:solidFill>
              <a:srgbClr val="F5AC00">
                <a:alpha val="25000"/>
              </a:srgbClr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602;p10"/>
            <p:cNvSpPr/>
            <p:nvPr/>
          </p:nvSpPr>
          <p:spPr>
            <a:xfrm>
              <a:off x="4504358" y="3189710"/>
              <a:ext cx="901116" cy="1252199"/>
            </a:xfrm>
            <a:custGeom>
              <a:avLst/>
              <a:gdLst/>
              <a:ahLst/>
              <a:cxnLst/>
              <a:rect l="l" t="t" r="r" b="b"/>
              <a:pathLst>
                <a:path w="539" h="749" extrusionOk="0">
                  <a:moveTo>
                    <a:pt x="217" y="701"/>
                  </a:moveTo>
                  <a:lnTo>
                    <a:pt x="220" y="701"/>
                  </a:lnTo>
                  <a:lnTo>
                    <a:pt x="539" y="701"/>
                  </a:lnTo>
                  <a:lnTo>
                    <a:pt x="539" y="95"/>
                  </a:lnTo>
                  <a:lnTo>
                    <a:pt x="539" y="95"/>
                  </a:lnTo>
                  <a:lnTo>
                    <a:pt x="539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749"/>
                  </a:lnTo>
                  <a:lnTo>
                    <a:pt x="56" y="749"/>
                  </a:lnTo>
                  <a:lnTo>
                    <a:pt x="56" y="704"/>
                  </a:lnTo>
                  <a:lnTo>
                    <a:pt x="208" y="704"/>
                  </a:lnTo>
                  <a:lnTo>
                    <a:pt x="208" y="701"/>
                  </a:lnTo>
                  <a:lnTo>
                    <a:pt x="217" y="701"/>
                  </a:lnTo>
                  <a:lnTo>
                    <a:pt x="217" y="701"/>
                  </a:lnTo>
                  <a:lnTo>
                    <a:pt x="217" y="701"/>
                  </a:lnTo>
                  <a:close/>
                </a:path>
              </a:pathLst>
            </a:custGeom>
            <a:solidFill>
              <a:srgbClr val="4E61A2">
                <a:alpha val="25000"/>
              </a:srgbClr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603;p10"/>
            <p:cNvSpPr/>
            <p:nvPr/>
          </p:nvSpPr>
          <p:spPr>
            <a:xfrm>
              <a:off x="9623941" y="2547728"/>
              <a:ext cx="258691" cy="471790"/>
            </a:xfrm>
            <a:custGeom>
              <a:avLst/>
              <a:gdLst/>
              <a:ahLst/>
              <a:cxnLst/>
              <a:rect l="l" t="t" r="r" b="b"/>
              <a:pathLst>
                <a:path w="258691" h="471790" extrusionOk="0">
                  <a:moveTo>
                    <a:pt x="111667" y="0"/>
                  </a:moveTo>
                  <a:cubicBezTo>
                    <a:pt x="111667" y="0"/>
                    <a:pt x="111667" y="0"/>
                    <a:pt x="127561" y="0"/>
                  </a:cubicBezTo>
                  <a:cubicBezTo>
                    <a:pt x="127561" y="0"/>
                    <a:pt x="127561" y="0"/>
                    <a:pt x="171271" y="35682"/>
                  </a:cubicBezTo>
                  <a:cubicBezTo>
                    <a:pt x="171271" y="35682"/>
                    <a:pt x="171271" y="35682"/>
                    <a:pt x="211008" y="71363"/>
                  </a:cubicBezTo>
                  <a:lnTo>
                    <a:pt x="234849" y="71363"/>
                  </a:lnTo>
                  <a:cubicBezTo>
                    <a:pt x="234849" y="71363"/>
                    <a:pt x="234849" y="71363"/>
                    <a:pt x="258691" y="103080"/>
                  </a:cubicBezTo>
                  <a:cubicBezTo>
                    <a:pt x="258691" y="103080"/>
                    <a:pt x="258691" y="103080"/>
                    <a:pt x="222928" y="162550"/>
                  </a:cubicBezTo>
                  <a:cubicBezTo>
                    <a:pt x="222928" y="162550"/>
                    <a:pt x="222928" y="162550"/>
                    <a:pt x="222928" y="178408"/>
                  </a:cubicBezTo>
                  <a:cubicBezTo>
                    <a:pt x="222928" y="178408"/>
                    <a:pt x="222928" y="178408"/>
                    <a:pt x="238823" y="194267"/>
                  </a:cubicBezTo>
                  <a:cubicBezTo>
                    <a:pt x="238823" y="194267"/>
                    <a:pt x="238823" y="194267"/>
                    <a:pt x="254717" y="210125"/>
                  </a:cubicBezTo>
                  <a:cubicBezTo>
                    <a:pt x="254717" y="210125"/>
                    <a:pt x="254717" y="210125"/>
                    <a:pt x="254717" y="225984"/>
                  </a:cubicBezTo>
                  <a:cubicBezTo>
                    <a:pt x="254717" y="225984"/>
                    <a:pt x="254717" y="225984"/>
                    <a:pt x="254717" y="269594"/>
                  </a:cubicBezTo>
                  <a:cubicBezTo>
                    <a:pt x="254717" y="269594"/>
                    <a:pt x="254717" y="269594"/>
                    <a:pt x="238823" y="269594"/>
                  </a:cubicBezTo>
                  <a:cubicBezTo>
                    <a:pt x="238823" y="269594"/>
                    <a:pt x="238823" y="269594"/>
                    <a:pt x="222928" y="285453"/>
                  </a:cubicBezTo>
                  <a:cubicBezTo>
                    <a:pt x="222928" y="285453"/>
                    <a:pt x="222928" y="285453"/>
                    <a:pt x="222928" y="333028"/>
                  </a:cubicBezTo>
                  <a:cubicBezTo>
                    <a:pt x="222928" y="333028"/>
                    <a:pt x="222928" y="333028"/>
                    <a:pt x="207034" y="348887"/>
                  </a:cubicBezTo>
                  <a:cubicBezTo>
                    <a:pt x="207034" y="348887"/>
                    <a:pt x="207034" y="348887"/>
                    <a:pt x="191139" y="348887"/>
                  </a:cubicBezTo>
                  <a:cubicBezTo>
                    <a:pt x="191139" y="348887"/>
                    <a:pt x="191139" y="348887"/>
                    <a:pt x="191139" y="364745"/>
                  </a:cubicBezTo>
                  <a:cubicBezTo>
                    <a:pt x="191139" y="364745"/>
                    <a:pt x="191139" y="364745"/>
                    <a:pt x="115641" y="471790"/>
                  </a:cubicBezTo>
                  <a:cubicBezTo>
                    <a:pt x="115641" y="471790"/>
                    <a:pt x="115641" y="471790"/>
                    <a:pt x="115641" y="455932"/>
                  </a:cubicBezTo>
                  <a:cubicBezTo>
                    <a:pt x="115641" y="455932"/>
                    <a:pt x="115641" y="455932"/>
                    <a:pt x="115641" y="424215"/>
                  </a:cubicBezTo>
                  <a:cubicBezTo>
                    <a:pt x="115641" y="424215"/>
                    <a:pt x="115641" y="424215"/>
                    <a:pt x="83852" y="424215"/>
                  </a:cubicBezTo>
                  <a:cubicBezTo>
                    <a:pt x="83852" y="424215"/>
                    <a:pt x="83852" y="424215"/>
                    <a:pt x="67957" y="408356"/>
                  </a:cubicBezTo>
                  <a:cubicBezTo>
                    <a:pt x="67957" y="408356"/>
                    <a:pt x="67957" y="408356"/>
                    <a:pt x="52063" y="392498"/>
                  </a:cubicBezTo>
                  <a:cubicBezTo>
                    <a:pt x="52063" y="392498"/>
                    <a:pt x="52063" y="392498"/>
                    <a:pt x="31946" y="374099"/>
                  </a:cubicBezTo>
                  <a:lnTo>
                    <a:pt x="7543" y="351780"/>
                  </a:lnTo>
                  <a:lnTo>
                    <a:pt x="0" y="341160"/>
                  </a:lnTo>
                  <a:lnTo>
                    <a:pt x="8353" y="336993"/>
                  </a:lnTo>
                  <a:cubicBezTo>
                    <a:pt x="32194" y="313205"/>
                    <a:pt x="52063" y="293382"/>
                    <a:pt x="60010" y="289418"/>
                  </a:cubicBezTo>
                  <a:cubicBezTo>
                    <a:pt x="60010" y="289418"/>
                    <a:pt x="60010" y="289418"/>
                    <a:pt x="60010" y="269594"/>
                  </a:cubicBezTo>
                  <a:cubicBezTo>
                    <a:pt x="60010" y="269594"/>
                    <a:pt x="60010" y="269594"/>
                    <a:pt x="75904" y="245807"/>
                  </a:cubicBezTo>
                  <a:cubicBezTo>
                    <a:pt x="75904" y="245807"/>
                    <a:pt x="75904" y="245807"/>
                    <a:pt x="75904" y="186337"/>
                  </a:cubicBezTo>
                  <a:cubicBezTo>
                    <a:pt x="75904" y="186337"/>
                    <a:pt x="75904" y="186337"/>
                    <a:pt x="48089" y="134797"/>
                  </a:cubicBezTo>
                  <a:cubicBezTo>
                    <a:pt x="48089" y="134797"/>
                    <a:pt x="48089" y="134797"/>
                    <a:pt x="36168" y="138762"/>
                  </a:cubicBezTo>
                  <a:cubicBezTo>
                    <a:pt x="36168" y="138762"/>
                    <a:pt x="36168" y="138762"/>
                    <a:pt x="40142" y="130833"/>
                  </a:cubicBezTo>
                  <a:cubicBezTo>
                    <a:pt x="40142" y="130833"/>
                    <a:pt x="40142" y="130833"/>
                    <a:pt x="44115" y="118939"/>
                  </a:cubicBezTo>
                  <a:cubicBezTo>
                    <a:pt x="44115" y="118939"/>
                    <a:pt x="44115" y="118939"/>
                    <a:pt x="52063" y="95151"/>
                  </a:cubicBezTo>
                  <a:cubicBezTo>
                    <a:pt x="52063" y="95151"/>
                    <a:pt x="52063" y="95151"/>
                    <a:pt x="75904" y="59469"/>
                  </a:cubicBezTo>
                  <a:cubicBezTo>
                    <a:pt x="75904" y="59469"/>
                    <a:pt x="75904" y="59469"/>
                    <a:pt x="75904" y="15859"/>
                  </a:cubicBezTo>
                  <a:cubicBezTo>
                    <a:pt x="75904" y="15859"/>
                    <a:pt x="75904" y="15859"/>
                    <a:pt x="111667" y="3965"/>
                  </a:cubicBezTo>
                  <a:cubicBezTo>
                    <a:pt x="111667" y="3965"/>
                    <a:pt x="111667" y="3965"/>
                    <a:pt x="107693" y="3965"/>
                  </a:cubicBezTo>
                  <a:cubicBezTo>
                    <a:pt x="107693" y="0"/>
                    <a:pt x="111667" y="0"/>
                    <a:pt x="111667" y="0"/>
                  </a:cubicBezTo>
                  <a:close/>
                </a:path>
              </a:pathLst>
            </a:custGeom>
            <a:solidFill>
              <a:srgbClr val="4E61A2">
                <a:alpha val="25000"/>
              </a:srgbClr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604;p10"/>
            <p:cNvSpPr/>
            <p:nvPr/>
          </p:nvSpPr>
          <p:spPr>
            <a:xfrm>
              <a:off x="10103313" y="1705127"/>
              <a:ext cx="312632" cy="538329"/>
            </a:xfrm>
            <a:custGeom>
              <a:avLst/>
              <a:gdLst/>
              <a:ahLst/>
              <a:cxnLst/>
              <a:rect l="l" t="t" r="r" b="b"/>
              <a:pathLst>
                <a:path w="79" h="136" extrusionOk="0">
                  <a:moveTo>
                    <a:pt x="74" y="101"/>
                  </a:moveTo>
                  <a:cubicBezTo>
                    <a:pt x="74" y="75"/>
                    <a:pt x="74" y="75"/>
                    <a:pt x="74" y="75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6" y="34"/>
                    <a:pt x="67" y="20"/>
                    <a:pt x="66" y="17"/>
                  </a:cubicBezTo>
                  <a:cubicBezTo>
                    <a:pt x="65" y="14"/>
                    <a:pt x="66" y="7"/>
                    <a:pt x="66" y="6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2"/>
                    <a:pt x="35" y="34"/>
                    <a:pt x="32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50"/>
                    <a:pt x="24" y="53"/>
                    <a:pt x="21" y="56"/>
                  </a:cubicBezTo>
                  <a:cubicBezTo>
                    <a:pt x="19" y="58"/>
                    <a:pt x="19" y="59"/>
                    <a:pt x="19" y="60"/>
                  </a:cubicBezTo>
                  <a:cubicBezTo>
                    <a:pt x="19" y="61"/>
                    <a:pt x="20" y="61"/>
                    <a:pt x="21" y="61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3"/>
                    <a:pt x="15" y="73"/>
                    <a:pt x="15" y="73"/>
                  </a:cubicBezTo>
                  <a:cubicBezTo>
                    <a:pt x="15" y="73"/>
                    <a:pt x="15" y="77"/>
                    <a:pt x="10" y="81"/>
                  </a:cubicBezTo>
                  <a:cubicBezTo>
                    <a:pt x="8" y="83"/>
                    <a:pt x="7" y="84"/>
                    <a:pt x="7" y="85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86"/>
                    <a:pt x="9" y="86"/>
                    <a:pt x="10" y="86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0" y="100"/>
                    <a:pt x="10" y="101"/>
                    <a:pt x="10" y="102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9" y="104"/>
                    <a:pt x="9" y="105"/>
                    <a:pt x="9" y="108"/>
                  </a:cubicBezTo>
                  <a:cubicBezTo>
                    <a:pt x="9" y="109"/>
                    <a:pt x="8" y="111"/>
                    <a:pt x="8" y="111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5" y="117"/>
                    <a:pt x="2" y="119"/>
                    <a:pt x="1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" y="128"/>
                    <a:pt x="1" y="128"/>
                    <a:pt x="1" y="128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55" y="136"/>
                    <a:pt x="55" y="136"/>
                    <a:pt x="55" y="136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67" y="125"/>
                    <a:pt x="67" y="125"/>
                    <a:pt x="67" y="125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9" y="109"/>
                    <a:pt x="79" y="109"/>
                    <a:pt x="79" y="109"/>
                  </a:cubicBezTo>
                  <a:cubicBezTo>
                    <a:pt x="78" y="108"/>
                    <a:pt x="78" y="108"/>
                    <a:pt x="78" y="108"/>
                  </a:cubicBezTo>
                  <a:lnTo>
                    <a:pt x="74" y="101"/>
                  </a:lnTo>
                  <a:close/>
                </a:path>
              </a:pathLst>
            </a:custGeom>
            <a:solidFill>
              <a:srgbClr val="F5AC00">
                <a:alpha val="25000"/>
              </a:srgbClr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605;p10"/>
            <p:cNvSpPr/>
            <p:nvPr/>
          </p:nvSpPr>
          <p:spPr>
            <a:xfrm>
              <a:off x="2799455" y="2213554"/>
              <a:ext cx="926193" cy="1414367"/>
            </a:xfrm>
            <a:custGeom>
              <a:avLst/>
              <a:gdLst/>
              <a:ahLst/>
              <a:cxnLst/>
              <a:rect l="l" t="t" r="r" b="b"/>
              <a:pathLst>
                <a:path w="234" h="357" extrusionOk="0">
                  <a:moveTo>
                    <a:pt x="118" y="0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217" y="357"/>
                    <a:pt x="217" y="357"/>
                    <a:pt x="217" y="357"/>
                  </a:cubicBezTo>
                  <a:cubicBezTo>
                    <a:pt x="217" y="357"/>
                    <a:pt x="217" y="357"/>
                    <a:pt x="217" y="357"/>
                  </a:cubicBezTo>
                  <a:cubicBezTo>
                    <a:pt x="217" y="326"/>
                    <a:pt x="217" y="326"/>
                    <a:pt x="217" y="326"/>
                  </a:cubicBezTo>
                  <a:cubicBezTo>
                    <a:pt x="218" y="326"/>
                    <a:pt x="220" y="325"/>
                    <a:pt x="220" y="323"/>
                  </a:cubicBezTo>
                  <a:cubicBezTo>
                    <a:pt x="221" y="321"/>
                    <a:pt x="220" y="319"/>
                    <a:pt x="217" y="317"/>
                  </a:cubicBezTo>
                  <a:cubicBezTo>
                    <a:pt x="210" y="310"/>
                    <a:pt x="210" y="310"/>
                    <a:pt x="210" y="310"/>
                  </a:cubicBezTo>
                  <a:cubicBezTo>
                    <a:pt x="214" y="288"/>
                    <a:pt x="214" y="288"/>
                    <a:pt x="214" y="288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244"/>
                    <a:pt x="234" y="244"/>
                    <a:pt x="234" y="244"/>
                  </a:cubicBezTo>
                  <a:cubicBezTo>
                    <a:pt x="234" y="0"/>
                    <a:pt x="234" y="0"/>
                    <a:pt x="234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F5AC00">
                <a:alpha val="25000"/>
              </a:srgbClr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606;p10"/>
            <p:cNvSpPr/>
            <p:nvPr/>
          </p:nvSpPr>
          <p:spPr>
            <a:xfrm>
              <a:off x="5239963" y="2032805"/>
              <a:ext cx="1315729" cy="583468"/>
            </a:xfrm>
            <a:custGeom>
              <a:avLst/>
              <a:gdLst/>
              <a:ahLst/>
              <a:cxnLst/>
              <a:rect l="l" t="t" r="r" b="b"/>
              <a:pathLst>
                <a:path w="787" h="349" extrusionOk="0">
                  <a:moveTo>
                    <a:pt x="787" y="323"/>
                  </a:moveTo>
                  <a:lnTo>
                    <a:pt x="740" y="294"/>
                  </a:lnTo>
                  <a:lnTo>
                    <a:pt x="740" y="294"/>
                  </a:lnTo>
                  <a:lnTo>
                    <a:pt x="740" y="294"/>
                  </a:lnTo>
                  <a:lnTo>
                    <a:pt x="738" y="292"/>
                  </a:lnTo>
                  <a:lnTo>
                    <a:pt x="740" y="292"/>
                  </a:lnTo>
                  <a:lnTo>
                    <a:pt x="735" y="249"/>
                  </a:lnTo>
                  <a:lnTo>
                    <a:pt x="735" y="188"/>
                  </a:lnTo>
                  <a:lnTo>
                    <a:pt x="707" y="176"/>
                  </a:lnTo>
                  <a:lnTo>
                    <a:pt x="707" y="105"/>
                  </a:lnTo>
                  <a:lnTo>
                    <a:pt x="679" y="60"/>
                  </a:lnTo>
                  <a:lnTo>
                    <a:pt x="650" y="48"/>
                  </a:lnTo>
                  <a:lnTo>
                    <a:pt x="622" y="27"/>
                  </a:lnTo>
                  <a:lnTo>
                    <a:pt x="525" y="27"/>
                  </a:lnTo>
                  <a:lnTo>
                    <a:pt x="492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196" y="249"/>
                  </a:lnTo>
                  <a:lnTo>
                    <a:pt x="196" y="349"/>
                  </a:lnTo>
                  <a:lnTo>
                    <a:pt x="787" y="349"/>
                  </a:lnTo>
                  <a:lnTo>
                    <a:pt x="787" y="323"/>
                  </a:lnTo>
                  <a:lnTo>
                    <a:pt x="787" y="323"/>
                  </a:lnTo>
                  <a:lnTo>
                    <a:pt x="787" y="323"/>
                  </a:lnTo>
                  <a:close/>
                </a:path>
              </a:pathLst>
            </a:custGeom>
            <a:solidFill>
              <a:srgbClr val="F5AC00">
                <a:alpha val="25000"/>
              </a:srgbClr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2000"/>
              </a:pPr>
              <a:endParaRPr sz="2000">
                <a:solidFill>
                  <a:srgbClr val="FFFFFF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607;p10"/>
            <p:cNvSpPr/>
            <p:nvPr/>
          </p:nvSpPr>
          <p:spPr>
            <a:xfrm>
              <a:off x="3415998" y="885931"/>
              <a:ext cx="1827308" cy="891085"/>
            </a:xfrm>
            <a:custGeom>
              <a:avLst/>
              <a:gdLst/>
              <a:ahLst/>
              <a:cxnLst/>
              <a:rect l="l" t="t" r="r" b="b"/>
              <a:pathLst>
                <a:path w="462" h="225" extrusionOk="0">
                  <a:moveTo>
                    <a:pt x="10" y="59"/>
                  </a:moveTo>
                  <a:cubicBezTo>
                    <a:pt x="10" y="63"/>
                    <a:pt x="10" y="63"/>
                    <a:pt x="10" y="63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8" y="97"/>
                    <a:pt x="38" y="97"/>
                    <a:pt x="38" y="97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40" y="102"/>
                    <a:pt x="46" y="105"/>
                    <a:pt x="49" y="106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59" y="141"/>
                    <a:pt x="59" y="141"/>
                    <a:pt x="59" y="141"/>
                  </a:cubicBezTo>
                  <a:cubicBezTo>
                    <a:pt x="58" y="141"/>
                    <a:pt x="58" y="144"/>
                    <a:pt x="59" y="148"/>
                  </a:cubicBezTo>
                  <a:cubicBezTo>
                    <a:pt x="59" y="150"/>
                    <a:pt x="60" y="151"/>
                    <a:pt x="60" y="151"/>
                  </a:cubicBezTo>
                  <a:cubicBezTo>
                    <a:pt x="60" y="151"/>
                    <a:pt x="60" y="151"/>
                    <a:pt x="60" y="151"/>
                  </a:cubicBezTo>
                  <a:cubicBezTo>
                    <a:pt x="60" y="151"/>
                    <a:pt x="60" y="152"/>
                    <a:pt x="60" y="153"/>
                  </a:cubicBezTo>
                  <a:cubicBezTo>
                    <a:pt x="58" y="156"/>
                    <a:pt x="60" y="163"/>
                    <a:pt x="60" y="166"/>
                  </a:cubicBezTo>
                  <a:cubicBezTo>
                    <a:pt x="60" y="167"/>
                    <a:pt x="60" y="167"/>
                    <a:pt x="60" y="167"/>
                  </a:cubicBezTo>
                  <a:cubicBezTo>
                    <a:pt x="70" y="167"/>
                    <a:pt x="70" y="167"/>
                    <a:pt x="70" y="167"/>
                  </a:cubicBezTo>
                  <a:cubicBezTo>
                    <a:pt x="70" y="166"/>
                    <a:pt x="70" y="166"/>
                    <a:pt x="70" y="166"/>
                  </a:cubicBezTo>
                  <a:cubicBezTo>
                    <a:pt x="70" y="166"/>
                    <a:pt x="70" y="166"/>
                    <a:pt x="70" y="166"/>
                  </a:cubicBezTo>
                  <a:cubicBezTo>
                    <a:pt x="71" y="166"/>
                    <a:pt x="71" y="166"/>
                    <a:pt x="71" y="166"/>
                  </a:cubicBezTo>
                  <a:cubicBezTo>
                    <a:pt x="71" y="166"/>
                    <a:pt x="72" y="166"/>
                    <a:pt x="73" y="166"/>
                  </a:cubicBezTo>
                  <a:cubicBezTo>
                    <a:pt x="73" y="166"/>
                    <a:pt x="74" y="166"/>
                    <a:pt x="75" y="167"/>
                  </a:cubicBezTo>
                  <a:cubicBezTo>
                    <a:pt x="82" y="168"/>
                    <a:pt x="87" y="172"/>
                    <a:pt x="88" y="173"/>
                  </a:cubicBezTo>
                  <a:cubicBezTo>
                    <a:pt x="88" y="188"/>
                    <a:pt x="88" y="188"/>
                    <a:pt x="88" y="188"/>
                  </a:cubicBezTo>
                  <a:cubicBezTo>
                    <a:pt x="93" y="194"/>
                    <a:pt x="93" y="194"/>
                    <a:pt x="93" y="194"/>
                  </a:cubicBezTo>
                  <a:cubicBezTo>
                    <a:pt x="100" y="206"/>
                    <a:pt x="100" y="206"/>
                    <a:pt x="100" y="206"/>
                  </a:cubicBezTo>
                  <a:cubicBezTo>
                    <a:pt x="104" y="206"/>
                    <a:pt x="104" y="206"/>
                    <a:pt x="104" y="206"/>
                  </a:cubicBezTo>
                  <a:cubicBezTo>
                    <a:pt x="104" y="214"/>
                    <a:pt x="104" y="214"/>
                    <a:pt x="104" y="214"/>
                  </a:cubicBezTo>
                  <a:cubicBezTo>
                    <a:pt x="105" y="214"/>
                    <a:pt x="105" y="214"/>
                    <a:pt x="105" y="214"/>
                  </a:cubicBezTo>
                  <a:cubicBezTo>
                    <a:pt x="105" y="214"/>
                    <a:pt x="105" y="214"/>
                    <a:pt x="105" y="214"/>
                  </a:cubicBezTo>
                  <a:cubicBezTo>
                    <a:pt x="106" y="213"/>
                    <a:pt x="106" y="213"/>
                    <a:pt x="106" y="213"/>
                  </a:cubicBezTo>
                  <a:cubicBezTo>
                    <a:pt x="107" y="212"/>
                    <a:pt x="107" y="212"/>
                    <a:pt x="107" y="212"/>
                  </a:cubicBezTo>
                  <a:cubicBezTo>
                    <a:pt x="109" y="212"/>
                    <a:pt x="110" y="213"/>
                    <a:pt x="111" y="216"/>
                  </a:cubicBezTo>
                  <a:cubicBezTo>
                    <a:pt x="117" y="222"/>
                    <a:pt x="121" y="224"/>
                    <a:pt x="122" y="224"/>
                  </a:cubicBezTo>
                  <a:cubicBezTo>
                    <a:pt x="134" y="224"/>
                    <a:pt x="134" y="224"/>
                    <a:pt x="134" y="224"/>
                  </a:cubicBezTo>
                  <a:cubicBezTo>
                    <a:pt x="136" y="224"/>
                    <a:pt x="137" y="224"/>
                    <a:pt x="138" y="224"/>
                  </a:cubicBezTo>
                  <a:cubicBezTo>
                    <a:pt x="139" y="223"/>
                    <a:pt x="139" y="223"/>
                    <a:pt x="140" y="223"/>
                  </a:cubicBezTo>
                  <a:cubicBezTo>
                    <a:pt x="141" y="223"/>
                    <a:pt x="142" y="224"/>
                    <a:pt x="143" y="224"/>
                  </a:cubicBezTo>
                  <a:cubicBezTo>
                    <a:pt x="143" y="224"/>
                    <a:pt x="145" y="224"/>
                    <a:pt x="147" y="224"/>
                  </a:cubicBezTo>
                  <a:cubicBezTo>
                    <a:pt x="149" y="224"/>
                    <a:pt x="153" y="224"/>
                    <a:pt x="154" y="224"/>
                  </a:cubicBezTo>
                  <a:cubicBezTo>
                    <a:pt x="155" y="225"/>
                    <a:pt x="155" y="225"/>
                    <a:pt x="155" y="225"/>
                  </a:cubicBezTo>
                  <a:cubicBezTo>
                    <a:pt x="156" y="225"/>
                    <a:pt x="156" y="225"/>
                    <a:pt x="156" y="225"/>
                  </a:cubicBezTo>
                  <a:cubicBezTo>
                    <a:pt x="157" y="225"/>
                    <a:pt x="158" y="225"/>
                    <a:pt x="160" y="224"/>
                  </a:cubicBezTo>
                  <a:cubicBezTo>
                    <a:pt x="165" y="221"/>
                    <a:pt x="165" y="221"/>
                    <a:pt x="165" y="221"/>
                  </a:cubicBezTo>
                  <a:cubicBezTo>
                    <a:pt x="176" y="217"/>
                    <a:pt x="176" y="217"/>
                    <a:pt x="176" y="217"/>
                  </a:cubicBezTo>
                  <a:cubicBezTo>
                    <a:pt x="182" y="216"/>
                    <a:pt x="182" y="216"/>
                    <a:pt x="182" y="216"/>
                  </a:cubicBezTo>
                  <a:cubicBezTo>
                    <a:pt x="189" y="216"/>
                    <a:pt x="189" y="216"/>
                    <a:pt x="189" y="216"/>
                  </a:cubicBezTo>
                  <a:cubicBezTo>
                    <a:pt x="189" y="215"/>
                    <a:pt x="189" y="215"/>
                    <a:pt x="189" y="215"/>
                  </a:cubicBezTo>
                  <a:cubicBezTo>
                    <a:pt x="189" y="204"/>
                    <a:pt x="189" y="204"/>
                    <a:pt x="189" y="204"/>
                  </a:cubicBezTo>
                  <a:cubicBezTo>
                    <a:pt x="461" y="204"/>
                    <a:pt x="461" y="204"/>
                    <a:pt x="461" y="204"/>
                  </a:cubicBezTo>
                  <a:cubicBezTo>
                    <a:pt x="462" y="204"/>
                    <a:pt x="462" y="204"/>
                    <a:pt x="462" y="204"/>
                  </a:cubicBezTo>
                  <a:cubicBezTo>
                    <a:pt x="462" y="203"/>
                    <a:pt x="462" y="203"/>
                    <a:pt x="462" y="203"/>
                  </a:cubicBezTo>
                  <a:cubicBezTo>
                    <a:pt x="462" y="154"/>
                    <a:pt x="462" y="154"/>
                    <a:pt x="462" y="154"/>
                  </a:cubicBezTo>
                  <a:cubicBezTo>
                    <a:pt x="461" y="154"/>
                    <a:pt x="461" y="154"/>
                    <a:pt x="461" y="154"/>
                  </a:cubicBezTo>
                  <a:cubicBezTo>
                    <a:pt x="461" y="154"/>
                    <a:pt x="461" y="154"/>
                    <a:pt x="461" y="154"/>
                  </a:cubicBezTo>
                  <a:cubicBezTo>
                    <a:pt x="461" y="0"/>
                    <a:pt x="461" y="0"/>
                    <a:pt x="4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lnTo>
                    <a:pt x="10" y="59"/>
                  </a:lnTo>
                  <a:close/>
                </a:path>
              </a:pathLst>
            </a:custGeom>
            <a:solidFill>
              <a:srgbClr val="4E61A2">
                <a:alpha val="25000"/>
              </a:srgbClr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608;p10"/>
            <p:cNvSpPr/>
            <p:nvPr/>
          </p:nvSpPr>
          <p:spPr>
            <a:xfrm>
              <a:off x="6477116" y="2524323"/>
              <a:ext cx="1051580" cy="887741"/>
            </a:xfrm>
            <a:custGeom>
              <a:avLst/>
              <a:gdLst/>
              <a:ahLst/>
              <a:cxnLst/>
              <a:rect l="l" t="t" r="r" b="b"/>
              <a:pathLst>
                <a:path w="266" h="224" extrusionOk="0">
                  <a:moveTo>
                    <a:pt x="0" y="0"/>
                  </a:moveTo>
                  <a:cubicBezTo>
                    <a:pt x="20" y="12"/>
                    <a:pt x="20" y="12"/>
                    <a:pt x="20" y="12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6" y="36"/>
                    <a:pt x="37" y="37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51" y="73"/>
                    <a:pt x="51" y="73"/>
                    <a:pt x="51" y="73"/>
                  </a:cubicBezTo>
                  <a:cubicBezTo>
                    <a:pt x="52" y="75"/>
                    <a:pt x="53" y="76"/>
                    <a:pt x="54" y="76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4" y="167"/>
                    <a:pt x="54" y="167"/>
                    <a:pt x="54" y="167"/>
                  </a:cubicBezTo>
                  <a:cubicBezTo>
                    <a:pt x="54" y="168"/>
                    <a:pt x="54" y="168"/>
                    <a:pt x="54" y="168"/>
                  </a:cubicBezTo>
                  <a:cubicBezTo>
                    <a:pt x="54" y="168"/>
                    <a:pt x="54" y="168"/>
                    <a:pt x="54" y="168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54" y="208"/>
                    <a:pt x="54" y="208"/>
                    <a:pt x="54" y="208"/>
                  </a:cubicBezTo>
                  <a:cubicBezTo>
                    <a:pt x="54" y="208"/>
                    <a:pt x="54" y="208"/>
                    <a:pt x="54" y="208"/>
                  </a:cubicBezTo>
                  <a:cubicBezTo>
                    <a:pt x="220" y="208"/>
                    <a:pt x="220" y="208"/>
                    <a:pt x="220" y="208"/>
                  </a:cubicBezTo>
                  <a:cubicBezTo>
                    <a:pt x="220" y="224"/>
                    <a:pt x="220" y="224"/>
                    <a:pt x="220" y="224"/>
                  </a:cubicBezTo>
                  <a:cubicBezTo>
                    <a:pt x="244" y="224"/>
                    <a:pt x="244" y="224"/>
                    <a:pt x="244" y="224"/>
                  </a:cubicBezTo>
                  <a:cubicBezTo>
                    <a:pt x="244" y="224"/>
                    <a:pt x="244" y="224"/>
                    <a:pt x="244" y="224"/>
                  </a:cubicBezTo>
                  <a:cubicBezTo>
                    <a:pt x="244" y="224"/>
                    <a:pt x="244" y="224"/>
                    <a:pt x="244" y="224"/>
                  </a:cubicBezTo>
                  <a:cubicBezTo>
                    <a:pt x="249" y="215"/>
                    <a:pt x="249" y="215"/>
                    <a:pt x="249" y="215"/>
                  </a:cubicBezTo>
                  <a:cubicBezTo>
                    <a:pt x="249" y="215"/>
                    <a:pt x="249" y="215"/>
                    <a:pt x="249" y="215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7" y="201"/>
                    <a:pt x="257" y="201"/>
                    <a:pt x="257" y="201"/>
                  </a:cubicBezTo>
                  <a:cubicBezTo>
                    <a:pt x="258" y="200"/>
                    <a:pt x="266" y="194"/>
                    <a:pt x="263" y="184"/>
                  </a:cubicBezTo>
                  <a:cubicBezTo>
                    <a:pt x="261" y="172"/>
                    <a:pt x="261" y="172"/>
                    <a:pt x="261" y="172"/>
                  </a:cubicBezTo>
                  <a:cubicBezTo>
                    <a:pt x="261" y="172"/>
                    <a:pt x="261" y="172"/>
                    <a:pt x="261" y="172"/>
                  </a:cubicBezTo>
                  <a:cubicBezTo>
                    <a:pt x="259" y="170"/>
                    <a:pt x="251" y="162"/>
                    <a:pt x="249" y="156"/>
                  </a:cubicBezTo>
                  <a:cubicBezTo>
                    <a:pt x="247" y="148"/>
                    <a:pt x="247" y="148"/>
                    <a:pt x="247" y="148"/>
                  </a:cubicBezTo>
                  <a:cubicBezTo>
                    <a:pt x="240" y="135"/>
                    <a:pt x="240" y="135"/>
                    <a:pt x="240" y="135"/>
                  </a:cubicBezTo>
                  <a:cubicBezTo>
                    <a:pt x="220" y="125"/>
                    <a:pt x="220" y="125"/>
                    <a:pt x="220" y="125"/>
                  </a:cubicBezTo>
                  <a:cubicBezTo>
                    <a:pt x="215" y="108"/>
                    <a:pt x="215" y="108"/>
                    <a:pt x="215" y="108"/>
                  </a:cubicBezTo>
                  <a:cubicBezTo>
                    <a:pt x="218" y="92"/>
                    <a:pt x="218" y="92"/>
                    <a:pt x="218" y="92"/>
                  </a:cubicBezTo>
                  <a:cubicBezTo>
                    <a:pt x="201" y="75"/>
                    <a:pt x="201" y="75"/>
                    <a:pt x="201" y="75"/>
                  </a:cubicBezTo>
                  <a:cubicBezTo>
                    <a:pt x="184" y="64"/>
                    <a:pt x="184" y="64"/>
                    <a:pt x="184" y="6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62" y="0"/>
                    <a:pt x="162" y="0"/>
                    <a:pt x="16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E61A2">
                <a:alpha val="25000"/>
              </a:srgbClr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609;p10"/>
            <p:cNvSpPr/>
            <p:nvPr/>
          </p:nvSpPr>
          <p:spPr>
            <a:xfrm>
              <a:off x="7125786" y="3637760"/>
              <a:ext cx="556719" cy="1004769"/>
            </a:xfrm>
            <a:custGeom>
              <a:avLst/>
              <a:gdLst/>
              <a:ahLst/>
              <a:cxnLst/>
              <a:rect l="l" t="t" r="r" b="b"/>
              <a:pathLst>
                <a:path w="141" h="254" extrusionOk="0">
                  <a:moveTo>
                    <a:pt x="126" y="157"/>
                  </a:moveTo>
                  <a:cubicBezTo>
                    <a:pt x="125" y="154"/>
                    <a:pt x="128" y="126"/>
                    <a:pt x="131" y="108"/>
                  </a:cubicBezTo>
                  <a:cubicBezTo>
                    <a:pt x="132" y="99"/>
                    <a:pt x="132" y="93"/>
                    <a:pt x="132" y="92"/>
                  </a:cubicBezTo>
                  <a:cubicBezTo>
                    <a:pt x="132" y="90"/>
                    <a:pt x="137" y="78"/>
                    <a:pt x="141" y="68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1" y="56"/>
                    <a:pt x="141" y="56"/>
                    <a:pt x="141" y="56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5" y="39"/>
                    <a:pt x="32" y="44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29" y="46"/>
                    <a:pt x="29" y="47"/>
                    <a:pt x="27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3" y="52"/>
                    <a:pt x="19" y="56"/>
                    <a:pt x="17" y="59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8" y="68"/>
                    <a:pt x="19" y="75"/>
                    <a:pt x="19" y="75"/>
                  </a:cubicBezTo>
                  <a:cubicBezTo>
                    <a:pt x="19" y="78"/>
                    <a:pt x="20" y="81"/>
                    <a:pt x="20" y="84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8" y="88"/>
                    <a:pt x="18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1"/>
                    <a:pt x="16" y="93"/>
                    <a:pt x="14" y="99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4" y="148"/>
                    <a:pt x="14" y="148"/>
                    <a:pt x="14" y="148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59" y="195"/>
                    <a:pt x="59" y="195"/>
                    <a:pt x="59" y="195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1"/>
                    <a:pt x="61" y="202"/>
                    <a:pt x="60" y="203"/>
                  </a:cubicBezTo>
                  <a:cubicBezTo>
                    <a:pt x="59" y="205"/>
                    <a:pt x="56" y="205"/>
                    <a:pt x="55" y="205"/>
                  </a:cubicBezTo>
                  <a:cubicBezTo>
                    <a:pt x="55" y="217"/>
                    <a:pt x="55" y="217"/>
                    <a:pt x="55" y="217"/>
                  </a:cubicBezTo>
                  <a:cubicBezTo>
                    <a:pt x="59" y="217"/>
                    <a:pt x="59" y="217"/>
                    <a:pt x="59" y="217"/>
                  </a:cubicBezTo>
                  <a:cubicBezTo>
                    <a:pt x="59" y="220"/>
                    <a:pt x="59" y="220"/>
                    <a:pt x="59" y="220"/>
                  </a:cubicBezTo>
                  <a:cubicBezTo>
                    <a:pt x="63" y="220"/>
                    <a:pt x="63" y="220"/>
                    <a:pt x="63" y="220"/>
                  </a:cubicBezTo>
                  <a:cubicBezTo>
                    <a:pt x="61" y="233"/>
                    <a:pt x="61" y="233"/>
                    <a:pt x="61" y="233"/>
                  </a:cubicBezTo>
                  <a:cubicBezTo>
                    <a:pt x="61" y="241"/>
                    <a:pt x="61" y="241"/>
                    <a:pt x="61" y="241"/>
                  </a:cubicBezTo>
                  <a:cubicBezTo>
                    <a:pt x="61" y="243"/>
                    <a:pt x="58" y="244"/>
                    <a:pt x="56" y="244"/>
                  </a:cubicBezTo>
                  <a:cubicBezTo>
                    <a:pt x="56" y="249"/>
                    <a:pt x="56" y="249"/>
                    <a:pt x="56" y="249"/>
                  </a:cubicBezTo>
                  <a:cubicBezTo>
                    <a:pt x="57" y="249"/>
                    <a:pt x="57" y="249"/>
                    <a:pt x="57" y="249"/>
                  </a:cubicBezTo>
                  <a:cubicBezTo>
                    <a:pt x="57" y="249"/>
                    <a:pt x="57" y="249"/>
                    <a:pt x="57" y="249"/>
                  </a:cubicBezTo>
                  <a:cubicBezTo>
                    <a:pt x="64" y="246"/>
                    <a:pt x="64" y="246"/>
                    <a:pt x="64" y="246"/>
                  </a:cubicBezTo>
                  <a:cubicBezTo>
                    <a:pt x="87" y="254"/>
                    <a:pt x="87" y="254"/>
                    <a:pt x="87" y="254"/>
                  </a:cubicBezTo>
                  <a:cubicBezTo>
                    <a:pt x="95" y="250"/>
                    <a:pt x="95" y="250"/>
                    <a:pt x="95" y="250"/>
                  </a:cubicBezTo>
                  <a:cubicBezTo>
                    <a:pt x="103" y="250"/>
                    <a:pt x="103" y="250"/>
                    <a:pt x="103" y="250"/>
                  </a:cubicBezTo>
                  <a:cubicBezTo>
                    <a:pt x="110" y="246"/>
                    <a:pt x="110" y="246"/>
                    <a:pt x="110" y="246"/>
                  </a:cubicBezTo>
                  <a:cubicBezTo>
                    <a:pt x="126" y="248"/>
                    <a:pt x="126" y="248"/>
                    <a:pt x="126" y="248"/>
                  </a:cubicBezTo>
                  <a:cubicBezTo>
                    <a:pt x="126" y="248"/>
                    <a:pt x="126" y="248"/>
                    <a:pt x="126" y="248"/>
                  </a:cubicBezTo>
                  <a:cubicBezTo>
                    <a:pt x="126" y="227"/>
                    <a:pt x="127" y="161"/>
                    <a:pt x="126" y="157"/>
                  </a:cubicBezTo>
                  <a:close/>
                </a:path>
              </a:pathLst>
            </a:custGeom>
            <a:solidFill>
              <a:srgbClr val="4E61A2">
                <a:alpha val="25000"/>
              </a:srgbClr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610;p10"/>
            <p:cNvSpPr/>
            <p:nvPr/>
          </p:nvSpPr>
          <p:spPr>
            <a:xfrm>
              <a:off x="6279840" y="778934"/>
              <a:ext cx="1173624" cy="1195357"/>
            </a:xfrm>
            <a:custGeom>
              <a:avLst/>
              <a:gdLst/>
              <a:ahLst/>
              <a:cxnLst/>
              <a:rect l="l" t="t" r="r" b="b"/>
              <a:pathLst>
                <a:path w="297" h="302" extrusionOk="0">
                  <a:moveTo>
                    <a:pt x="10" y="96"/>
                  </a:moveTo>
                  <a:cubicBezTo>
                    <a:pt x="10" y="129"/>
                    <a:pt x="10" y="129"/>
                    <a:pt x="10" y="129"/>
                  </a:cubicBezTo>
                  <a:cubicBezTo>
                    <a:pt x="22" y="150"/>
                    <a:pt x="22" y="150"/>
                    <a:pt x="22" y="150"/>
                  </a:cubicBezTo>
                  <a:cubicBezTo>
                    <a:pt x="22" y="162"/>
                    <a:pt x="22" y="162"/>
                    <a:pt x="22" y="162"/>
                  </a:cubicBezTo>
                  <a:cubicBezTo>
                    <a:pt x="24" y="180"/>
                    <a:pt x="24" y="180"/>
                    <a:pt x="24" y="180"/>
                  </a:cubicBezTo>
                  <a:cubicBezTo>
                    <a:pt x="24" y="180"/>
                    <a:pt x="24" y="180"/>
                    <a:pt x="24" y="180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24" y="219"/>
                    <a:pt x="24" y="219"/>
                    <a:pt x="24" y="219"/>
                  </a:cubicBezTo>
                  <a:cubicBezTo>
                    <a:pt x="36" y="233"/>
                    <a:pt x="36" y="233"/>
                    <a:pt x="36" y="233"/>
                  </a:cubicBezTo>
                  <a:cubicBezTo>
                    <a:pt x="36" y="301"/>
                    <a:pt x="36" y="301"/>
                    <a:pt x="36" y="301"/>
                  </a:cubicBezTo>
                  <a:cubicBezTo>
                    <a:pt x="36" y="302"/>
                    <a:pt x="36" y="302"/>
                    <a:pt x="36" y="302"/>
                  </a:cubicBezTo>
                  <a:cubicBezTo>
                    <a:pt x="37" y="302"/>
                    <a:pt x="37" y="302"/>
                    <a:pt x="37" y="302"/>
                  </a:cubicBezTo>
                  <a:cubicBezTo>
                    <a:pt x="227" y="302"/>
                    <a:pt x="227" y="302"/>
                    <a:pt x="227" y="302"/>
                  </a:cubicBezTo>
                  <a:cubicBezTo>
                    <a:pt x="228" y="302"/>
                    <a:pt x="228" y="302"/>
                    <a:pt x="228" y="302"/>
                  </a:cubicBezTo>
                  <a:cubicBezTo>
                    <a:pt x="227" y="300"/>
                    <a:pt x="227" y="300"/>
                    <a:pt x="227" y="300"/>
                  </a:cubicBezTo>
                  <a:cubicBezTo>
                    <a:pt x="227" y="298"/>
                    <a:pt x="227" y="296"/>
                    <a:pt x="227" y="294"/>
                  </a:cubicBezTo>
                  <a:cubicBezTo>
                    <a:pt x="227" y="291"/>
                    <a:pt x="228" y="290"/>
                    <a:pt x="228" y="290"/>
                  </a:cubicBezTo>
                  <a:cubicBezTo>
                    <a:pt x="229" y="289"/>
                    <a:pt x="229" y="289"/>
                    <a:pt x="229" y="289"/>
                  </a:cubicBezTo>
                  <a:cubicBezTo>
                    <a:pt x="228" y="289"/>
                    <a:pt x="228" y="289"/>
                    <a:pt x="228" y="289"/>
                  </a:cubicBezTo>
                  <a:cubicBezTo>
                    <a:pt x="228" y="288"/>
                    <a:pt x="228" y="288"/>
                    <a:pt x="227" y="287"/>
                  </a:cubicBezTo>
                  <a:cubicBezTo>
                    <a:pt x="218" y="276"/>
                    <a:pt x="216" y="273"/>
                    <a:pt x="215" y="273"/>
                  </a:cubicBezTo>
                  <a:cubicBezTo>
                    <a:pt x="193" y="249"/>
                    <a:pt x="193" y="249"/>
                    <a:pt x="193" y="249"/>
                  </a:cubicBezTo>
                  <a:cubicBezTo>
                    <a:pt x="176" y="237"/>
                    <a:pt x="176" y="237"/>
                    <a:pt x="176" y="237"/>
                  </a:cubicBezTo>
                  <a:cubicBezTo>
                    <a:pt x="172" y="226"/>
                    <a:pt x="172" y="226"/>
                    <a:pt x="172" y="226"/>
                  </a:cubicBezTo>
                  <a:cubicBezTo>
                    <a:pt x="173" y="225"/>
                    <a:pt x="176" y="222"/>
                    <a:pt x="174" y="214"/>
                  </a:cubicBezTo>
                  <a:cubicBezTo>
                    <a:pt x="172" y="205"/>
                    <a:pt x="172" y="205"/>
                    <a:pt x="172" y="205"/>
                  </a:cubicBezTo>
                  <a:cubicBezTo>
                    <a:pt x="172" y="193"/>
                    <a:pt x="172" y="193"/>
                    <a:pt x="172" y="193"/>
                  </a:cubicBezTo>
                  <a:cubicBezTo>
                    <a:pt x="181" y="174"/>
                    <a:pt x="181" y="174"/>
                    <a:pt x="181" y="174"/>
                  </a:cubicBezTo>
                  <a:cubicBezTo>
                    <a:pt x="182" y="174"/>
                    <a:pt x="188" y="173"/>
                    <a:pt x="190" y="164"/>
                  </a:cubicBezTo>
                  <a:cubicBezTo>
                    <a:pt x="190" y="162"/>
                    <a:pt x="192" y="160"/>
                    <a:pt x="193" y="159"/>
                  </a:cubicBezTo>
                  <a:cubicBezTo>
                    <a:pt x="194" y="159"/>
                    <a:pt x="195" y="159"/>
                    <a:pt x="196" y="159"/>
                  </a:cubicBezTo>
                  <a:cubicBezTo>
                    <a:pt x="199" y="159"/>
                    <a:pt x="202" y="160"/>
                    <a:pt x="204" y="160"/>
                  </a:cubicBezTo>
                  <a:cubicBezTo>
                    <a:pt x="204" y="160"/>
                    <a:pt x="204" y="160"/>
                    <a:pt x="204" y="160"/>
                  </a:cubicBezTo>
                  <a:cubicBezTo>
                    <a:pt x="266" y="105"/>
                    <a:pt x="266" y="105"/>
                    <a:pt x="266" y="105"/>
                  </a:cubicBezTo>
                  <a:cubicBezTo>
                    <a:pt x="282" y="102"/>
                    <a:pt x="282" y="102"/>
                    <a:pt x="282" y="102"/>
                  </a:cubicBezTo>
                  <a:cubicBezTo>
                    <a:pt x="285" y="94"/>
                    <a:pt x="285" y="94"/>
                    <a:pt x="285" y="94"/>
                  </a:cubicBezTo>
                  <a:cubicBezTo>
                    <a:pt x="297" y="86"/>
                    <a:pt x="297" y="86"/>
                    <a:pt x="297" y="86"/>
                  </a:cubicBezTo>
                  <a:cubicBezTo>
                    <a:pt x="293" y="86"/>
                    <a:pt x="293" y="86"/>
                    <a:pt x="293" y="86"/>
                  </a:cubicBezTo>
                  <a:cubicBezTo>
                    <a:pt x="282" y="82"/>
                    <a:pt x="282" y="82"/>
                    <a:pt x="282" y="82"/>
                  </a:cubicBezTo>
                  <a:cubicBezTo>
                    <a:pt x="266" y="78"/>
                    <a:pt x="266" y="78"/>
                    <a:pt x="266" y="78"/>
                  </a:cubicBezTo>
                  <a:cubicBezTo>
                    <a:pt x="254" y="74"/>
                    <a:pt x="254" y="74"/>
                    <a:pt x="254" y="74"/>
                  </a:cubicBezTo>
                  <a:cubicBezTo>
                    <a:pt x="246" y="78"/>
                    <a:pt x="246" y="78"/>
                    <a:pt x="246" y="78"/>
                  </a:cubicBezTo>
                  <a:cubicBezTo>
                    <a:pt x="239" y="82"/>
                    <a:pt x="239" y="82"/>
                    <a:pt x="239" y="82"/>
                  </a:cubicBezTo>
                  <a:cubicBezTo>
                    <a:pt x="231" y="82"/>
                    <a:pt x="231" y="82"/>
                    <a:pt x="231" y="82"/>
                  </a:cubicBezTo>
                  <a:cubicBezTo>
                    <a:pt x="223" y="78"/>
                    <a:pt x="223" y="78"/>
                    <a:pt x="223" y="78"/>
                  </a:cubicBezTo>
                  <a:cubicBezTo>
                    <a:pt x="219" y="70"/>
                    <a:pt x="219" y="70"/>
                    <a:pt x="219" y="70"/>
                  </a:cubicBezTo>
                  <a:cubicBezTo>
                    <a:pt x="196" y="59"/>
                    <a:pt x="196" y="59"/>
                    <a:pt x="196" y="59"/>
                  </a:cubicBezTo>
                  <a:cubicBezTo>
                    <a:pt x="192" y="55"/>
                    <a:pt x="192" y="55"/>
                    <a:pt x="192" y="55"/>
                  </a:cubicBezTo>
                  <a:cubicBezTo>
                    <a:pt x="176" y="47"/>
                    <a:pt x="176" y="47"/>
                    <a:pt x="176" y="47"/>
                  </a:cubicBezTo>
                  <a:cubicBezTo>
                    <a:pt x="161" y="47"/>
                    <a:pt x="161" y="47"/>
                    <a:pt x="161" y="47"/>
                  </a:cubicBezTo>
                  <a:cubicBezTo>
                    <a:pt x="153" y="51"/>
                    <a:pt x="153" y="51"/>
                    <a:pt x="153" y="51"/>
                  </a:cubicBezTo>
                  <a:cubicBezTo>
                    <a:pt x="145" y="51"/>
                    <a:pt x="145" y="51"/>
                    <a:pt x="145" y="51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25" y="43"/>
                    <a:pt x="125" y="43"/>
                    <a:pt x="125" y="43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0" y="43"/>
                    <a:pt x="110" y="43"/>
                    <a:pt x="110" y="43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10" y="96"/>
                  </a:lnTo>
                  <a:close/>
                </a:path>
              </a:pathLst>
            </a:custGeom>
            <a:solidFill>
              <a:srgbClr val="F5AC00">
                <a:alpha val="25000"/>
              </a:srgbClr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611;p10"/>
            <p:cNvSpPr/>
            <p:nvPr/>
          </p:nvSpPr>
          <p:spPr>
            <a:xfrm>
              <a:off x="7354826" y="1225311"/>
              <a:ext cx="1225449" cy="1235482"/>
            </a:xfrm>
            <a:custGeom>
              <a:avLst/>
              <a:gdLst/>
              <a:ahLst/>
              <a:cxnLst/>
              <a:rect l="l" t="t" r="r" b="b"/>
              <a:pathLst>
                <a:path w="1225450" h="1235482" extrusionOk="0">
                  <a:moveTo>
                    <a:pt x="827555" y="404583"/>
                  </a:moveTo>
                  <a:lnTo>
                    <a:pt x="854304" y="404583"/>
                  </a:lnTo>
                  <a:lnTo>
                    <a:pt x="886069" y="404583"/>
                  </a:lnTo>
                  <a:lnTo>
                    <a:pt x="886069" y="419630"/>
                  </a:lnTo>
                  <a:lnTo>
                    <a:pt x="917834" y="404583"/>
                  </a:lnTo>
                  <a:lnTo>
                    <a:pt x="932880" y="419630"/>
                  </a:lnTo>
                  <a:lnTo>
                    <a:pt x="964645" y="448051"/>
                  </a:lnTo>
                  <a:lnTo>
                    <a:pt x="981363" y="448051"/>
                  </a:lnTo>
                  <a:lnTo>
                    <a:pt x="996410" y="463097"/>
                  </a:lnTo>
                  <a:lnTo>
                    <a:pt x="1039877" y="479815"/>
                  </a:lnTo>
                  <a:lnTo>
                    <a:pt x="1056595" y="494862"/>
                  </a:lnTo>
                  <a:lnTo>
                    <a:pt x="1071642" y="543345"/>
                  </a:lnTo>
                  <a:lnTo>
                    <a:pt x="1056595" y="558391"/>
                  </a:lnTo>
                  <a:lnTo>
                    <a:pt x="1056595" y="575110"/>
                  </a:lnTo>
                  <a:lnTo>
                    <a:pt x="1071642" y="590156"/>
                  </a:lnTo>
                  <a:lnTo>
                    <a:pt x="1088360" y="682107"/>
                  </a:lnTo>
                  <a:lnTo>
                    <a:pt x="1071642" y="697153"/>
                  </a:lnTo>
                  <a:lnTo>
                    <a:pt x="1056595" y="713871"/>
                  </a:lnTo>
                  <a:lnTo>
                    <a:pt x="1039877" y="745636"/>
                  </a:lnTo>
                  <a:lnTo>
                    <a:pt x="1008113" y="772385"/>
                  </a:lnTo>
                  <a:lnTo>
                    <a:pt x="981363" y="820868"/>
                  </a:lnTo>
                  <a:lnTo>
                    <a:pt x="996410" y="835915"/>
                  </a:lnTo>
                  <a:lnTo>
                    <a:pt x="1008113" y="835915"/>
                  </a:lnTo>
                  <a:lnTo>
                    <a:pt x="1056595" y="820868"/>
                  </a:lnTo>
                  <a:lnTo>
                    <a:pt x="1071642" y="772385"/>
                  </a:lnTo>
                  <a:lnTo>
                    <a:pt x="1120125" y="757339"/>
                  </a:lnTo>
                  <a:lnTo>
                    <a:pt x="1150218" y="745636"/>
                  </a:lnTo>
                  <a:lnTo>
                    <a:pt x="1195357" y="835915"/>
                  </a:lnTo>
                  <a:lnTo>
                    <a:pt x="1195357" y="927866"/>
                  </a:lnTo>
                  <a:lnTo>
                    <a:pt x="1210404" y="957959"/>
                  </a:lnTo>
                  <a:lnTo>
                    <a:pt x="1210404" y="974677"/>
                  </a:lnTo>
                  <a:lnTo>
                    <a:pt x="1225450" y="957959"/>
                  </a:lnTo>
                  <a:lnTo>
                    <a:pt x="1195357" y="1053253"/>
                  </a:lnTo>
                  <a:lnTo>
                    <a:pt x="1163592" y="1053253"/>
                  </a:lnTo>
                  <a:lnTo>
                    <a:pt x="1150218" y="1069971"/>
                  </a:lnTo>
                  <a:lnTo>
                    <a:pt x="1150218" y="1081674"/>
                  </a:lnTo>
                  <a:lnTo>
                    <a:pt x="1150218" y="1113439"/>
                  </a:lnTo>
                  <a:lnTo>
                    <a:pt x="1135171" y="1113439"/>
                  </a:lnTo>
                  <a:lnTo>
                    <a:pt x="1135171" y="1128485"/>
                  </a:lnTo>
                  <a:lnTo>
                    <a:pt x="1120125" y="1160250"/>
                  </a:lnTo>
                  <a:lnTo>
                    <a:pt x="1120125" y="1192015"/>
                  </a:lnTo>
                  <a:lnTo>
                    <a:pt x="1076657" y="1235482"/>
                  </a:lnTo>
                  <a:lnTo>
                    <a:pt x="834242" y="1235482"/>
                  </a:lnTo>
                  <a:lnTo>
                    <a:pt x="830899" y="1235482"/>
                  </a:lnTo>
                  <a:lnTo>
                    <a:pt x="514923" y="1235482"/>
                  </a:lnTo>
                  <a:lnTo>
                    <a:pt x="561734" y="1208733"/>
                  </a:lnTo>
                  <a:lnTo>
                    <a:pt x="625264" y="1053253"/>
                  </a:lnTo>
                  <a:lnTo>
                    <a:pt x="625264" y="957959"/>
                  </a:lnTo>
                  <a:lnTo>
                    <a:pt x="578453" y="835915"/>
                  </a:lnTo>
                  <a:lnTo>
                    <a:pt x="608546" y="728918"/>
                  </a:lnTo>
                  <a:lnTo>
                    <a:pt x="625264" y="713871"/>
                  </a:lnTo>
                  <a:lnTo>
                    <a:pt x="625264" y="618577"/>
                  </a:lnTo>
                  <a:lnTo>
                    <a:pt x="640310" y="601859"/>
                  </a:lnTo>
                  <a:lnTo>
                    <a:pt x="657029" y="575110"/>
                  </a:lnTo>
                  <a:lnTo>
                    <a:pt x="683778" y="558391"/>
                  </a:lnTo>
                  <a:lnTo>
                    <a:pt x="700496" y="543345"/>
                  </a:lnTo>
                  <a:lnTo>
                    <a:pt x="715543" y="526627"/>
                  </a:lnTo>
                  <a:lnTo>
                    <a:pt x="715543" y="543345"/>
                  </a:lnTo>
                  <a:lnTo>
                    <a:pt x="732261" y="590156"/>
                  </a:lnTo>
                  <a:lnTo>
                    <a:pt x="732261" y="575110"/>
                  </a:lnTo>
                  <a:lnTo>
                    <a:pt x="747307" y="575110"/>
                  </a:lnTo>
                  <a:lnTo>
                    <a:pt x="764026" y="494862"/>
                  </a:lnTo>
                  <a:lnTo>
                    <a:pt x="827555" y="479815"/>
                  </a:lnTo>
                  <a:lnTo>
                    <a:pt x="827555" y="463097"/>
                  </a:lnTo>
                  <a:lnTo>
                    <a:pt x="810837" y="448051"/>
                  </a:lnTo>
                  <a:lnTo>
                    <a:pt x="810837" y="419630"/>
                  </a:lnTo>
                  <a:close/>
                  <a:moveTo>
                    <a:pt x="364054" y="0"/>
                  </a:moveTo>
                  <a:cubicBezTo>
                    <a:pt x="364054" y="0"/>
                    <a:pt x="364054" y="0"/>
                    <a:pt x="391754" y="0"/>
                  </a:cubicBezTo>
                  <a:cubicBezTo>
                    <a:pt x="391754" y="0"/>
                    <a:pt x="391754" y="0"/>
                    <a:pt x="391754" y="15871"/>
                  </a:cubicBezTo>
                  <a:cubicBezTo>
                    <a:pt x="391754" y="15871"/>
                    <a:pt x="391754" y="15871"/>
                    <a:pt x="364054" y="31742"/>
                  </a:cubicBezTo>
                  <a:cubicBezTo>
                    <a:pt x="364054" y="31742"/>
                    <a:pt x="364054" y="31742"/>
                    <a:pt x="316568" y="95227"/>
                  </a:cubicBezTo>
                  <a:cubicBezTo>
                    <a:pt x="316568" y="95227"/>
                    <a:pt x="316568" y="95227"/>
                    <a:pt x="300740" y="111099"/>
                  </a:cubicBezTo>
                  <a:cubicBezTo>
                    <a:pt x="300740" y="111099"/>
                    <a:pt x="300740" y="111099"/>
                    <a:pt x="284912" y="123002"/>
                  </a:cubicBezTo>
                  <a:cubicBezTo>
                    <a:pt x="284912" y="123002"/>
                    <a:pt x="284912" y="123002"/>
                    <a:pt x="284912" y="170616"/>
                  </a:cubicBezTo>
                  <a:cubicBezTo>
                    <a:pt x="284912" y="170616"/>
                    <a:pt x="284912" y="170616"/>
                    <a:pt x="316568" y="138873"/>
                  </a:cubicBezTo>
                  <a:cubicBezTo>
                    <a:pt x="316568" y="138873"/>
                    <a:pt x="316568" y="138873"/>
                    <a:pt x="332397" y="154744"/>
                  </a:cubicBezTo>
                  <a:cubicBezTo>
                    <a:pt x="332397" y="154744"/>
                    <a:pt x="332397" y="154744"/>
                    <a:pt x="364054" y="138873"/>
                  </a:cubicBezTo>
                  <a:cubicBezTo>
                    <a:pt x="364054" y="138873"/>
                    <a:pt x="364054" y="138873"/>
                    <a:pt x="423410" y="170616"/>
                  </a:cubicBezTo>
                  <a:cubicBezTo>
                    <a:pt x="423410" y="170616"/>
                    <a:pt x="423410" y="170616"/>
                    <a:pt x="470896" y="234101"/>
                  </a:cubicBezTo>
                  <a:cubicBezTo>
                    <a:pt x="470896" y="234101"/>
                    <a:pt x="470896" y="234101"/>
                    <a:pt x="486724" y="234101"/>
                  </a:cubicBezTo>
                  <a:cubicBezTo>
                    <a:pt x="486724" y="234101"/>
                    <a:pt x="486724" y="234101"/>
                    <a:pt x="561910" y="234101"/>
                  </a:cubicBezTo>
                  <a:cubicBezTo>
                    <a:pt x="561910" y="234101"/>
                    <a:pt x="561910" y="234101"/>
                    <a:pt x="577738" y="234101"/>
                  </a:cubicBezTo>
                  <a:cubicBezTo>
                    <a:pt x="577738" y="234101"/>
                    <a:pt x="577738" y="234101"/>
                    <a:pt x="593567" y="218229"/>
                  </a:cubicBezTo>
                  <a:cubicBezTo>
                    <a:pt x="593567" y="218229"/>
                    <a:pt x="593567" y="218229"/>
                    <a:pt x="641052" y="186487"/>
                  </a:cubicBezTo>
                  <a:cubicBezTo>
                    <a:pt x="641052" y="186487"/>
                    <a:pt x="641052" y="186487"/>
                    <a:pt x="763722" y="186487"/>
                  </a:cubicBezTo>
                  <a:cubicBezTo>
                    <a:pt x="763722" y="186487"/>
                    <a:pt x="763722" y="186487"/>
                    <a:pt x="779551" y="170616"/>
                  </a:cubicBezTo>
                  <a:cubicBezTo>
                    <a:pt x="779551" y="170616"/>
                    <a:pt x="779551" y="170616"/>
                    <a:pt x="811208" y="170616"/>
                  </a:cubicBezTo>
                  <a:cubicBezTo>
                    <a:pt x="811208" y="170616"/>
                    <a:pt x="811208" y="170616"/>
                    <a:pt x="811208" y="186487"/>
                  </a:cubicBezTo>
                  <a:cubicBezTo>
                    <a:pt x="811208" y="186487"/>
                    <a:pt x="811208" y="186487"/>
                    <a:pt x="811208" y="218229"/>
                  </a:cubicBezTo>
                  <a:cubicBezTo>
                    <a:pt x="811208" y="218229"/>
                    <a:pt x="811208" y="218229"/>
                    <a:pt x="854736" y="234101"/>
                  </a:cubicBezTo>
                  <a:cubicBezTo>
                    <a:pt x="854736" y="234101"/>
                    <a:pt x="854736" y="234101"/>
                    <a:pt x="918049" y="234101"/>
                  </a:cubicBezTo>
                  <a:cubicBezTo>
                    <a:pt x="918049" y="234101"/>
                    <a:pt x="918049" y="234101"/>
                    <a:pt x="933878" y="234101"/>
                  </a:cubicBezTo>
                  <a:cubicBezTo>
                    <a:pt x="933878" y="234101"/>
                    <a:pt x="933878" y="234101"/>
                    <a:pt x="933878" y="249972"/>
                  </a:cubicBezTo>
                  <a:cubicBezTo>
                    <a:pt x="933878" y="249972"/>
                    <a:pt x="933878" y="249972"/>
                    <a:pt x="933878" y="265843"/>
                  </a:cubicBezTo>
                  <a:cubicBezTo>
                    <a:pt x="933878" y="265843"/>
                    <a:pt x="933878" y="265843"/>
                    <a:pt x="933878" y="293618"/>
                  </a:cubicBezTo>
                  <a:cubicBezTo>
                    <a:pt x="933878" y="293618"/>
                    <a:pt x="933878" y="293618"/>
                    <a:pt x="949706" y="309489"/>
                  </a:cubicBezTo>
                  <a:cubicBezTo>
                    <a:pt x="949706" y="309489"/>
                    <a:pt x="949706" y="309489"/>
                    <a:pt x="965535" y="325360"/>
                  </a:cubicBezTo>
                  <a:cubicBezTo>
                    <a:pt x="965535" y="325360"/>
                    <a:pt x="965535" y="325360"/>
                    <a:pt x="981363" y="325360"/>
                  </a:cubicBezTo>
                  <a:cubicBezTo>
                    <a:pt x="981363" y="325360"/>
                    <a:pt x="981363" y="325360"/>
                    <a:pt x="981363" y="341231"/>
                  </a:cubicBezTo>
                  <a:cubicBezTo>
                    <a:pt x="981363" y="341231"/>
                    <a:pt x="981363" y="341231"/>
                    <a:pt x="918049" y="357103"/>
                  </a:cubicBezTo>
                  <a:cubicBezTo>
                    <a:pt x="918049" y="357103"/>
                    <a:pt x="918049" y="357103"/>
                    <a:pt x="902221" y="341231"/>
                  </a:cubicBezTo>
                  <a:cubicBezTo>
                    <a:pt x="902221" y="341231"/>
                    <a:pt x="902221" y="341231"/>
                    <a:pt x="886393" y="325360"/>
                  </a:cubicBezTo>
                  <a:cubicBezTo>
                    <a:pt x="886393" y="325360"/>
                    <a:pt x="886393" y="325360"/>
                    <a:pt x="886393" y="341231"/>
                  </a:cubicBezTo>
                  <a:cubicBezTo>
                    <a:pt x="886393" y="341231"/>
                    <a:pt x="886393" y="341231"/>
                    <a:pt x="870564" y="357103"/>
                  </a:cubicBezTo>
                  <a:cubicBezTo>
                    <a:pt x="870564" y="357103"/>
                    <a:pt x="870564" y="357103"/>
                    <a:pt x="854736" y="357103"/>
                  </a:cubicBezTo>
                  <a:cubicBezTo>
                    <a:pt x="854736" y="357103"/>
                    <a:pt x="854736" y="357103"/>
                    <a:pt x="842864" y="341231"/>
                  </a:cubicBezTo>
                  <a:cubicBezTo>
                    <a:pt x="842864" y="341231"/>
                    <a:pt x="842864" y="341231"/>
                    <a:pt x="811208" y="325360"/>
                  </a:cubicBezTo>
                  <a:cubicBezTo>
                    <a:pt x="811208" y="325360"/>
                    <a:pt x="811208" y="325360"/>
                    <a:pt x="763722" y="325360"/>
                  </a:cubicBezTo>
                  <a:cubicBezTo>
                    <a:pt x="763722" y="325360"/>
                    <a:pt x="763722" y="325360"/>
                    <a:pt x="732065" y="325360"/>
                  </a:cubicBezTo>
                  <a:cubicBezTo>
                    <a:pt x="732065" y="325360"/>
                    <a:pt x="732065" y="325360"/>
                    <a:pt x="716237" y="341231"/>
                  </a:cubicBezTo>
                  <a:cubicBezTo>
                    <a:pt x="716237" y="341231"/>
                    <a:pt x="716237" y="341231"/>
                    <a:pt x="641052" y="372974"/>
                  </a:cubicBezTo>
                  <a:cubicBezTo>
                    <a:pt x="641052" y="372974"/>
                    <a:pt x="641052" y="372974"/>
                    <a:pt x="577738" y="420588"/>
                  </a:cubicBezTo>
                  <a:cubicBezTo>
                    <a:pt x="577738" y="420588"/>
                    <a:pt x="577738" y="420588"/>
                    <a:pt x="561910" y="420588"/>
                  </a:cubicBezTo>
                  <a:cubicBezTo>
                    <a:pt x="561910" y="420588"/>
                    <a:pt x="561910" y="420588"/>
                    <a:pt x="577738" y="372974"/>
                  </a:cubicBezTo>
                  <a:cubicBezTo>
                    <a:pt x="577738" y="372974"/>
                    <a:pt x="577738" y="372974"/>
                    <a:pt x="546081" y="388845"/>
                  </a:cubicBezTo>
                  <a:cubicBezTo>
                    <a:pt x="546081" y="388845"/>
                    <a:pt x="546081" y="388845"/>
                    <a:pt x="530253" y="388845"/>
                  </a:cubicBezTo>
                  <a:cubicBezTo>
                    <a:pt x="530253" y="388845"/>
                    <a:pt x="530253" y="388845"/>
                    <a:pt x="518381" y="388845"/>
                  </a:cubicBezTo>
                  <a:cubicBezTo>
                    <a:pt x="518381" y="388845"/>
                    <a:pt x="518381" y="388845"/>
                    <a:pt x="407582" y="559461"/>
                  </a:cubicBezTo>
                  <a:cubicBezTo>
                    <a:pt x="407582" y="559461"/>
                    <a:pt x="407582" y="559461"/>
                    <a:pt x="391754" y="591203"/>
                  </a:cubicBezTo>
                  <a:cubicBezTo>
                    <a:pt x="391754" y="591203"/>
                    <a:pt x="391754" y="591203"/>
                    <a:pt x="387796" y="595171"/>
                  </a:cubicBezTo>
                  <a:cubicBezTo>
                    <a:pt x="387796" y="595171"/>
                    <a:pt x="387796" y="595171"/>
                    <a:pt x="387796" y="591203"/>
                  </a:cubicBezTo>
                  <a:cubicBezTo>
                    <a:pt x="387796" y="583268"/>
                    <a:pt x="387796" y="575332"/>
                    <a:pt x="383839" y="567396"/>
                  </a:cubicBezTo>
                  <a:cubicBezTo>
                    <a:pt x="379882" y="555493"/>
                    <a:pt x="379882" y="543590"/>
                    <a:pt x="379882" y="535654"/>
                  </a:cubicBezTo>
                  <a:cubicBezTo>
                    <a:pt x="383839" y="519783"/>
                    <a:pt x="383839" y="499944"/>
                    <a:pt x="379882" y="484072"/>
                  </a:cubicBezTo>
                  <a:cubicBezTo>
                    <a:pt x="379882" y="480105"/>
                    <a:pt x="379882" y="480105"/>
                    <a:pt x="379882" y="480105"/>
                  </a:cubicBezTo>
                  <a:cubicBezTo>
                    <a:pt x="379882" y="480105"/>
                    <a:pt x="379882" y="480105"/>
                    <a:pt x="383839" y="476137"/>
                  </a:cubicBezTo>
                  <a:cubicBezTo>
                    <a:pt x="383839" y="476137"/>
                    <a:pt x="383839" y="476137"/>
                    <a:pt x="375925" y="468201"/>
                  </a:cubicBezTo>
                  <a:cubicBezTo>
                    <a:pt x="368011" y="452330"/>
                    <a:pt x="368011" y="452330"/>
                    <a:pt x="368011" y="448362"/>
                  </a:cubicBezTo>
                  <a:cubicBezTo>
                    <a:pt x="364054" y="448362"/>
                    <a:pt x="364054" y="444394"/>
                    <a:pt x="360097" y="440427"/>
                  </a:cubicBezTo>
                  <a:cubicBezTo>
                    <a:pt x="344268" y="424555"/>
                    <a:pt x="320526" y="396781"/>
                    <a:pt x="316568" y="392813"/>
                  </a:cubicBezTo>
                  <a:cubicBezTo>
                    <a:pt x="316568" y="388845"/>
                    <a:pt x="328440" y="376942"/>
                    <a:pt x="328440" y="372974"/>
                  </a:cubicBezTo>
                  <a:cubicBezTo>
                    <a:pt x="324483" y="369006"/>
                    <a:pt x="320526" y="365038"/>
                    <a:pt x="312611" y="365038"/>
                  </a:cubicBezTo>
                  <a:cubicBezTo>
                    <a:pt x="312611" y="365038"/>
                    <a:pt x="312611" y="365038"/>
                    <a:pt x="189941" y="365038"/>
                  </a:cubicBezTo>
                  <a:cubicBezTo>
                    <a:pt x="189941" y="365038"/>
                    <a:pt x="189941" y="365038"/>
                    <a:pt x="189941" y="321392"/>
                  </a:cubicBezTo>
                  <a:cubicBezTo>
                    <a:pt x="193898" y="317424"/>
                    <a:pt x="189941" y="309489"/>
                    <a:pt x="174113" y="305521"/>
                  </a:cubicBezTo>
                  <a:cubicBezTo>
                    <a:pt x="166198" y="301553"/>
                    <a:pt x="162241" y="301553"/>
                    <a:pt x="162241" y="301553"/>
                  </a:cubicBezTo>
                  <a:cubicBezTo>
                    <a:pt x="162241" y="301553"/>
                    <a:pt x="162241" y="301553"/>
                    <a:pt x="158284" y="301553"/>
                  </a:cubicBezTo>
                  <a:cubicBezTo>
                    <a:pt x="158284" y="301553"/>
                    <a:pt x="158284" y="301553"/>
                    <a:pt x="158284" y="297585"/>
                  </a:cubicBezTo>
                  <a:cubicBezTo>
                    <a:pt x="154327" y="297585"/>
                    <a:pt x="154327" y="297585"/>
                    <a:pt x="150370" y="297585"/>
                  </a:cubicBezTo>
                  <a:cubicBezTo>
                    <a:pt x="146413" y="293618"/>
                    <a:pt x="138499" y="293618"/>
                    <a:pt x="126627" y="293618"/>
                  </a:cubicBezTo>
                  <a:cubicBezTo>
                    <a:pt x="106842" y="293618"/>
                    <a:pt x="91013" y="297585"/>
                    <a:pt x="91013" y="297585"/>
                  </a:cubicBezTo>
                  <a:cubicBezTo>
                    <a:pt x="91013" y="297585"/>
                    <a:pt x="91013" y="297585"/>
                    <a:pt x="67271" y="293618"/>
                  </a:cubicBezTo>
                  <a:cubicBezTo>
                    <a:pt x="67271" y="293618"/>
                    <a:pt x="67271" y="293618"/>
                    <a:pt x="35614" y="277746"/>
                  </a:cubicBezTo>
                  <a:cubicBezTo>
                    <a:pt x="35614" y="277746"/>
                    <a:pt x="35614" y="277746"/>
                    <a:pt x="23742" y="277746"/>
                  </a:cubicBezTo>
                  <a:lnTo>
                    <a:pt x="0" y="238068"/>
                  </a:lnTo>
                  <a:cubicBezTo>
                    <a:pt x="0" y="238068"/>
                    <a:pt x="0" y="238068"/>
                    <a:pt x="0" y="202358"/>
                  </a:cubicBezTo>
                  <a:cubicBezTo>
                    <a:pt x="0" y="202358"/>
                    <a:pt x="0" y="202358"/>
                    <a:pt x="23742" y="202358"/>
                  </a:cubicBezTo>
                  <a:cubicBezTo>
                    <a:pt x="23742" y="202358"/>
                    <a:pt x="23742" y="202358"/>
                    <a:pt x="83099" y="170616"/>
                  </a:cubicBezTo>
                  <a:cubicBezTo>
                    <a:pt x="83099" y="170616"/>
                    <a:pt x="83099" y="170616"/>
                    <a:pt x="162241" y="138873"/>
                  </a:cubicBezTo>
                  <a:cubicBezTo>
                    <a:pt x="162241" y="138873"/>
                    <a:pt x="162241" y="138873"/>
                    <a:pt x="300740" y="31742"/>
                  </a:cubicBezTo>
                  <a:cubicBezTo>
                    <a:pt x="300740" y="31742"/>
                    <a:pt x="300740" y="31742"/>
                    <a:pt x="364054" y="0"/>
                  </a:cubicBezTo>
                  <a:close/>
                </a:path>
              </a:pathLst>
            </a:custGeom>
            <a:solidFill>
              <a:srgbClr val="4E61A2">
                <a:alpha val="25000"/>
              </a:srgbClr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612;p10"/>
            <p:cNvSpPr/>
            <p:nvPr/>
          </p:nvSpPr>
          <p:spPr>
            <a:xfrm>
              <a:off x="10004675" y="2208347"/>
              <a:ext cx="506564" cy="300929"/>
            </a:xfrm>
            <a:custGeom>
              <a:avLst/>
              <a:gdLst/>
              <a:ahLst/>
              <a:cxnLst/>
              <a:rect l="l" t="t" r="r" b="b"/>
              <a:pathLst>
                <a:path w="128" h="76" extrusionOk="0">
                  <a:moveTo>
                    <a:pt x="64" y="9"/>
                  </a:moveTo>
                  <a:cubicBezTo>
                    <a:pt x="64" y="1"/>
                    <a:pt x="64" y="1"/>
                    <a:pt x="64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0" y="25"/>
                    <a:pt x="1" y="28"/>
                    <a:pt x="2" y="28"/>
                  </a:cubicBezTo>
                  <a:cubicBezTo>
                    <a:pt x="3" y="30"/>
                    <a:pt x="3" y="40"/>
                    <a:pt x="3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5" y="63"/>
                    <a:pt x="76" y="66"/>
                    <a:pt x="76" y="67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97" y="68"/>
                    <a:pt x="97" y="68"/>
                    <a:pt x="97" y="68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4" y="53"/>
                    <a:pt x="124" y="53"/>
                    <a:pt x="124" y="53"/>
                  </a:cubicBezTo>
                  <a:cubicBezTo>
                    <a:pt x="124" y="61"/>
                    <a:pt x="124" y="61"/>
                    <a:pt x="124" y="61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5"/>
                    <a:pt x="97" y="45"/>
                    <a:pt x="97" y="45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85" y="29"/>
                    <a:pt x="85" y="29"/>
                    <a:pt x="85" y="29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90" y="2"/>
                    <a:pt x="90" y="2"/>
                    <a:pt x="90" y="2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0" y="9"/>
                    <a:pt x="80" y="9"/>
                    <a:pt x="80" y="9"/>
                  </a:cubicBezTo>
                  <a:lnTo>
                    <a:pt x="64" y="9"/>
                  </a:lnTo>
                  <a:close/>
                </a:path>
              </a:pathLst>
            </a:custGeom>
            <a:solidFill>
              <a:srgbClr val="4E61A2">
                <a:alpha val="25000"/>
              </a:srgbClr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613;p10"/>
            <p:cNvSpPr/>
            <p:nvPr/>
          </p:nvSpPr>
          <p:spPr>
            <a:xfrm>
              <a:off x="8991546" y="2885438"/>
              <a:ext cx="732261" cy="489846"/>
            </a:xfrm>
            <a:custGeom>
              <a:avLst/>
              <a:gdLst/>
              <a:ahLst/>
              <a:cxnLst/>
              <a:rect l="l" t="t" r="r" b="b"/>
              <a:pathLst>
                <a:path w="185" h="124" extrusionOk="0">
                  <a:moveTo>
                    <a:pt x="183" y="55"/>
                  </a:moveTo>
                  <a:cubicBezTo>
                    <a:pt x="156" y="55"/>
                    <a:pt x="156" y="55"/>
                    <a:pt x="156" y="55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50" y="3"/>
                    <a:pt x="146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8" y="9"/>
                    <a:pt x="12" y="7"/>
                    <a:pt x="12" y="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6" y="5"/>
                    <a:pt x="79" y="6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8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5" y="59"/>
                    <a:pt x="95" y="59"/>
                    <a:pt x="95" y="59"/>
                  </a:cubicBezTo>
                  <a:cubicBezTo>
                    <a:pt x="95" y="59"/>
                    <a:pt x="95" y="59"/>
                    <a:pt x="95" y="59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111" y="65"/>
                    <a:pt x="111" y="65"/>
                    <a:pt x="111" y="65"/>
                  </a:cubicBezTo>
                  <a:cubicBezTo>
                    <a:pt x="115" y="65"/>
                    <a:pt x="115" y="65"/>
                    <a:pt x="115" y="65"/>
                  </a:cubicBezTo>
                  <a:cubicBezTo>
                    <a:pt x="119" y="69"/>
                    <a:pt x="119" y="69"/>
                    <a:pt x="119" y="69"/>
                  </a:cubicBezTo>
                  <a:cubicBezTo>
                    <a:pt x="122" y="69"/>
                    <a:pt x="122" y="69"/>
                    <a:pt x="122" y="69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30" y="77"/>
                    <a:pt x="130" y="77"/>
                    <a:pt x="130" y="77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22" y="61"/>
                    <a:pt x="122" y="61"/>
                    <a:pt x="122" y="61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57"/>
                    <a:pt x="126" y="57"/>
                    <a:pt x="126" y="57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6" y="26"/>
                    <a:pt x="126" y="26"/>
                    <a:pt x="126" y="26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38" y="11"/>
                    <a:pt x="138" y="11"/>
                    <a:pt x="138" y="11"/>
                  </a:cubicBezTo>
                  <a:cubicBezTo>
                    <a:pt x="146" y="3"/>
                    <a:pt x="146" y="3"/>
                    <a:pt x="146" y="3"/>
                  </a:cubicBezTo>
                  <a:cubicBezTo>
                    <a:pt x="150" y="7"/>
                    <a:pt x="150" y="7"/>
                    <a:pt x="150" y="7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38" y="22"/>
                    <a:pt x="138" y="22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30"/>
                    <a:pt x="138" y="30"/>
                    <a:pt x="138" y="30"/>
                  </a:cubicBezTo>
                  <a:cubicBezTo>
                    <a:pt x="134" y="34"/>
                    <a:pt x="134" y="34"/>
                    <a:pt x="134" y="34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8" y="38"/>
                    <a:pt x="138" y="38"/>
                    <a:pt x="138" y="38"/>
                  </a:cubicBezTo>
                  <a:cubicBezTo>
                    <a:pt x="142" y="38"/>
                    <a:pt x="142" y="38"/>
                    <a:pt x="142" y="38"/>
                  </a:cubicBezTo>
                  <a:cubicBezTo>
                    <a:pt x="142" y="50"/>
                    <a:pt x="142" y="50"/>
                    <a:pt x="142" y="50"/>
                  </a:cubicBezTo>
                  <a:cubicBezTo>
                    <a:pt x="138" y="53"/>
                    <a:pt x="138" y="53"/>
                    <a:pt x="138" y="53"/>
                  </a:cubicBezTo>
                  <a:cubicBezTo>
                    <a:pt x="134" y="57"/>
                    <a:pt x="134" y="57"/>
                    <a:pt x="134" y="57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42" y="69"/>
                    <a:pt x="142" y="69"/>
                    <a:pt x="142" y="69"/>
                  </a:cubicBezTo>
                  <a:cubicBezTo>
                    <a:pt x="146" y="69"/>
                    <a:pt x="146" y="69"/>
                    <a:pt x="146" y="69"/>
                  </a:cubicBezTo>
                  <a:cubicBezTo>
                    <a:pt x="150" y="69"/>
                    <a:pt x="150" y="69"/>
                    <a:pt x="150" y="69"/>
                  </a:cubicBezTo>
                  <a:cubicBezTo>
                    <a:pt x="154" y="77"/>
                    <a:pt x="154" y="77"/>
                    <a:pt x="154" y="77"/>
                  </a:cubicBezTo>
                  <a:cubicBezTo>
                    <a:pt x="154" y="81"/>
                    <a:pt x="154" y="81"/>
                    <a:pt x="154" y="81"/>
                  </a:cubicBezTo>
                  <a:cubicBezTo>
                    <a:pt x="154" y="85"/>
                    <a:pt x="154" y="85"/>
                    <a:pt x="154" y="85"/>
                  </a:cubicBezTo>
                  <a:cubicBezTo>
                    <a:pt x="158" y="85"/>
                    <a:pt x="158" y="85"/>
                    <a:pt x="158" y="85"/>
                  </a:cubicBezTo>
                  <a:cubicBezTo>
                    <a:pt x="158" y="89"/>
                    <a:pt x="158" y="89"/>
                    <a:pt x="158" y="89"/>
                  </a:cubicBezTo>
                  <a:cubicBezTo>
                    <a:pt x="154" y="89"/>
                    <a:pt x="154" y="89"/>
                    <a:pt x="154" y="89"/>
                  </a:cubicBezTo>
                  <a:cubicBezTo>
                    <a:pt x="146" y="108"/>
                    <a:pt x="146" y="108"/>
                    <a:pt x="146" y="108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4" y="124"/>
                    <a:pt x="154" y="124"/>
                    <a:pt x="154" y="124"/>
                  </a:cubicBezTo>
                  <a:cubicBezTo>
                    <a:pt x="154" y="120"/>
                    <a:pt x="154" y="120"/>
                    <a:pt x="154" y="120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73" y="73"/>
                    <a:pt x="173" y="73"/>
                    <a:pt x="173" y="73"/>
                  </a:cubicBezTo>
                  <a:cubicBezTo>
                    <a:pt x="177" y="65"/>
                    <a:pt x="177" y="65"/>
                    <a:pt x="177" y="65"/>
                  </a:cubicBezTo>
                  <a:cubicBezTo>
                    <a:pt x="185" y="57"/>
                    <a:pt x="185" y="57"/>
                    <a:pt x="185" y="57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183" y="54"/>
                    <a:pt x="183" y="54"/>
                    <a:pt x="183" y="54"/>
                  </a:cubicBezTo>
                  <a:lnTo>
                    <a:pt x="183" y="55"/>
                  </a:lnTo>
                  <a:close/>
                </a:path>
              </a:pathLst>
            </a:custGeom>
            <a:solidFill>
              <a:srgbClr val="4E61A2">
                <a:alpha val="25000"/>
              </a:srgbClr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614;p10"/>
            <p:cNvSpPr/>
            <p:nvPr/>
          </p:nvSpPr>
          <p:spPr>
            <a:xfrm>
              <a:off x="10360775" y="1242030"/>
              <a:ext cx="596843" cy="894428"/>
            </a:xfrm>
            <a:custGeom>
              <a:avLst/>
              <a:gdLst/>
              <a:ahLst/>
              <a:cxnLst/>
              <a:rect l="l" t="t" r="r" b="b"/>
              <a:pathLst>
                <a:path w="151" h="226" extrusionOk="0">
                  <a:moveTo>
                    <a:pt x="147" y="141"/>
                  </a:moveTo>
                  <a:cubicBezTo>
                    <a:pt x="147" y="137"/>
                    <a:pt x="147" y="137"/>
                    <a:pt x="147" y="137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36" y="129"/>
                    <a:pt x="136" y="129"/>
                    <a:pt x="136" y="129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8" y="106"/>
                    <a:pt x="128" y="106"/>
                    <a:pt x="128" y="106"/>
                  </a:cubicBezTo>
                  <a:cubicBezTo>
                    <a:pt x="128" y="102"/>
                    <a:pt x="128" y="102"/>
                    <a:pt x="128" y="102"/>
                  </a:cubicBezTo>
                  <a:cubicBezTo>
                    <a:pt x="120" y="98"/>
                    <a:pt x="120" y="98"/>
                    <a:pt x="120" y="98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7" y="117"/>
                    <a:pt x="7" y="117"/>
                    <a:pt x="7" y="117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3" y="121"/>
                    <a:pt x="3" y="121"/>
                    <a:pt x="3" y="121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1" y="124"/>
                    <a:pt x="0" y="131"/>
                    <a:pt x="1" y="134"/>
                  </a:cubicBezTo>
                  <a:cubicBezTo>
                    <a:pt x="2" y="137"/>
                    <a:pt x="1" y="151"/>
                    <a:pt x="1" y="153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" y="165"/>
                    <a:pt x="2" y="165"/>
                    <a:pt x="2" y="165"/>
                  </a:cubicBezTo>
                  <a:cubicBezTo>
                    <a:pt x="9" y="192"/>
                    <a:pt x="9" y="192"/>
                    <a:pt x="9" y="192"/>
                  </a:cubicBezTo>
                  <a:cubicBezTo>
                    <a:pt x="9" y="218"/>
                    <a:pt x="9" y="218"/>
                    <a:pt x="9" y="218"/>
                  </a:cubicBezTo>
                  <a:cubicBezTo>
                    <a:pt x="13" y="225"/>
                    <a:pt x="13" y="225"/>
                    <a:pt x="13" y="225"/>
                  </a:cubicBezTo>
                  <a:cubicBezTo>
                    <a:pt x="14" y="226"/>
                    <a:pt x="14" y="226"/>
                    <a:pt x="14" y="226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30" y="199"/>
                    <a:pt x="30" y="199"/>
                    <a:pt x="30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42" y="203"/>
                    <a:pt x="42" y="203"/>
                    <a:pt x="42" y="203"/>
                  </a:cubicBezTo>
                  <a:cubicBezTo>
                    <a:pt x="46" y="199"/>
                    <a:pt x="46" y="199"/>
                    <a:pt x="46" y="199"/>
                  </a:cubicBezTo>
                  <a:cubicBezTo>
                    <a:pt x="46" y="195"/>
                    <a:pt x="46" y="195"/>
                    <a:pt x="46" y="195"/>
                  </a:cubicBezTo>
                  <a:cubicBezTo>
                    <a:pt x="50" y="195"/>
                    <a:pt x="50" y="195"/>
                    <a:pt x="50" y="195"/>
                  </a:cubicBezTo>
                  <a:cubicBezTo>
                    <a:pt x="50" y="199"/>
                    <a:pt x="50" y="199"/>
                    <a:pt x="50" y="199"/>
                  </a:cubicBezTo>
                  <a:cubicBezTo>
                    <a:pt x="54" y="199"/>
                    <a:pt x="54" y="199"/>
                    <a:pt x="54" y="199"/>
                  </a:cubicBezTo>
                  <a:cubicBezTo>
                    <a:pt x="57" y="195"/>
                    <a:pt x="57" y="195"/>
                    <a:pt x="57" y="195"/>
                  </a:cubicBezTo>
                  <a:cubicBezTo>
                    <a:pt x="57" y="191"/>
                    <a:pt x="57" y="191"/>
                    <a:pt x="57" y="191"/>
                  </a:cubicBezTo>
                  <a:cubicBezTo>
                    <a:pt x="61" y="187"/>
                    <a:pt x="61" y="187"/>
                    <a:pt x="61" y="187"/>
                  </a:cubicBezTo>
                  <a:cubicBezTo>
                    <a:pt x="65" y="191"/>
                    <a:pt x="65" y="191"/>
                    <a:pt x="65" y="191"/>
                  </a:cubicBezTo>
                  <a:cubicBezTo>
                    <a:pt x="69" y="184"/>
                    <a:pt x="69" y="184"/>
                    <a:pt x="69" y="184"/>
                  </a:cubicBezTo>
                  <a:cubicBezTo>
                    <a:pt x="69" y="180"/>
                    <a:pt x="69" y="180"/>
                    <a:pt x="69" y="180"/>
                  </a:cubicBezTo>
                  <a:cubicBezTo>
                    <a:pt x="73" y="172"/>
                    <a:pt x="73" y="172"/>
                    <a:pt x="73" y="172"/>
                  </a:cubicBezTo>
                  <a:cubicBezTo>
                    <a:pt x="73" y="168"/>
                    <a:pt x="73" y="168"/>
                    <a:pt x="73" y="168"/>
                  </a:cubicBezTo>
                  <a:cubicBezTo>
                    <a:pt x="77" y="164"/>
                    <a:pt x="77" y="164"/>
                    <a:pt x="77" y="164"/>
                  </a:cubicBezTo>
                  <a:cubicBezTo>
                    <a:pt x="81" y="164"/>
                    <a:pt x="81" y="164"/>
                    <a:pt x="81" y="164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72"/>
                    <a:pt x="85" y="172"/>
                    <a:pt x="85" y="172"/>
                  </a:cubicBezTo>
                  <a:cubicBezTo>
                    <a:pt x="89" y="172"/>
                    <a:pt x="89" y="172"/>
                    <a:pt x="89" y="172"/>
                  </a:cubicBezTo>
                  <a:cubicBezTo>
                    <a:pt x="93" y="172"/>
                    <a:pt x="93" y="172"/>
                    <a:pt x="93" y="172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104" y="172"/>
                    <a:pt x="104" y="172"/>
                    <a:pt x="104" y="172"/>
                  </a:cubicBezTo>
                  <a:cubicBezTo>
                    <a:pt x="108" y="168"/>
                    <a:pt x="108" y="168"/>
                    <a:pt x="108" y="168"/>
                  </a:cubicBezTo>
                  <a:cubicBezTo>
                    <a:pt x="112" y="168"/>
                    <a:pt x="112" y="168"/>
                    <a:pt x="112" y="168"/>
                  </a:cubicBezTo>
                  <a:cubicBezTo>
                    <a:pt x="116" y="164"/>
                    <a:pt x="116" y="164"/>
                    <a:pt x="116" y="164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32" y="160"/>
                    <a:pt x="132" y="160"/>
                    <a:pt x="132" y="160"/>
                  </a:cubicBezTo>
                  <a:cubicBezTo>
                    <a:pt x="132" y="156"/>
                    <a:pt x="132" y="156"/>
                    <a:pt x="132" y="156"/>
                  </a:cubicBezTo>
                  <a:cubicBezTo>
                    <a:pt x="139" y="156"/>
                    <a:pt x="139" y="156"/>
                    <a:pt x="139" y="156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47" y="152"/>
                    <a:pt x="147" y="152"/>
                    <a:pt x="147" y="152"/>
                  </a:cubicBezTo>
                  <a:cubicBezTo>
                    <a:pt x="151" y="148"/>
                    <a:pt x="151" y="148"/>
                    <a:pt x="151" y="148"/>
                  </a:cubicBezTo>
                  <a:cubicBezTo>
                    <a:pt x="151" y="145"/>
                    <a:pt x="151" y="145"/>
                    <a:pt x="151" y="145"/>
                  </a:cubicBezTo>
                  <a:cubicBezTo>
                    <a:pt x="147" y="145"/>
                    <a:pt x="147" y="145"/>
                    <a:pt x="147" y="145"/>
                  </a:cubicBezTo>
                  <a:lnTo>
                    <a:pt x="147" y="141"/>
                  </a:lnTo>
                  <a:close/>
                </a:path>
              </a:pathLst>
            </a:custGeom>
            <a:solidFill>
              <a:srgbClr val="4E61A2">
                <a:alpha val="25000"/>
              </a:srgbClr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615;p10"/>
            <p:cNvSpPr/>
            <p:nvPr/>
          </p:nvSpPr>
          <p:spPr>
            <a:xfrm>
              <a:off x="6773030" y="4033984"/>
              <a:ext cx="760682" cy="822540"/>
            </a:xfrm>
            <a:custGeom>
              <a:avLst/>
              <a:gdLst/>
              <a:ahLst/>
              <a:cxnLst/>
              <a:rect l="l" t="t" r="r" b="b"/>
              <a:pathLst>
                <a:path w="192" h="208" extrusionOk="0">
                  <a:moveTo>
                    <a:pt x="145" y="149"/>
                  </a:moveTo>
                  <a:cubicBezTo>
                    <a:pt x="145" y="144"/>
                    <a:pt x="145" y="144"/>
                    <a:pt x="145" y="144"/>
                  </a:cubicBezTo>
                  <a:cubicBezTo>
                    <a:pt x="147" y="144"/>
                    <a:pt x="150" y="143"/>
                    <a:pt x="150" y="141"/>
                  </a:cubicBezTo>
                  <a:cubicBezTo>
                    <a:pt x="150" y="133"/>
                    <a:pt x="150" y="133"/>
                    <a:pt x="150" y="133"/>
                  </a:cubicBezTo>
                  <a:cubicBezTo>
                    <a:pt x="152" y="120"/>
                    <a:pt x="152" y="120"/>
                    <a:pt x="152" y="120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5" y="105"/>
                    <a:pt x="148" y="105"/>
                    <a:pt x="149" y="103"/>
                  </a:cubicBezTo>
                  <a:cubicBezTo>
                    <a:pt x="150" y="102"/>
                    <a:pt x="150" y="101"/>
                    <a:pt x="149" y="100"/>
                  </a:cubicBezTo>
                  <a:cubicBezTo>
                    <a:pt x="148" y="95"/>
                    <a:pt x="148" y="95"/>
                    <a:pt x="148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4" y="90"/>
                    <a:pt x="4" y="92"/>
                    <a:pt x="5" y="93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15" y="101"/>
                    <a:pt x="16" y="102"/>
                    <a:pt x="16" y="103"/>
                  </a:cubicBezTo>
                  <a:cubicBezTo>
                    <a:pt x="16" y="103"/>
                    <a:pt x="16" y="103"/>
                    <a:pt x="16" y="103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20" y="111"/>
                    <a:pt x="20" y="111"/>
                    <a:pt x="20" y="111"/>
                  </a:cubicBezTo>
                  <a:cubicBezTo>
                    <a:pt x="23" y="115"/>
                    <a:pt x="23" y="116"/>
                    <a:pt x="22" y="118"/>
                  </a:cubicBezTo>
                  <a:cubicBezTo>
                    <a:pt x="21" y="120"/>
                    <a:pt x="20" y="122"/>
                    <a:pt x="20" y="125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20" y="139"/>
                    <a:pt x="20" y="141"/>
                    <a:pt x="20" y="141"/>
                  </a:cubicBezTo>
                  <a:cubicBezTo>
                    <a:pt x="20" y="141"/>
                    <a:pt x="20" y="141"/>
                    <a:pt x="20" y="141"/>
                  </a:cubicBezTo>
                  <a:cubicBezTo>
                    <a:pt x="20" y="142"/>
                    <a:pt x="20" y="142"/>
                    <a:pt x="20" y="142"/>
                  </a:cubicBezTo>
                  <a:cubicBezTo>
                    <a:pt x="20" y="143"/>
                    <a:pt x="20" y="144"/>
                    <a:pt x="20" y="145"/>
                  </a:cubicBezTo>
                  <a:cubicBezTo>
                    <a:pt x="19" y="147"/>
                    <a:pt x="19" y="149"/>
                    <a:pt x="19" y="149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7" y="154"/>
                    <a:pt x="17" y="154"/>
                    <a:pt x="17" y="154"/>
                  </a:cubicBezTo>
                  <a:cubicBezTo>
                    <a:pt x="17" y="154"/>
                    <a:pt x="17" y="154"/>
                    <a:pt x="17" y="154"/>
                  </a:cubicBezTo>
                  <a:cubicBezTo>
                    <a:pt x="16" y="155"/>
                    <a:pt x="16" y="155"/>
                    <a:pt x="16" y="155"/>
                  </a:cubicBezTo>
                  <a:cubicBezTo>
                    <a:pt x="16" y="155"/>
                    <a:pt x="15" y="155"/>
                    <a:pt x="15" y="156"/>
                  </a:cubicBezTo>
                  <a:cubicBezTo>
                    <a:pt x="14" y="158"/>
                    <a:pt x="13" y="159"/>
                    <a:pt x="13" y="159"/>
                  </a:cubicBezTo>
                  <a:cubicBezTo>
                    <a:pt x="13" y="159"/>
                    <a:pt x="13" y="159"/>
                    <a:pt x="13" y="159"/>
                  </a:cubicBezTo>
                  <a:cubicBezTo>
                    <a:pt x="12" y="159"/>
                    <a:pt x="12" y="159"/>
                    <a:pt x="12" y="159"/>
                  </a:cubicBezTo>
                  <a:cubicBezTo>
                    <a:pt x="12" y="159"/>
                    <a:pt x="12" y="160"/>
                    <a:pt x="11" y="161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9" y="165"/>
                    <a:pt x="6" y="167"/>
                    <a:pt x="1" y="168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71" y="185"/>
                    <a:pt x="71" y="185"/>
                    <a:pt x="71" y="185"/>
                  </a:cubicBezTo>
                  <a:cubicBezTo>
                    <a:pt x="75" y="181"/>
                    <a:pt x="75" y="181"/>
                    <a:pt x="75" y="181"/>
                  </a:cubicBezTo>
                  <a:cubicBezTo>
                    <a:pt x="75" y="177"/>
                    <a:pt x="75" y="177"/>
                    <a:pt x="75" y="177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86" y="173"/>
                    <a:pt x="86" y="173"/>
                    <a:pt x="86" y="173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106" y="185"/>
                    <a:pt x="106" y="185"/>
                    <a:pt x="106" y="185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21" y="197"/>
                    <a:pt x="121" y="197"/>
                    <a:pt x="121" y="197"/>
                  </a:cubicBezTo>
                  <a:cubicBezTo>
                    <a:pt x="125" y="201"/>
                    <a:pt x="125" y="201"/>
                    <a:pt x="125" y="201"/>
                  </a:cubicBezTo>
                  <a:cubicBezTo>
                    <a:pt x="129" y="201"/>
                    <a:pt x="129" y="201"/>
                    <a:pt x="129" y="201"/>
                  </a:cubicBezTo>
                  <a:cubicBezTo>
                    <a:pt x="137" y="197"/>
                    <a:pt x="137" y="197"/>
                    <a:pt x="137" y="197"/>
                  </a:cubicBezTo>
                  <a:cubicBezTo>
                    <a:pt x="141" y="201"/>
                    <a:pt x="141" y="201"/>
                    <a:pt x="141" y="201"/>
                  </a:cubicBezTo>
                  <a:cubicBezTo>
                    <a:pt x="145" y="201"/>
                    <a:pt x="145" y="201"/>
                    <a:pt x="145" y="201"/>
                  </a:cubicBezTo>
                  <a:cubicBezTo>
                    <a:pt x="153" y="201"/>
                    <a:pt x="153" y="201"/>
                    <a:pt x="153" y="201"/>
                  </a:cubicBezTo>
                  <a:cubicBezTo>
                    <a:pt x="160" y="193"/>
                    <a:pt x="160" y="193"/>
                    <a:pt x="160" y="193"/>
                  </a:cubicBezTo>
                  <a:cubicBezTo>
                    <a:pt x="160" y="189"/>
                    <a:pt x="160" y="189"/>
                    <a:pt x="160" y="189"/>
                  </a:cubicBezTo>
                  <a:cubicBezTo>
                    <a:pt x="164" y="189"/>
                    <a:pt x="164" y="189"/>
                    <a:pt x="164" y="189"/>
                  </a:cubicBezTo>
                  <a:cubicBezTo>
                    <a:pt x="168" y="193"/>
                    <a:pt x="168" y="193"/>
                    <a:pt x="168" y="193"/>
                  </a:cubicBezTo>
                  <a:cubicBezTo>
                    <a:pt x="176" y="197"/>
                    <a:pt x="176" y="197"/>
                    <a:pt x="176" y="197"/>
                  </a:cubicBezTo>
                  <a:cubicBezTo>
                    <a:pt x="184" y="208"/>
                    <a:pt x="184" y="208"/>
                    <a:pt x="184" y="208"/>
                  </a:cubicBezTo>
                  <a:cubicBezTo>
                    <a:pt x="192" y="205"/>
                    <a:pt x="192" y="205"/>
                    <a:pt x="192" y="205"/>
                  </a:cubicBezTo>
                  <a:cubicBezTo>
                    <a:pt x="192" y="201"/>
                    <a:pt x="192" y="201"/>
                    <a:pt x="192" y="201"/>
                  </a:cubicBezTo>
                  <a:cubicBezTo>
                    <a:pt x="192" y="197"/>
                    <a:pt x="192" y="197"/>
                    <a:pt x="192" y="197"/>
                  </a:cubicBezTo>
                  <a:cubicBezTo>
                    <a:pt x="180" y="189"/>
                    <a:pt x="180" y="189"/>
                    <a:pt x="180" y="189"/>
                  </a:cubicBezTo>
                  <a:cubicBezTo>
                    <a:pt x="172" y="185"/>
                    <a:pt x="172" y="185"/>
                    <a:pt x="172" y="185"/>
                  </a:cubicBezTo>
                  <a:cubicBezTo>
                    <a:pt x="172" y="181"/>
                    <a:pt x="172" y="181"/>
                    <a:pt x="172" y="181"/>
                  </a:cubicBezTo>
                  <a:cubicBezTo>
                    <a:pt x="176" y="177"/>
                    <a:pt x="176" y="177"/>
                    <a:pt x="176" y="177"/>
                  </a:cubicBezTo>
                  <a:cubicBezTo>
                    <a:pt x="184" y="169"/>
                    <a:pt x="184" y="169"/>
                    <a:pt x="184" y="169"/>
                  </a:cubicBezTo>
                  <a:cubicBezTo>
                    <a:pt x="188" y="162"/>
                    <a:pt x="188" y="162"/>
                    <a:pt x="188" y="162"/>
                  </a:cubicBezTo>
                  <a:cubicBezTo>
                    <a:pt x="184" y="158"/>
                    <a:pt x="184" y="158"/>
                    <a:pt x="184" y="158"/>
                  </a:cubicBezTo>
                  <a:cubicBezTo>
                    <a:pt x="176" y="162"/>
                    <a:pt x="176" y="162"/>
                    <a:pt x="176" y="162"/>
                  </a:cubicBezTo>
                  <a:cubicBezTo>
                    <a:pt x="172" y="165"/>
                    <a:pt x="172" y="165"/>
                    <a:pt x="172" y="165"/>
                  </a:cubicBezTo>
                  <a:cubicBezTo>
                    <a:pt x="168" y="165"/>
                    <a:pt x="168" y="165"/>
                    <a:pt x="168" y="165"/>
                  </a:cubicBezTo>
                  <a:cubicBezTo>
                    <a:pt x="168" y="158"/>
                    <a:pt x="168" y="158"/>
                    <a:pt x="168" y="158"/>
                  </a:cubicBezTo>
                  <a:cubicBezTo>
                    <a:pt x="164" y="158"/>
                    <a:pt x="164" y="158"/>
                    <a:pt x="164" y="158"/>
                  </a:cubicBezTo>
                  <a:cubicBezTo>
                    <a:pt x="160" y="158"/>
                    <a:pt x="160" y="158"/>
                    <a:pt x="160" y="158"/>
                  </a:cubicBezTo>
                  <a:cubicBezTo>
                    <a:pt x="157" y="162"/>
                    <a:pt x="157" y="162"/>
                    <a:pt x="157" y="162"/>
                  </a:cubicBezTo>
                  <a:cubicBezTo>
                    <a:pt x="149" y="162"/>
                    <a:pt x="149" y="162"/>
                    <a:pt x="149" y="162"/>
                  </a:cubicBezTo>
                  <a:cubicBezTo>
                    <a:pt x="145" y="158"/>
                    <a:pt x="145" y="158"/>
                    <a:pt x="145" y="158"/>
                  </a:cubicBezTo>
                  <a:cubicBezTo>
                    <a:pt x="145" y="150"/>
                    <a:pt x="145" y="150"/>
                    <a:pt x="145" y="150"/>
                  </a:cubicBezTo>
                  <a:cubicBezTo>
                    <a:pt x="146" y="149"/>
                    <a:pt x="146" y="149"/>
                    <a:pt x="146" y="149"/>
                  </a:cubicBezTo>
                  <a:cubicBezTo>
                    <a:pt x="146" y="149"/>
                    <a:pt x="146" y="149"/>
                    <a:pt x="146" y="149"/>
                  </a:cubicBezTo>
                  <a:lnTo>
                    <a:pt x="145" y="149"/>
                  </a:lnTo>
                  <a:close/>
                </a:path>
              </a:pathLst>
            </a:custGeom>
            <a:solidFill>
              <a:srgbClr val="F5AC00">
                <a:alpha val="25000"/>
              </a:srgbClr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616;p10"/>
            <p:cNvSpPr/>
            <p:nvPr/>
          </p:nvSpPr>
          <p:spPr>
            <a:xfrm>
              <a:off x="7461823" y="2955654"/>
              <a:ext cx="1138515" cy="424644"/>
            </a:xfrm>
            <a:custGeom>
              <a:avLst/>
              <a:gdLst/>
              <a:ahLst/>
              <a:cxnLst/>
              <a:rect l="l" t="t" r="r" b="b"/>
              <a:pathLst>
                <a:path w="288" h="107" extrusionOk="0">
                  <a:moveTo>
                    <a:pt x="286" y="68"/>
                  </a:moveTo>
                  <a:cubicBezTo>
                    <a:pt x="285" y="67"/>
                    <a:pt x="284" y="66"/>
                    <a:pt x="284" y="65"/>
                  </a:cubicBezTo>
                  <a:cubicBezTo>
                    <a:pt x="283" y="64"/>
                    <a:pt x="283" y="64"/>
                    <a:pt x="283" y="64"/>
                  </a:cubicBezTo>
                  <a:cubicBezTo>
                    <a:pt x="282" y="65"/>
                    <a:pt x="282" y="65"/>
                    <a:pt x="282" y="65"/>
                  </a:cubicBezTo>
                  <a:cubicBezTo>
                    <a:pt x="281" y="65"/>
                    <a:pt x="281" y="65"/>
                    <a:pt x="281" y="65"/>
                  </a:cubicBezTo>
                  <a:cubicBezTo>
                    <a:pt x="280" y="65"/>
                    <a:pt x="279" y="65"/>
                    <a:pt x="279" y="64"/>
                  </a:cubicBezTo>
                  <a:cubicBezTo>
                    <a:pt x="277" y="62"/>
                    <a:pt x="276" y="61"/>
                    <a:pt x="275" y="60"/>
                  </a:cubicBezTo>
                  <a:cubicBezTo>
                    <a:pt x="274" y="59"/>
                    <a:pt x="273" y="59"/>
                    <a:pt x="272" y="58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0" y="50"/>
                    <a:pt x="270" y="50"/>
                    <a:pt x="270" y="49"/>
                  </a:cubicBezTo>
                  <a:cubicBezTo>
                    <a:pt x="270" y="47"/>
                    <a:pt x="271" y="44"/>
                    <a:pt x="271" y="42"/>
                  </a:cubicBezTo>
                  <a:cubicBezTo>
                    <a:pt x="271" y="41"/>
                    <a:pt x="271" y="39"/>
                    <a:pt x="272" y="36"/>
                  </a:cubicBezTo>
                  <a:cubicBezTo>
                    <a:pt x="274" y="32"/>
                    <a:pt x="274" y="32"/>
                    <a:pt x="274" y="32"/>
                  </a:cubicBezTo>
                  <a:cubicBezTo>
                    <a:pt x="274" y="30"/>
                    <a:pt x="274" y="30"/>
                    <a:pt x="274" y="30"/>
                  </a:cubicBezTo>
                  <a:cubicBezTo>
                    <a:pt x="272" y="28"/>
                    <a:pt x="272" y="28"/>
                    <a:pt x="272" y="28"/>
                  </a:cubicBezTo>
                  <a:cubicBezTo>
                    <a:pt x="265" y="21"/>
                    <a:pt x="265" y="21"/>
                    <a:pt x="265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2" y="21"/>
                    <a:pt x="246" y="21"/>
                    <a:pt x="243" y="18"/>
                  </a:cubicBezTo>
                  <a:cubicBezTo>
                    <a:pt x="242" y="18"/>
                    <a:pt x="241" y="17"/>
                    <a:pt x="240" y="17"/>
                  </a:cubicBezTo>
                  <a:cubicBezTo>
                    <a:pt x="237" y="17"/>
                    <a:pt x="235" y="18"/>
                    <a:pt x="235" y="18"/>
                  </a:cubicBezTo>
                  <a:cubicBezTo>
                    <a:pt x="232" y="18"/>
                    <a:pt x="232" y="18"/>
                    <a:pt x="232" y="18"/>
                  </a:cubicBezTo>
                  <a:cubicBezTo>
                    <a:pt x="229" y="18"/>
                    <a:pt x="228" y="13"/>
                    <a:pt x="227" y="12"/>
                  </a:cubicBezTo>
                  <a:cubicBezTo>
                    <a:pt x="203" y="12"/>
                    <a:pt x="203" y="12"/>
                    <a:pt x="203" y="12"/>
                  </a:cubicBezTo>
                  <a:cubicBezTo>
                    <a:pt x="198" y="6"/>
                    <a:pt x="198" y="6"/>
                    <a:pt x="198" y="6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78" y="5"/>
                    <a:pt x="178" y="5"/>
                    <a:pt x="178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65" y="9"/>
                    <a:pt x="161" y="9"/>
                  </a:cubicBezTo>
                  <a:cubicBezTo>
                    <a:pt x="157" y="10"/>
                    <a:pt x="158" y="17"/>
                    <a:pt x="158" y="18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51" y="25"/>
                    <a:pt x="151" y="25"/>
                    <a:pt x="151" y="25"/>
                  </a:cubicBezTo>
                  <a:cubicBezTo>
                    <a:pt x="151" y="25"/>
                    <a:pt x="144" y="30"/>
                    <a:pt x="136" y="33"/>
                  </a:cubicBezTo>
                  <a:cubicBezTo>
                    <a:pt x="134" y="34"/>
                    <a:pt x="133" y="35"/>
                    <a:pt x="133" y="35"/>
                  </a:cubicBezTo>
                  <a:cubicBezTo>
                    <a:pt x="134" y="36"/>
                    <a:pt x="134" y="36"/>
                    <a:pt x="134" y="36"/>
                  </a:cubicBezTo>
                  <a:cubicBezTo>
                    <a:pt x="136" y="37"/>
                    <a:pt x="137" y="38"/>
                    <a:pt x="136" y="40"/>
                  </a:cubicBezTo>
                  <a:cubicBezTo>
                    <a:pt x="135" y="42"/>
                    <a:pt x="135" y="44"/>
                    <a:pt x="136" y="45"/>
                  </a:cubicBezTo>
                  <a:cubicBezTo>
                    <a:pt x="136" y="47"/>
                    <a:pt x="136" y="47"/>
                    <a:pt x="136" y="47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8" y="45"/>
                    <a:pt x="126" y="42"/>
                    <a:pt x="124" y="41"/>
                  </a:cubicBezTo>
                  <a:cubicBezTo>
                    <a:pt x="123" y="40"/>
                    <a:pt x="123" y="40"/>
                    <a:pt x="122" y="40"/>
                  </a:cubicBezTo>
                  <a:cubicBezTo>
                    <a:pt x="122" y="40"/>
                    <a:pt x="121" y="40"/>
                    <a:pt x="121" y="41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7"/>
                    <a:pt x="101" y="47"/>
                    <a:pt x="98" y="47"/>
                  </a:cubicBezTo>
                  <a:cubicBezTo>
                    <a:pt x="97" y="47"/>
                    <a:pt x="95" y="47"/>
                    <a:pt x="94" y="47"/>
                  </a:cubicBezTo>
                  <a:cubicBezTo>
                    <a:pt x="92" y="48"/>
                    <a:pt x="91" y="48"/>
                    <a:pt x="91" y="48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7"/>
                    <a:pt x="63" y="47"/>
                    <a:pt x="62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50"/>
                    <a:pt x="62" y="51"/>
                  </a:cubicBezTo>
                  <a:cubicBezTo>
                    <a:pt x="62" y="53"/>
                    <a:pt x="61" y="54"/>
                    <a:pt x="60" y="54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58" y="54"/>
                    <a:pt x="56" y="52"/>
                    <a:pt x="5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37" y="52"/>
                    <a:pt x="34" y="53"/>
                    <a:pt x="33" y="53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7" y="85"/>
                    <a:pt x="9" y="91"/>
                    <a:pt x="8" y="9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56" y="107"/>
                    <a:pt x="56" y="107"/>
                    <a:pt x="56" y="107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264" y="94"/>
                    <a:pt x="264" y="94"/>
                    <a:pt x="264" y="94"/>
                  </a:cubicBezTo>
                  <a:cubicBezTo>
                    <a:pt x="265" y="94"/>
                    <a:pt x="265" y="94"/>
                    <a:pt x="265" y="94"/>
                  </a:cubicBezTo>
                  <a:cubicBezTo>
                    <a:pt x="265" y="94"/>
                    <a:pt x="265" y="94"/>
                    <a:pt x="265" y="94"/>
                  </a:cubicBezTo>
                  <a:cubicBezTo>
                    <a:pt x="267" y="93"/>
                    <a:pt x="267" y="93"/>
                    <a:pt x="267" y="93"/>
                  </a:cubicBezTo>
                  <a:cubicBezTo>
                    <a:pt x="268" y="92"/>
                    <a:pt x="270" y="90"/>
                    <a:pt x="271" y="90"/>
                  </a:cubicBezTo>
                  <a:cubicBezTo>
                    <a:pt x="274" y="88"/>
                    <a:pt x="277" y="86"/>
                    <a:pt x="278" y="85"/>
                  </a:cubicBezTo>
                  <a:cubicBezTo>
                    <a:pt x="288" y="81"/>
                    <a:pt x="288" y="81"/>
                    <a:pt x="288" y="81"/>
                  </a:cubicBezTo>
                  <a:cubicBezTo>
                    <a:pt x="287" y="80"/>
                    <a:pt x="287" y="80"/>
                    <a:pt x="287" y="80"/>
                  </a:cubicBezTo>
                  <a:cubicBezTo>
                    <a:pt x="287" y="79"/>
                    <a:pt x="287" y="77"/>
                    <a:pt x="288" y="76"/>
                  </a:cubicBezTo>
                  <a:cubicBezTo>
                    <a:pt x="288" y="74"/>
                    <a:pt x="288" y="74"/>
                    <a:pt x="288" y="73"/>
                  </a:cubicBezTo>
                  <a:cubicBezTo>
                    <a:pt x="288" y="72"/>
                    <a:pt x="288" y="72"/>
                    <a:pt x="288" y="71"/>
                  </a:cubicBezTo>
                  <a:cubicBezTo>
                    <a:pt x="288" y="71"/>
                    <a:pt x="288" y="71"/>
                    <a:pt x="288" y="71"/>
                  </a:cubicBezTo>
                  <a:cubicBezTo>
                    <a:pt x="288" y="70"/>
                    <a:pt x="287" y="69"/>
                    <a:pt x="286" y="68"/>
                  </a:cubicBezTo>
                  <a:close/>
                </a:path>
              </a:pathLst>
            </a:custGeom>
            <a:solidFill>
              <a:srgbClr val="F5AC00">
                <a:alpha val="25000"/>
              </a:srgbClr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617;p10"/>
            <p:cNvSpPr/>
            <p:nvPr/>
          </p:nvSpPr>
          <p:spPr>
            <a:xfrm>
              <a:off x="5564297" y="2616273"/>
              <a:ext cx="1126813" cy="573437"/>
            </a:xfrm>
            <a:custGeom>
              <a:avLst/>
              <a:gdLst/>
              <a:ahLst/>
              <a:cxnLst/>
              <a:rect l="l" t="t" r="r" b="b"/>
              <a:pathLst>
                <a:path w="285" h="145" extrusionOk="0">
                  <a:moveTo>
                    <a:pt x="285" y="144"/>
                  </a:moveTo>
                  <a:cubicBezTo>
                    <a:pt x="285" y="54"/>
                    <a:pt x="285" y="54"/>
                    <a:pt x="285" y="54"/>
                  </a:cubicBezTo>
                  <a:cubicBezTo>
                    <a:pt x="285" y="53"/>
                    <a:pt x="285" y="53"/>
                    <a:pt x="285" y="53"/>
                  </a:cubicBezTo>
                  <a:cubicBezTo>
                    <a:pt x="284" y="53"/>
                    <a:pt x="283" y="52"/>
                    <a:pt x="282" y="50"/>
                  </a:cubicBezTo>
                  <a:cubicBezTo>
                    <a:pt x="273" y="42"/>
                    <a:pt x="273" y="42"/>
                    <a:pt x="273" y="42"/>
                  </a:cubicBezTo>
                  <a:cubicBezTo>
                    <a:pt x="273" y="35"/>
                    <a:pt x="273" y="35"/>
                    <a:pt x="273" y="35"/>
                  </a:cubicBezTo>
                  <a:cubicBezTo>
                    <a:pt x="270" y="35"/>
                    <a:pt x="270" y="35"/>
                    <a:pt x="270" y="35"/>
                  </a:cubicBezTo>
                  <a:cubicBezTo>
                    <a:pt x="269" y="16"/>
                    <a:pt x="269" y="16"/>
                    <a:pt x="269" y="16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8" y="14"/>
                    <a:pt x="267" y="13"/>
                    <a:pt x="265" y="13"/>
                  </a:cubicBezTo>
                  <a:cubicBezTo>
                    <a:pt x="261" y="13"/>
                    <a:pt x="261" y="13"/>
                    <a:pt x="261" y="1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7"/>
                    <a:pt x="256" y="7"/>
                    <a:pt x="256" y="7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1" y="145"/>
                    <a:pt x="1" y="145"/>
                    <a:pt x="1" y="145"/>
                  </a:cubicBezTo>
                  <a:cubicBezTo>
                    <a:pt x="285" y="145"/>
                    <a:pt x="285" y="145"/>
                    <a:pt x="285" y="145"/>
                  </a:cubicBezTo>
                  <a:cubicBezTo>
                    <a:pt x="285" y="145"/>
                    <a:pt x="285" y="145"/>
                    <a:pt x="285" y="145"/>
                  </a:cubicBezTo>
                  <a:lnTo>
                    <a:pt x="285" y="144"/>
                  </a:lnTo>
                  <a:close/>
                </a:path>
              </a:pathLst>
            </a:custGeom>
            <a:solidFill>
              <a:srgbClr val="848081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618;p10"/>
            <p:cNvSpPr/>
            <p:nvPr/>
          </p:nvSpPr>
          <p:spPr>
            <a:xfrm>
              <a:off x="6375134" y="1974291"/>
              <a:ext cx="971333" cy="625264"/>
            </a:xfrm>
            <a:custGeom>
              <a:avLst/>
              <a:gdLst/>
              <a:ahLst/>
              <a:cxnLst/>
              <a:rect l="l" t="t" r="r" b="b"/>
              <a:pathLst>
                <a:path w="246" h="158" extrusionOk="0"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6" y="138"/>
                    <a:pt x="26" y="138"/>
                    <a:pt x="26" y="138"/>
                  </a:cubicBezTo>
                  <a:cubicBezTo>
                    <a:pt x="26" y="139"/>
                    <a:pt x="26" y="139"/>
                    <a:pt x="26" y="139"/>
                  </a:cubicBezTo>
                  <a:cubicBezTo>
                    <a:pt x="26" y="139"/>
                    <a:pt x="26" y="139"/>
                    <a:pt x="26" y="139"/>
                  </a:cubicBezTo>
                  <a:cubicBezTo>
                    <a:pt x="26" y="139"/>
                    <a:pt x="26" y="139"/>
                    <a:pt x="26" y="139"/>
                  </a:cubicBezTo>
                  <a:cubicBezTo>
                    <a:pt x="188" y="139"/>
                    <a:pt x="188" y="139"/>
                    <a:pt x="188" y="139"/>
                  </a:cubicBezTo>
                  <a:cubicBezTo>
                    <a:pt x="195" y="158"/>
                    <a:pt x="195" y="158"/>
                    <a:pt x="195" y="158"/>
                  </a:cubicBezTo>
                  <a:cubicBezTo>
                    <a:pt x="195" y="158"/>
                    <a:pt x="195" y="158"/>
                    <a:pt x="195" y="158"/>
                  </a:cubicBezTo>
                  <a:cubicBezTo>
                    <a:pt x="210" y="139"/>
                    <a:pt x="210" y="139"/>
                    <a:pt x="210" y="139"/>
                  </a:cubicBezTo>
                  <a:cubicBezTo>
                    <a:pt x="215" y="118"/>
                    <a:pt x="215" y="118"/>
                    <a:pt x="215" y="118"/>
                  </a:cubicBezTo>
                  <a:cubicBezTo>
                    <a:pt x="224" y="101"/>
                    <a:pt x="224" y="101"/>
                    <a:pt x="224" y="101"/>
                  </a:cubicBezTo>
                  <a:cubicBezTo>
                    <a:pt x="234" y="89"/>
                    <a:pt x="234" y="89"/>
                    <a:pt x="234" y="89"/>
                  </a:cubicBezTo>
                  <a:cubicBezTo>
                    <a:pt x="246" y="68"/>
                    <a:pt x="246" y="68"/>
                    <a:pt x="246" y="68"/>
                  </a:cubicBezTo>
                  <a:cubicBezTo>
                    <a:pt x="234" y="56"/>
                    <a:pt x="234" y="56"/>
                    <a:pt x="234" y="56"/>
                  </a:cubicBezTo>
                  <a:cubicBezTo>
                    <a:pt x="228" y="49"/>
                    <a:pt x="228" y="49"/>
                    <a:pt x="228" y="49"/>
                  </a:cubicBezTo>
                  <a:cubicBezTo>
                    <a:pt x="228" y="49"/>
                    <a:pt x="228" y="49"/>
                    <a:pt x="228" y="49"/>
                  </a:cubicBezTo>
                  <a:cubicBezTo>
                    <a:pt x="224" y="44"/>
                    <a:pt x="224" y="44"/>
                    <a:pt x="224" y="44"/>
                  </a:cubicBezTo>
                  <a:cubicBezTo>
                    <a:pt x="212" y="25"/>
                    <a:pt x="212" y="25"/>
                    <a:pt x="212" y="25"/>
                  </a:cubicBezTo>
                  <a:cubicBezTo>
                    <a:pt x="205" y="14"/>
                    <a:pt x="205" y="14"/>
                    <a:pt x="205" y="14"/>
                  </a:cubicBezTo>
                  <a:cubicBezTo>
                    <a:pt x="205" y="14"/>
                    <a:pt x="205" y="14"/>
                    <a:pt x="205" y="14"/>
                  </a:cubicBezTo>
                  <a:cubicBezTo>
                    <a:pt x="205" y="12"/>
                    <a:pt x="204" y="6"/>
                    <a:pt x="20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27"/>
                    <a:pt x="13" y="27"/>
                    <a:pt x="13" y="27"/>
                  </a:cubicBezTo>
                  <a:lnTo>
                    <a:pt x="0" y="40"/>
                  </a:lnTo>
                  <a:close/>
                </a:path>
              </a:pathLst>
            </a:custGeom>
            <a:solidFill>
              <a:srgbClr val="4E61A2">
                <a:alpha val="25000"/>
              </a:srgbClr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619;p10"/>
            <p:cNvSpPr/>
            <p:nvPr/>
          </p:nvSpPr>
          <p:spPr>
            <a:xfrm>
              <a:off x="7623991" y="2397264"/>
              <a:ext cx="561735" cy="772385"/>
            </a:xfrm>
            <a:custGeom>
              <a:avLst/>
              <a:gdLst/>
              <a:ahLst/>
              <a:cxnLst/>
              <a:rect l="l" t="t" r="r" b="b"/>
              <a:pathLst>
                <a:path w="142" h="195" extrusionOk="0">
                  <a:moveTo>
                    <a:pt x="35" y="142"/>
                  </a:moveTo>
                  <a:cubicBezTo>
                    <a:pt x="30" y="149"/>
                    <a:pt x="30" y="149"/>
                    <a:pt x="30" y="149"/>
                  </a:cubicBezTo>
                  <a:cubicBezTo>
                    <a:pt x="23" y="153"/>
                    <a:pt x="23" y="153"/>
                    <a:pt x="23" y="153"/>
                  </a:cubicBezTo>
                  <a:cubicBezTo>
                    <a:pt x="23" y="160"/>
                    <a:pt x="23" y="160"/>
                    <a:pt x="23" y="160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15" y="171"/>
                    <a:pt x="15" y="171"/>
                    <a:pt x="15" y="171"/>
                  </a:cubicBezTo>
                  <a:cubicBezTo>
                    <a:pt x="14" y="171"/>
                    <a:pt x="12" y="174"/>
                    <a:pt x="9" y="177"/>
                  </a:cubicBezTo>
                  <a:cubicBezTo>
                    <a:pt x="7" y="180"/>
                    <a:pt x="6" y="182"/>
                    <a:pt x="5" y="183"/>
                  </a:cubicBezTo>
                  <a:cubicBezTo>
                    <a:pt x="4" y="184"/>
                    <a:pt x="4" y="185"/>
                    <a:pt x="4" y="185"/>
                  </a:cubicBezTo>
                  <a:cubicBezTo>
                    <a:pt x="4" y="185"/>
                    <a:pt x="4" y="186"/>
                    <a:pt x="2" y="189"/>
                  </a:cubicBezTo>
                  <a:cubicBezTo>
                    <a:pt x="2" y="191"/>
                    <a:pt x="2" y="191"/>
                    <a:pt x="2" y="191"/>
                  </a:cubicBezTo>
                  <a:cubicBezTo>
                    <a:pt x="1" y="191"/>
                    <a:pt x="1" y="191"/>
                    <a:pt x="1" y="191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15" y="192"/>
                    <a:pt x="15" y="192"/>
                    <a:pt x="15" y="192"/>
                  </a:cubicBezTo>
                  <a:cubicBezTo>
                    <a:pt x="15" y="193"/>
                    <a:pt x="17" y="195"/>
                    <a:pt x="19" y="195"/>
                  </a:cubicBezTo>
                  <a:cubicBezTo>
                    <a:pt x="19" y="195"/>
                    <a:pt x="19" y="195"/>
                    <a:pt x="19" y="195"/>
                  </a:cubicBezTo>
                  <a:cubicBezTo>
                    <a:pt x="20" y="195"/>
                    <a:pt x="21" y="194"/>
                    <a:pt x="21" y="192"/>
                  </a:cubicBezTo>
                  <a:cubicBezTo>
                    <a:pt x="22" y="191"/>
                    <a:pt x="22" y="190"/>
                    <a:pt x="22" y="190"/>
                  </a:cubicBezTo>
                  <a:cubicBezTo>
                    <a:pt x="22" y="189"/>
                    <a:pt x="22" y="189"/>
                    <a:pt x="22" y="189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22" y="188"/>
                    <a:pt x="22" y="188"/>
                    <a:pt x="23" y="187"/>
                  </a:cubicBezTo>
                  <a:cubicBezTo>
                    <a:pt x="27" y="182"/>
                    <a:pt x="27" y="182"/>
                    <a:pt x="27" y="182"/>
                  </a:cubicBezTo>
                  <a:cubicBezTo>
                    <a:pt x="29" y="186"/>
                    <a:pt x="29" y="186"/>
                    <a:pt x="29" y="186"/>
                  </a:cubicBezTo>
                  <a:cubicBezTo>
                    <a:pt x="37" y="188"/>
                    <a:pt x="37" y="188"/>
                    <a:pt x="37" y="188"/>
                  </a:cubicBezTo>
                  <a:cubicBezTo>
                    <a:pt x="48" y="188"/>
                    <a:pt x="48" y="188"/>
                    <a:pt x="48" y="188"/>
                  </a:cubicBezTo>
                  <a:cubicBezTo>
                    <a:pt x="47" y="189"/>
                    <a:pt x="47" y="189"/>
                    <a:pt x="47" y="189"/>
                  </a:cubicBezTo>
                  <a:cubicBezTo>
                    <a:pt x="50" y="189"/>
                    <a:pt x="50" y="189"/>
                    <a:pt x="50" y="189"/>
                  </a:cubicBezTo>
                  <a:cubicBezTo>
                    <a:pt x="50" y="189"/>
                    <a:pt x="51" y="189"/>
                    <a:pt x="53" y="188"/>
                  </a:cubicBezTo>
                  <a:cubicBezTo>
                    <a:pt x="54" y="188"/>
                    <a:pt x="56" y="188"/>
                    <a:pt x="57" y="188"/>
                  </a:cubicBezTo>
                  <a:cubicBezTo>
                    <a:pt x="60" y="188"/>
                    <a:pt x="62" y="188"/>
                    <a:pt x="62" y="188"/>
                  </a:cubicBezTo>
                  <a:cubicBezTo>
                    <a:pt x="62" y="188"/>
                    <a:pt x="62" y="188"/>
                    <a:pt x="62" y="188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73" y="182"/>
                    <a:pt x="73" y="182"/>
                    <a:pt x="73" y="182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1"/>
                    <a:pt x="81" y="181"/>
                    <a:pt x="81" y="181"/>
                  </a:cubicBezTo>
                  <a:cubicBezTo>
                    <a:pt x="82" y="181"/>
                    <a:pt x="82" y="181"/>
                    <a:pt x="83" y="182"/>
                  </a:cubicBezTo>
                  <a:cubicBezTo>
                    <a:pt x="85" y="183"/>
                    <a:pt x="87" y="186"/>
                    <a:pt x="88" y="187"/>
                  </a:cubicBezTo>
                  <a:cubicBezTo>
                    <a:pt x="88" y="188"/>
                    <a:pt x="88" y="188"/>
                    <a:pt x="88" y="188"/>
                  </a:cubicBezTo>
                  <a:cubicBezTo>
                    <a:pt x="95" y="188"/>
                    <a:pt x="95" y="188"/>
                    <a:pt x="95" y="188"/>
                  </a:cubicBezTo>
                  <a:cubicBezTo>
                    <a:pt x="95" y="186"/>
                    <a:pt x="95" y="186"/>
                    <a:pt x="95" y="186"/>
                  </a:cubicBezTo>
                  <a:cubicBezTo>
                    <a:pt x="94" y="185"/>
                    <a:pt x="94" y="183"/>
                    <a:pt x="95" y="181"/>
                  </a:cubicBezTo>
                  <a:cubicBezTo>
                    <a:pt x="96" y="179"/>
                    <a:pt x="95" y="178"/>
                    <a:pt x="93" y="177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92" y="176"/>
                    <a:pt x="93" y="175"/>
                    <a:pt x="95" y="174"/>
                  </a:cubicBezTo>
                  <a:cubicBezTo>
                    <a:pt x="103" y="171"/>
                    <a:pt x="110" y="166"/>
                    <a:pt x="110" y="166"/>
                  </a:cubicBezTo>
                  <a:cubicBezTo>
                    <a:pt x="117" y="160"/>
                    <a:pt x="117" y="160"/>
                    <a:pt x="117" y="160"/>
                  </a:cubicBezTo>
                  <a:cubicBezTo>
                    <a:pt x="117" y="159"/>
                    <a:pt x="117" y="159"/>
                    <a:pt x="117" y="159"/>
                  </a:cubicBezTo>
                  <a:cubicBezTo>
                    <a:pt x="117" y="158"/>
                    <a:pt x="116" y="151"/>
                    <a:pt x="120" y="150"/>
                  </a:cubicBezTo>
                  <a:cubicBezTo>
                    <a:pt x="124" y="150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42" y="141"/>
                    <a:pt x="142" y="141"/>
                    <a:pt x="142" y="141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5" y="142"/>
                  </a:lnTo>
                  <a:close/>
                </a:path>
              </a:pathLst>
            </a:custGeom>
            <a:solidFill>
              <a:srgbClr val="4E61A2">
                <a:alpha val="25000"/>
              </a:srgbClr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620;p10"/>
            <p:cNvSpPr/>
            <p:nvPr/>
          </p:nvSpPr>
          <p:spPr>
            <a:xfrm>
              <a:off x="7145847" y="2168223"/>
              <a:ext cx="616905" cy="1038205"/>
            </a:xfrm>
            <a:custGeom>
              <a:avLst/>
              <a:gdLst/>
              <a:ahLst/>
              <a:cxnLst/>
              <a:rect l="l" t="t" r="r" b="b"/>
              <a:pathLst>
                <a:path w="156" h="262" extrusionOk="0">
                  <a:moveTo>
                    <a:pt x="39" y="7"/>
                  </a:moveTo>
                  <a:cubicBezTo>
                    <a:pt x="51" y="19"/>
                    <a:pt x="51" y="19"/>
                    <a:pt x="51" y="19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15" y="154"/>
                    <a:pt x="15" y="154"/>
                    <a:pt x="15" y="154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49" y="182"/>
                    <a:pt x="49" y="182"/>
                    <a:pt x="49" y="182"/>
                  </a:cubicBezTo>
                  <a:cubicBezTo>
                    <a:pt x="46" y="198"/>
                    <a:pt x="46" y="198"/>
                    <a:pt x="46" y="198"/>
                  </a:cubicBezTo>
                  <a:cubicBezTo>
                    <a:pt x="51" y="215"/>
                    <a:pt x="51" y="215"/>
                    <a:pt x="51" y="215"/>
                  </a:cubicBezTo>
                  <a:cubicBezTo>
                    <a:pt x="71" y="225"/>
                    <a:pt x="71" y="225"/>
                    <a:pt x="71" y="225"/>
                  </a:cubicBezTo>
                  <a:cubicBezTo>
                    <a:pt x="78" y="238"/>
                    <a:pt x="78" y="238"/>
                    <a:pt x="78" y="238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2" y="252"/>
                    <a:pt x="90" y="260"/>
                    <a:pt x="92" y="262"/>
                  </a:cubicBezTo>
                  <a:cubicBezTo>
                    <a:pt x="92" y="262"/>
                    <a:pt x="92" y="262"/>
                    <a:pt x="92" y="262"/>
                  </a:cubicBezTo>
                  <a:cubicBezTo>
                    <a:pt x="92" y="262"/>
                    <a:pt x="92" y="262"/>
                    <a:pt x="92" y="262"/>
                  </a:cubicBezTo>
                  <a:cubicBezTo>
                    <a:pt x="102" y="262"/>
                    <a:pt x="102" y="262"/>
                    <a:pt x="102" y="262"/>
                  </a:cubicBezTo>
                  <a:cubicBezTo>
                    <a:pt x="106" y="257"/>
                    <a:pt x="106" y="257"/>
                    <a:pt x="106" y="257"/>
                  </a:cubicBezTo>
                  <a:cubicBezTo>
                    <a:pt x="113" y="252"/>
                    <a:pt x="113" y="252"/>
                    <a:pt x="113" y="252"/>
                  </a:cubicBezTo>
                  <a:cubicBezTo>
                    <a:pt x="114" y="252"/>
                    <a:pt x="117" y="251"/>
                    <a:pt x="120" y="250"/>
                  </a:cubicBezTo>
                  <a:cubicBezTo>
                    <a:pt x="120" y="250"/>
                    <a:pt x="120" y="249"/>
                    <a:pt x="121" y="249"/>
                  </a:cubicBezTo>
                  <a:cubicBezTo>
                    <a:pt x="121" y="249"/>
                    <a:pt x="121" y="249"/>
                    <a:pt x="122" y="249"/>
                  </a:cubicBezTo>
                  <a:cubicBezTo>
                    <a:pt x="122" y="249"/>
                    <a:pt x="122" y="249"/>
                    <a:pt x="122" y="249"/>
                  </a:cubicBezTo>
                  <a:cubicBezTo>
                    <a:pt x="123" y="249"/>
                    <a:pt x="123" y="249"/>
                    <a:pt x="123" y="249"/>
                  </a:cubicBezTo>
                  <a:cubicBezTo>
                    <a:pt x="123" y="247"/>
                    <a:pt x="123" y="247"/>
                    <a:pt x="123" y="247"/>
                  </a:cubicBezTo>
                  <a:cubicBezTo>
                    <a:pt x="125" y="244"/>
                    <a:pt x="125" y="243"/>
                    <a:pt x="125" y="243"/>
                  </a:cubicBezTo>
                  <a:cubicBezTo>
                    <a:pt x="125" y="243"/>
                    <a:pt x="125" y="242"/>
                    <a:pt x="126" y="241"/>
                  </a:cubicBezTo>
                  <a:cubicBezTo>
                    <a:pt x="127" y="240"/>
                    <a:pt x="128" y="238"/>
                    <a:pt x="130" y="235"/>
                  </a:cubicBezTo>
                  <a:cubicBezTo>
                    <a:pt x="133" y="232"/>
                    <a:pt x="135" y="229"/>
                    <a:pt x="136" y="229"/>
                  </a:cubicBezTo>
                  <a:cubicBezTo>
                    <a:pt x="140" y="222"/>
                    <a:pt x="140" y="222"/>
                    <a:pt x="140" y="222"/>
                  </a:cubicBezTo>
                  <a:cubicBezTo>
                    <a:pt x="144" y="218"/>
                    <a:pt x="144" y="218"/>
                    <a:pt x="144" y="218"/>
                  </a:cubicBezTo>
                  <a:cubicBezTo>
                    <a:pt x="144" y="211"/>
                    <a:pt x="144" y="211"/>
                    <a:pt x="144" y="211"/>
                  </a:cubicBezTo>
                  <a:cubicBezTo>
                    <a:pt x="151" y="207"/>
                    <a:pt x="151" y="207"/>
                    <a:pt x="151" y="207"/>
                  </a:cubicBezTo>
                  <a:cubicBezTo>
                    <a:pt x="156" y="200"/>
                    <a:pt x="156" y="200"/>
                    <a:pt x="156" y="200"/>
                  </a:cubicBezTo>
                  <a:cubicBezTo>
                    <a:pt x="156" y="58"/>
                    <a:pt x="156" y="58"/>
                    <a:pt x="156" y="58"/>
                  </a:cubicBezTo>
                  <a:cubicBezTo>
                    <a:pt x="156" y="57"/>
                    <a:pt x="156" y="57"/>
                    <a:pt x="156" y="57"/>
                  </a:cubicBezTo>
                  <a:cubicBezTo>
                    <a:pt x="152" y="47"/>
                    <a:pt x="152" y="47"/>
                    <a:pt x="152" y="47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39" y="7"/>
                  </a:lnTo>
                  <a:close/>
                </a:path>
              </a:pathLst>
            </a:custGeom>
            <a:solidFill>
              <a:srgbClr val="4E61A2">
                <a:alpha val="25000"/>
              </a:srgbClr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621;p10"/>
            <p:cNvSpPr/>
            <p:nvPr/>
          </p:nvSpPr>
          <p:spPr>
            <a:xfrm>
              <a:off x="3258846" y="885931"/>
              <a:ext cx="904459" cy="1337463"/>
            </a:xfrm>
            <a:custGeom>
              <a:avLst/>
              <a:gdLst/>
              <a:ahLst/>
              <a:cxnLst/>
              <a:rect l="l" t="t" r="r" b="b"/>
              <a:pathLst>
                <a:path w="229" h="338" extrusionOk="0">
                  <a:moveTo>
                    <a:pt x="3" y="148"/>
                  </a:moveTo>
                  <a:cubicBezTo>
                    <a:pt x="6" y="148"/>
                    <a:pt x="9" y="148"/>
                    <a:pt x="9" y="148"/>
                  </a:cubicBezTo>
                  <a:cubicBezTo>
                    <a:pt x="15" y="154"/>
                    <a:pt x="15" y="154"/>
                    <a:pt x="15" y="154"/>
                  </a:cubicBezTo>
                  <a:cubicBezTo>
                    <a:pt x="19" y="163"/>
                    <a:pt x="19" y="163"/>
                    <a:pt x="19" y="163"/>
                  </a:cubicBezTo>
                  <a:cubicBezTo>
                    <a:pt x="19" y="189"/>
                    <a:pt x="19" y="189"/>
                    <a:pt x="19" y="189"/>
                  </a:cubicBezTo>
                  <a:cubicBezTo>
                    <a:pt x="4" y="201"/>
                    <a:pt x="4" y="201"/>
                    <a:pt x="4" y="201"/>
                  </a:cubicBezTo>
                  <a:cubicBezTo>
                    <a:pt x="2" y="211"/>
                    <a:pt x="2" y="211"/>
                    <a:pt x="2" y="211"/>
                  </a:cubicBezTo>
                  <a:cubicBezTo>
                    <a:pt x="4" y="215"/>
                    <a:pt x="4" y="215"/>
                    <a:pt x="4" y="215"/>
                  </a:cubicBezTo>
                  <a:cubicBezTo>
                    <a:pt x="7" y="236"/>
                    <a:pt x="7" y="236"/>
                    <a:pt x="7" y="236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2" y="263"/>
                    <a:pt x="2" y="263"/>
                    <a:pt x="2" y="263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2" y="338"/>
                    <a:pt x="2" y="338"/>
                    <a:pt x="2" y="338"/>
                  </a:cubicBezTo>
                  <a:cubicBezTo>
                    <a:pt x="2" y="338"/>
                    <a:pt x="2" y="338"/>
                    <a:pt x="2" y="338"/>
                  </a:cubicBezTo>
                  <a:cubicBezTo>
                    <a:pt x="118" y="338"/>
                    <a:pt x="118" y="338"/>
                    <a:pt x="118" y="338"/>
                  </a:cubicBezTo>
                  <a:cubicBezTo>
                    <a:pt x="229" y="338"/>
                    <a:pt x="229" y="338"/>
                    <a:pt x="229" y="338"/>
                  </a:cubicBezTo>
                  <a:cubicBezTo>
                    <a:pt x="229" y="338"/>
                    <a:pt x="229" y="338"/>
                    <a:pt x="229" y="338"/>
                  </a:cubicBezTo>
                  <a:cubicBezTo>
                    <a:pt x="229" y="216"/>
                    <a:pt x="229" y="216"/>
                    <a:pt x="229" y="216"/>
                  </a:cubicBezTo>
                  <a:cubicBezTo>
                    <a:pt x="222" y="216"/>
                    <a:pt x="222" y="216"/>
                    <a:pt x="222" y="216"/>
                  </a:cubicBezTo>
                  <a:cubicBezTo>
                    <a:pt x="216" y="217"/>
                    <a:pt x="216" y="217"/>
                    <a:pt x="216" y="217"/>
                  </a:cubicBezTo>
                  <a:cubicBezTo>
                    <a:pt x="205" y="221"/>
                    <a:pt x="205" y="221"/>
                    <a:pt x="205" y="221"/>
                  </a:cubicBezTo>
                  <a:cubicBezTo>
                    <a:pt x="200" y="224"/>
                    <a:pt x="200" y="224"/>
                    <a:pt x="200" y="224"/>
                  </a:cubicBezTo>
                  <a:cubicBezTo>
                    <a:pt x="198" y="225"/>
                    <a:pt x="197" y="225"/>
                    <a:pt x="196" y="225"/>
                  </a:cubicBezTo>
                  <a:cubicBezTo>
                    <a:pt x="195" y="225"/>
                    <a:pt x="195" y="225"/>
                    <a:pt x="195" y="225"/>
                  </a:cubicBezTo>
                  <a:cubicBezTo>
                    <a:pt x="194" y="224"/>
                    <a:pt x="194" y="224"/>
                    <a:pt x="194" y="224"/>
                  </a:cubicBezTo>
                  <a:cubicBezTo>
                    <a:pt x="193" y="224"/>
                    <a:pt x="189" y="224"/>
                    <a:pt x="187" y="224"/>
                  </a:cubicBezTo>
                  <a:cubicBezTo>
                    <a:pt x="185" y="224"/>
                    <a:pt x="183" y="224"/>
                    <a:pt x="183" y="224"/>
                  </a:cubicBezTo>
                  <a:cubicBezTo>
                    <a:pt x="182" y="224"/>
                    <a:pt x="181" y="223"/>
                    <a:pt x="180" y="223"/>
                  </a:cubicBezTo>
                  <a:cubicBezTo>
                    <a:pt x="179" y="223"/>
                    <a:pt x="179" y="223"/>
                    <a:pt x="178" y="224"/>
                  </a:cubicBezTo>
                  <a:cubicBezTo>
                    <a:pt x="177" y="224"/>
                    <a:pt x="176" y="224"/>
                    <a:pt x="174" y="224"/>
                  </a:cubicBezTo>
                  <a:cubicBezTo>
                    <a:pt x="162" y="224"/>
                    <a:pt x="162" y="224"/>
                    <a:pt x="162" y="224"/>
                  </a:cubicBezTo>
                  <a:cubicBezTo>
                    <a:pt x="161" y="224"/>
                    <a:pt x="157" y="222"/>
                    <a:pt x="151" y="216"/>
                  </a:cubicBezTo>
                  <a:cubicBezTo>
                    <a:pt x="150" y="213"/>
                    <a:pt x="149" y="212"/>
                    <a:pt x="147" y="212"/>
                  </a:cubicBezTo>
                  <a:cubicBezTo>
                    <a:pt x="146" y="213"/>
                    <a:pt x="146" y="213"/>
                    <a:pt x="146" y="213"/>
                  </a:cubicBezTo>
                  <a:cubicBezTo>
                    <a:pt x="145" y="214"/>
                    <a:pt x="145" y="214"/>
                    <a:pt x="145" y="214"/>
                  </a:cubicBezTo>
                  <a:cubicBezTo>
                    <a:pt x="145" y="214"/>
                    <a:pt x="145" y="214"/>
                    <a:pt x="145" y="214"/>
                  </a:cubicBezTo>
                  <a:cubicBezTo>
                    <a:pt x="145" y="214"/>
                    <a:pt x="145" y="214"/>
                    <a:pt x="145" y="214"/>
                  </a:cubicBezTo>
                  <a:cubicBezTo>
                    <a:pt x="144" y="214"/>
                    <a:pt x="144" y="214"/>
                    <a:pt x="144" y="214"/>
                  </a:cubicBezTo>
                  <a:cubicBezTo>
                    <a:pt x="144" y="206"/>
                    <a:pt x="144" y="206"/>
                    <a:pt x="144" y="206"/>
                  </a:cubicBezTo>
                  <a:cubicBezTo>
                    <a:pt x="140" y="206"/>
                    <a:pt x="140" y="206"/>
                    <a:pt x="140" y="206"/>
                  </a:cubicBezTo>
                  <a:cubicBezTo>
                    <a:pt x="133" y="194"/>
                    <a:pt x="133" y="194"/>
                    <a:pt x="133" y="194"/>
                  </a:cubicBezTo>
                  <a:cubicBezTo>
                    <a:pt x="128" y="188"/>
                    <a:pt x="128" y="188"/>
                    <a:pt x="128" y="188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7" y="172"/>
                    <a:pt x="122" y="168"/>
                    <a:pt x="115" y="167"/>
                  </a:cubicBezTo>
                  <a:cubicBezTo>
                    <a:pt x="114" y="166"/>
                    <a:pt x="113" y="166"/>
                    <a:pt x="113" y="166"/>
                  </a:cubicBezTo>
                  <a:cubicBezTo>
                    <a:pt x="111" y="166"/>
                    <a:pt x="111" y="166"/>
                    <a:pt x="111" y="166"/>
                  </a:cubicBezTo>
                  <a:cubicBezTo>
                    <a:pt x="110" y="166"/>
                    <a:pt x="110" y="166"/>
                    <a:pt x="110" y="166"/>
                  </a:cubicBezTo>
                  <a:cubicBezTo>
                    <a:pt x="110" y="167"/>
                    <a:pt x="110" y="167"/>
                    <a:pt x="110" y="167"/>
                  </a:cubicBezTo>
                  <a:cubicBezTo>
                    <a:pt x="100" y="167"/>
                    <a:pt x="100" y="167"/>
                    <a:pt x="100" y="167"/>
                  </a:cubicBezTo>
                  <a:cubicBezTo>
                    <a:pt x="100" y="166"/>
                    <a:pt x="100" y="166"/>
                    <a:pt x="100" y="166"/>
                  </a:cubicBezTo>
                  <a:cubicBezTo>
                    <a:pt x="100" y="163"/>
                    <a:pt x="98" y="156"/>
                    <a:pt x="100" y="153"/>
                  </a:cubicBezTo>
                  <a:cubicBezTo>
                    <a:pt x="100" y="152"/>
                    <a:pt x="100" y="151"/>
                    <a:pt x="100" y="151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100" y="151"/>
                    <a:pt x="99" y="150"/>
                    <a:pt x="99" y="148"/>
                  </a:cubicBezTo>
                  <a:cubicBezTo>
                    <a:pt x="98" y="144"/>
                    <a:pt x="98" y="141"/>
                    <a:pt x="99" y="141"/>
                  </a:cubicBezTo>
                  <a:cubicBezTo>
                    <a:pt x="99" y="113"/>
                    <a:pt x="99" y="113"/>
                    <a:pt x="99" y="113"/>
                  </a:cubicBezTo>
                  <a:cubicBezTo>
                    <a:pt x="93" y="107"/>
                    <a:pt x="93" y="107"/>
                    <a:pt x="93" y="107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6" y="105"/>
                    <a:pt x="80" y="102"/>
                    <a:pt x="78" y="101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49"/>
                    <a:pt x="2" y="149"/>
                    <a:pt x="2" y="149"/>
                  </a:cubicBezTo>
                  <a:lnTo>
                    <a:pt x="3" y="148"/>
                  </a:lnTo>
                  <a:close/>
                </a:path>
              </a:pathLst>
            </a:custGeom>
            <a:solidFill>
              <a:srgbClr val="4E61A2">
                <a:alpha val="25000"/>
              </a:srgbClr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622;p10"/>
            <p:cNvSpPr/>
            <p:nvPr/>
          </p:nvSpPr>
          <p:spPr>
            <a:xfrm>
              <a:off x="3440440" y="4703017"/>
              <a:ext cx="1747409" cy="976031"/>
            </a:xfrm>
            <a:custGeom>
              <a:avLst/>
              <a:gdLst/>
              <a:ahLst/>
              <a:cxnLst/>
              <a:rect l="l" t="t" r="r" b="b"/>
              <a:pathLst>
                <a:path w="1313" h="734" extrusionOk="0">
                  <a:moveTo>
                    <a:pt x="1" y="1"/>
                  </a:moveTo>
                  <a:cubicBezTo>
                    <a:pt x="0" y="10"/>
                    <a:pt x="2" y="17"/>
                    <a:pt x="10" y="17"/>
                  </a:cubicBezTo>
                  <a:cubicBezTo>
                    <a:pt x="15" y="15"/>
                    <a:pt x="18" y="11"/>
                    <a:pt x="17" y="3"/>
                  </a:cubicBezTo>
                  <a:cubicBezTo>
                    <a:pt x="9" y="5"/>
                    <a:pt x="8" y="0"/>
                    <a:pt x="1" y="1"/>
                  </a:cubicBezTo>
                  <a:close/>
                  <a:moveTo>
                    <a:pt x="391" y="194"/>
                  </a:moveTo>
                  <a:cubicBezTo>
                    <a:pt x="411" y="205"/>
                    <a:pt x="431" y="219"/>
                    <a:pt x="458" y="217"/>
                  </a:cubicBezTo>
                  <a:cubicBezTo>
                    <a:pt x="477" y="204"/>
                    <a:pt x="485" y="172"/>
                    <a:pt x="474" y="150"/>
                  </a:cubicBezTo>
                  <a:cubicBezTo>
                    <a:pt x="432" y="142"/>
                    <a:pt x="396" y="153"/>
                    <a:pt x="391" y="194"/>
                  </a:cubicBezTo>
                  <a:close/>
                  <a:moveTo>
                    <a:pt x="311" y="233"/>
                  </a:moveTo>
                  <a:cubicBezTo>
                    <a:pt x="314" y="237"/>
                    <a:pt x="316" y="242"/>
                    <a:pt x="322" y="242"/>
                  </a:cubicBezTo>
                  <a:cubicBezTo>
                    <a:pt x="324" y="229"/>
                    <a:pt x="332" y="222"/>
                    <a:pt x="343" y="219"/>
                  </a:cubicBezTo>
                  <a:cubicBezTo>
                    <a:pt x="340" y="207"/>
                    <a:pt x="348" y="205"/>
                    <a:pt x="348" y="196"/>
                  </a:cubicBezTo>
                  <a:cubicBezTo>
                    <a:pt x="329" y="202"/>
                    <a:pt x="315" y="212"/>
                    <a:pt x="311" y="233"/>
                  </a:cubicBezTo>
                  <a:close/>
                  <a:moveTo>
                    <a:pt x="766" y="276"/>
                  </a:moveTo>
                  <a:cubicBezTo>
                    <a:pt x="758" y="275"/>
                    <a:pt x="754" y="277"/>
                    <a:pt x="752" y="281"/>
                  </a:cubicBezTo>
                  <a:cubicBezTo>
                    <a:pt x="742" y="276"/>
                    <a:pt x="744" y="273"/>
                    <a:pt x="745" y="260"/>
                  </a:cubicBezTo>
                  <a:cubicBezTo>
                    <a:pt x="730" y="256"/>
                    <a:pt x="731" y="235"/>
                    <a:pt x="715" y="230"/>
                  </a:cubicBezTo>
                  <a:cubicBezTo>
                    <a:pt x="702" y="234"/>
                    <a:pt x="699" y="248"/>
                    <a:pt x="690" y="256"/>
                  </a:cubicBezTo>
                  <a:cubicBezTo>
                    <a:pt x="679" y="256"/>
                    <a:pt x="667" y="255"/>
                    <a:pt x="662" y="263"/>
                  </a:cubicBezTo>
                  <a:cubicBezTo>
                    <a:pt x="680" y="282"/>
                    <a:pt x="683" y="289"/>
                    <a:pt x="697" y="313"/>
                  </a:cubicBezTo>
                  <a:cubicBezTo>
                    <a:pt x="720" y="309"/>
                    <a:pt x="737" y="306"/>
                    <a:pt x="754" y="318"/>
                  </a:cubicBezTo>
                  <a:cubicBezTo>
                    <a:pt x="764" y="310"/>
                    <a:pt x="778" y="319"/>
                    <a:pt x="782" y="304"/>
                  </a:cubicBezTo>
                  <a:cubicBezTo>
                    <a:pt x="772" y="299"/>
                    <a:pt x="762" y="287"/>
                    <a:pt x="766" y="276"/>
                  </a:cubicBezTo>
                  <a:close/>
                  <a:moveTo>
                    <a:pt x="899" y="313"/>
                  </a:moveTo>
                  <a:cubicBezTo>
                    <a:pt x="894" y="326"/>
                    <a:pt x="864" y="314"/>
                    <a:pt x="848" y="315"/>
                  </a:cubicBezTo>
                  <a:cubicBezTo>
                    <a:pt x="855" y="327"/>
                    <a:pt x="839" y="327"/>
                    <a:pt x="842" y="341"/>
                  </a:cubicBezTo>
                  <a:cubicBezTo>
                    <a:pt x="883" y="332"/>
                    <a:pt x="936" y="365"/>
                    <a:pt x="950" y="320"/>
                  </a:cubicBezTo>
                  <a:cubicBezTo>
                    <a:pt x="927" y="314"/>
                    <a:pt x="913" y="329"/>
                    <a:pt x="899" y="313"/>
                  </a:cubicBezTo>
                  <a:close/>
                  <a:moveTo>
                    <a:pt x="996" y="366"/>
                  </a:moveTo>
                  <a:cubicBezTo>
                    <a:pt x="985" y="342"/>
                    <a:pt x="950" y="336"/>
                    <a:pt x="952" y="366"/>
                  </a:cubicBezTo>
                  <a:cubicBezTo>
                    <a:pt x="953" y="382"/>
                    <a:pt x="976" y="399"/>
                    <a:pt x="993" y="389"/>
                  </a:cubicBezTo>
                  <a:cubicBezTo>
                    <a:pt x="1000" y="397"/>
                    <a:pt x="999" y="414"/>
                    <a:pt x="1002" y="426"/>
                  </a:cubicBezTo>
                  <a:cubicBezTo>
                    <a:pt x="1007" y="426"/>
                    <a:pt x="1010" y="427"/>
                    <a:pt x="1012" y="430"/>
                  </a:cubicBezTo>
                  <a:cubicBezTo>
                    <a:pt x="1040" y="416"/>
                    <a:pt x="1081" y="425"/>
                    <a:pt x="1085" y="384"/>
                  </a:cubicBezTo>
                  <a:cubicBezTo>
                    <a:pt x="1052" y="374"/>
                    <a:pt x="1028" y="340"/>
                    <a:pt x="996" y="366"/>
                  </a:cubicBezTo>
                  <a:close/>
                  <a:moveTo>
                    <a:pt x="888" y="375"/>
                  </a:moveTo>
                  <a:cubicBezTo>
                    <a:pt x="896" y="383"/>
                    <a:pt x="903" y="393"/>
                    <a:pt x="906" y="407"/>
                  </a:cubicBezTo>
                  <a:cubicBezTo>
                    <a:pt x="966" y="409"/>
                    <a:pt x="914" y="342"/>
                    <a:pt x="888" y="375"/>
                  </a:cubicBezTo>
                  <a:close/>
                  <a:moveTo>
                    <a:pt x="986" y="426"/>
                  </a:moveTo>
                  <a:cubicBezTo>
                    <a:pt x="974" y="421"/>
                    <a:pt x="959" y="431"/>
                    <a:pt x="956" y="444"/>
                  </a:cubicBezTo>
                  <a:cubicBezTo>
                    <a:pt x="965" y="449"/>
                    <a:pt x="979" y="443"/>
                    <a:pt x="989" y="442"/>
                  </a:cubicBezTo>
                  <a:cubicBezTo>
                    <a:pt x="985" y="435"/>
                    <a:pt x="989" y="430"/>
                    <a:pt x="986" y="426"/>
                  </a:cubicBezTo>
                  <a:close/>
                  <a:moveTo>
                    <a:pt x="1276" y="566"/>
                  </a:moveTo>
                  <a:cubicBezTo>
                    <a:pt x="1269" y="563"/>
                    <a:pt x="1262" y="572"/>
                    <a:pt x="1260" y="566"/>
                  </a:cubicBezTo>
                  <a:cubicBezTo>
                    <a:pt x="1259" y="558"/>
                    <a:pt x="1256" y="553"/>
                    <a:pt x="1260" y="545"/>
                  </a:cubicBezTo>
                  <a:cubicBezTo>
                    <a:pt x="1235" y="524"/>
                    <a:pt x="1200" y="501"/>
                    <a:pt x="1161" y="502"/>
                  </a:cubicBezTo>
                  <a:cubicBezTo>
                    <a:pt x="1145" y="493"/>
                    <a:pt x="1129" y="474"/>
                    <a:pt x="1108" y="479"/>
                  </a:cubicBezTo>
                  <a:cubicBezTo>
                    <a:pt x="1106" y="479"/>
                    <a:pt x="1105" y="480"/>
                    <a:pt x="1104" y="481"/>
                  </a:cubicBezTo>
                  <a:cubicBezTo>
                    <a:pt x="1099" y="508"/>
                    <a:pt x="1116" y="513"/>
                    <a:pt x="1120" y="531"/>
                  </a:cubicBezTo>
                  <a:cubicBezTo>
                    <a:pt x="1109" y="551"/>
                    <a:pt x="1088" y="561"/>
                    <a:pt x="1081" y="584"/>
                  </a:cubicBezTo>
                  <a:cubicBezTo>
                    <a:pt x="1094" y="595"/>
                    <a:pt x="1097" y="612"/>
                    <a:pt x="1104" y="628"/>
                  </a:cubicBezTo>
                  <a:cubicBezTo>
                    <a:pt x="1108" y="638"/>
                    <a:pt x="1118" y="645"/>
                    <a:pt x="1120" y="658"/>
                  </a:cubicBezTo>
                  <a:cubicBezTo>
                    <a:pt x="1121" y="670"/>
                    <a:pt x="1112" y="685"/>
                    <a:pt x="1115" y="697"/>
                  </a:cubicBezTo>
                  <a:cubicBezTo>
                    <a:pt x="1121" y="723"/>
                    <a:pt x="1151" y="715"/>
                    <a:pt x="1166" y="734"/>
                  </a:cubicBezTo>
                  <a:cubicBezTo>
                    <a:pt x="1177" y="725"/>
                    <a:pt x="1185" y="715"/>
                    <a:pt x="1186" y="697"/>
                  </a:cubicBezTo>
                  <a:cubicBezTo>
                    <a:pt x="1204" y="686"/>
                    <a:pt x="1217" y="671"/>
                    <a:pt x="1234" y="660"/>
                  </a:cubicBezTo>
                  <a:cubicBezTo>
                    <a:pt x="1270" y="659"/>
                    <a:pt x="1300" y="636"/>
                    <a:pt x="1313" y="605"/>
                  </a:cubicBezTo>
                  <a:cubicBezTo>
                    <a:pt x="1295" y="597"/>
                    <a:pt x="1279" y="588"/>
                    <a:pt x="1276" y="566"/>
                  </a:cubicBezTo>
                  <a:close/>
                </a:path>
              </a:pathLst>
            </a:custGeom>
            <a:solidFill>
              <a:srgbClr val="4E61A2">
                <a:alpha val="25000"/>
              </a:srgbClr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623;p10"/>
            <p:cNvSpPr/>
            <p:nvPr/>
          </p:nvSpPr>
          <p:spPr>
            <a:xfrm>
              <a:off x="8058666" y="3637760"/>
              <a:ext cx="799134" cy="937896"/>
            </a:xfrm>
            <a:custGeom>
              <a:avLst/>
              <a:gdLst/>
              <a:ahLst/>
              <a:cxnLst/>
              <a:rect l="l" t="t" r="r" b="b"/>
              <a:pathLst>
                <a:path w="478" h="561" extrusionOk="0">
                  <a:moveTo>
                    <a:pt x="469" y="367"/>
                  </a:moveTo>
                  <a:lnTo>
                    <a:pt x="452" y="343"/>
                  </a:lnTo>
                  <a:lnTo>
                    <a:pt x="440" y="343"/>
                  </a:lnTo>
                  <a:lnTo>
                    <a:pt x="426" y="334"/>
                  </a:lnTo>
                  <a:lnTo>
                    <a:pt x="426" y="315"/>
                  </a:lnTo>
                  <a:lnTo>
                    <a:pt x="409" y="298"/>
                  </a:lnTo>
                  <a:lnTo>
                    <a:pt x="409" y="258"/>
                  </a:lnTo>
                  <a:lnTo>
                    <a:pt x="400" y="248"/>
                  </a:lnTo>
                  <a:lnTo>
                    <a:pt x="388" y="237"/>
                  </a:lnTo>
                  <a:lnTo>
                    <a:pt x="369" y="225"/>
                  </a:lnTo>
                  <a:lnTo>
                    <a:pt x="369" y="203"/>
                  </a:lnTo>
                  <a:lnTo>
                    <a:pt x="355" y="203"/>
                  </a:lnTo>
                  <a:lnTo>
                    <a:pt x="355" y="182"/>
                  </a:lnTo>
                  <a:lnTo>
                    <a:pt x="343" y="170"/>
                  </a:lnTo>
                  <a:lnTo>
                    <a:pt x="331" y="170"/>
                  </a:lnTo>
                  <a:lnTo>
                    <a:pt x="315" y="161"/>
                  </a:lnTo>
                  <a:lnTo>
                    <a:pt x="315" y="147"/>
                  </a:lnTo>
                  <a:lnTo>
                    <a:pt x="296" y="135"/>
                  </a:lnTo>
                  <a:lnTo>
                    <a:pt x="289" y="113"/>
                  </a:lnTo>
                  <a:lnTo>
                    <a:pt x="286" y="85"/>
                  </a:lnTo>
                  <a:lnTo>
                    <a:pt x="263" y="78"/>
                  </a:lnTo>
                  <a:lnTo>
                    <a:pt x="227" y="4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0" y="52"/>
                  </a:lnTo>
                  <a:lnTo>
                    <a:pt x="10" y="149"/>
                  </a:lnTo>
                  <a:lnTo>
                    <a:pt x="19" y="168"/>
                  </a:lnTo>
                  <a:lnTo>
                    <a:pt x="19" y="182"/>
                  </a:lnTo>
                  <a:lnTo>
                    <a:pt x="33" y="213"/>
                  </a:lnTo>
                  <a:lnTo>
                    <a:pt x="33" y="274"/>
                  </a:lnTo>
                  <a:lnTo>
                    <a:pt x="48" y="312"/>
                  </a:lnTo>
                  <a:lnTo>
                    <a:pt x="48" y="511"/>
                  </a:lnTo>
                  <a:lnTo>
                    <a:pt x="50" y="514"/>
                  </a:lnTo>
                  <a:lnTo>
                    <a:pt x="59" y="530"/>
                  </a:lnTo>
                  <a:lnTo>
                    <a:pt x="81" y="542"/>
                  </a:lnTo>
                  <a:lnTo>
                    <a:pt x="182" y="542"/>
                  </a:lnTo>
                  <a:lnTo>
                    <a:pt x="206" y="561"/>
                  </a:lnTo>
                  <a:lnTo>
                    <a:pt x="350" y="561"/>
                  </a:lnTo>
                  <a:lnTo>
                    <a:pt x="364" y="537"/>
                  </a:lnTo>
                  <a:lnTo>
                    <a:pt x="372" y="530"/>
                  </a:lnTo>
                  <a:lnTo>
                    <a:pt x="388" y="523"/>
                  </a:lnTo>
                  <a:lnTo>
                    <a:pt x="443" y="407"/>
                  </a:lnTo>
                  <a:lnTo>
                    <a:pt x="452" y="407"/>
                  </a:lnTo>
                  <a:lnTo>
                    <a:pt x="443" y="398"/>
                  </a:lnTo>
                  <a:lnTo>
                    <a:pt x="452" y="398"/>
                  </a:lnTo>
                  <a:lnTo>
                    <a:pt x="461" y="388"/>
                  </a:lnTo>
                  <a:lnTo>
                    <a:pt x="469" y="388"/>
                  </a:lnTo>
                  <a:lnTo>
                    <a:pt x="478" y="379"/>
                  </a:lnTo>
                  <a:lnTo>
                    <a:pt x="478" y="376"/>
                  </a:lnTo>
                  <a:lnTo>
                    <a:pt x="473" y="372"/>
                  </a:lnTo>
                  <a:lnTo>
                    <a:pt x="469" y="367"/>
                  </a:lnTo>
                  <a:lnTo>
                    <a:pt x="469" y="367"/>
                  </a:lnTo>
                  <a:lnTo>
                    <a:pt x="469" y="367"/>
                  </a:lnTo>
                  <a:close/>
                </a:path>
              </a:pathLst>
            </a:custGeom>
            <a:solidFill>
              <a:srgbClr val="4E61A2">
                <a:alpha val="25000"/>
              </a:srgbClr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624;p10"/>
            <p:cNvSpPr/>
            <p:nvPr/>
          </p:nvSpPr>
          <p:spPr>
            <a:xfrm>
              <a:off x="7774455" y="4497080"/>
              <a:ext cx="1146875" cy="1024831"/>
            </a:xfrm>
            <a:custGeom>
              <a:avLst/>
              <a:gdLst/>
              <a:ahLst/>
              <a:cxnLst/>
              <a:rect l="l" t="t" r="r" b="b"/>
              <a:pathLst>
                <a:path w="686" h="613" extrusionOk="0">
                  <a:moveTo>
                    <a:pt x="534" y="23"/>
                  </a:moveTo>
                  <a:lnTo>
                    <a:pt x="520" y="47"/>
                  </a:lnTo>
                  <a:lnTo>
                    <a:pt x="376" y="47"/>
                  </a:lnTo>
                  <a:lnTo>
                    <a:pt x="352" y="28"/>
                  </a:lnTo>
                  <a:lnTo>
                    <a:pt x="251" y="28"/>
                  </a:lnTo>
                  <a:lnTo>
                    <a:pt x="229" y="16"/>
                  </a:lnTo>
                  <a:lnTo>
                    <a:pt x="220" y="0"/>
                  </a:lnTo>
                  <a:lnTo>
                    <a:pt x="220" y="7"/>
                  </a:lnTo>
                  <a:lnTo>
                    <a:pt x="0" y="7"/>
                  </a:lnTo>
                  <a:lnTo>
                    <a:pt x="0" y="80"/>
                  </a:lnTo>
                  <a:lnTo>
                    <a:pt x="21" y="78"/>
                  </a:lnTo>
                  <a:lnTo>
                    <a:pt x="31" y="59"/>
                  </a:lnTo>
                  <a:lnTo>
                    <a:pt x="40" y="59"/>
                  </a:lnTo>
                  <a:lnTo>
                    <a:pt x="50" y="49"/>
                  </a:lnTo>
                  <a:lnTo>
                    <a:pt x="50" y="68"/>
                  </a:lnTo>
                  <a:lnTo>
                    <a:pt x="113" y="59"/>
                  </a:lnTo>
                  <a:lnTo>
                    <a:pt x="123" y="59"/>
                  </a:lnTo>
                  <a:lnTo>
                    <a:pt x="123" y="68"/>
                  </a:lnTo>
                  <a:lnTo>
                    <a:pt x="113" y="68"/>
                  </a:lnTo>
                  <a:lnTo>
                    <a:pt x="113" y="78"/>
                  </a:lnTo>
                  <a:lnTo>
                    <a:pt x="187" y="106"/>
                  </a:lnTo>
                  <a:lnTo>
                    <a:pt x="206" y="132"/>
                  </a:lnTo>
                  <a:lnTo>
                    <a:pt x="215" y="142"/>
                  </a:lnTo>
                  <a:lnTo>
                    <a:pt x="260" y="132"/>
                  </a:lnTo>
                  <a:lnTo>
                    <a:pt x="279" y="113"/>
                  </a:lnTo>
                  <a:lnTo>
                    <a:pt x="298" y="113"/>
                  </a:lnTo>
                  <a:lnTo>
                    <a:pt x="298" y="106"/>
                  </a:lnTo>
                  <a:lnTo>
                    <a:pt x="307" y="106"/>
                  </a:lnTo>
                  <a:lnTo>
                    <a:pt x="317" y="106"/>
                  </a:lnTo>
                  <a:lnTo>
                    <a:pt x="345" y="106"/>
                  </a:lnTo>
                  <a:lnTo>
                    <a:pt x="371" y="142"/>
                  </a:lnTo>
                  <a:lnTo>
                    <a:pt x="381" y="142"/>
                  </a:lnTo>
                  <a:lnTo>
                    <a:pt x="381" y="161"/>
                  </a:lnTo>
                  <a:lnTo>
                    <a:pt x="390" y="161"/>
                  </a:lnTo>
                  <a:lnTo>
                    <a:pt x="419" y="189"/>
                  </a:lnTo>
                  <a:lnTo>
                    <a:pt x="437" y="199"/>
                  </a:lnTo>
                  <a:lnTo>
                    <a:pt x="445" y="208"/>
                  </a:lnTo>
                  <a:lnTo>
                    <a:pt x="445" y="336"/>
                  </a:lnTo>
                  <a:lnTo>
                    <a:pt x="454" y="336"/>
                  </a:lnTo>
                  <a:lnTo>
                    <a:pt x="454" y="327"/>
                  </a:lnTo>
                  <a:lnTo>
                    <a:pt x="464" y="327"/>
                  </a:lnTo>
                  <a:lnTo>
                    <a:pt x="454" y="364"/>
                  </a:lnTo>
                  <a:lnTo>
                    <a:pt x="464" y="383"/>
                  </a:lnTo>
                  <a:lnTo>
                    <a:pt x="492" y="438"/>
                  </a:lnTo>
                  <a:lnTo>
                    <a:pt x="511" y="428"/>
                  </a:lnTo>
                  <a:lnTo>
                    <a:pt x="511" y="457"/>
                  </a:lnTo>
                  <a:lnTo>
                    <a:pt x="520" y="457"/>
                  </a:lnTo>
                  <a:lnTo>
                    <a:pt x="511" y="476"/>
                  </a:lnTo>
                  <a:lnTo>
                    <a:pt x="539" y="530"/>
                  </a:lnTo>
                  <a:lnTo>
                    <a:pt x="546" y="540"/>
                  </a:lnTo>
                  <a:lnTo>
                    <a:pt x="565" y="540"/>
                  </a:lnTo>
                  <a:lnTo>
                    <a:pt x="575" y="549"/>
                  </a:lnTo>
                  <a:lnTo>
                    <a:pt x="584" y="587"/>
                  </a:lnTo>
                  <a:lnTo>
                    <a:pt x="584" y="604"/>
                  </a:lnTo>
                  <a:lnTo>
                    <a:pt x="594" y="604"/>
                  </a:lnTo>
                  <a:lnTo>
                    <a:pt x="594" y="613"/>
                  </a:lnTo>
                  <a:lnTo>
                    <a:pt x="631" y="613"/>
                  </a:lnTo>
                  <a:lnTo>
                    <a:pt x="657" y="594"/>
                  </a:lnTo>
                  <a:lnTo>
                    <a:pt x="667" y="604"/>
                  </a:lnTo>
                  <a:lnTo>
                    <a:pt x="676" y="594"/>
                  </a:lnTo>
                  <a:lnTo>
                    <a:pt x="667" y="587"/>
                  </a:lnTo>
                  <a:lnTo>
                    <a:pt x="686" y="521"/>
                  </a:lnTo>
                  <a:lnTo>
                    <a:pt x="686" y="428"/>
                  </a:lnTo>
                  <a:lnTo>
                    <a:pt x="639" y="308"/>
                  </a:lnTo>
                  <a:lnTo>
                    <a:pt x="639" y="263"/>
                  </a:lnTo>
                  <a:lnTo>
                    <a:pt x="556" y="49"/>
                  </a:lnTo>
                  <a:lnTo>
                    <a:pt x="556" y="40"/>
                  </a:lnTo>
                  <a:lnTo>
                    <a:pt x="556" y="14"/>
                  </a:lnTo>
                  <a:lnTo>
                    <a:pt x="558" y="9"/>
                  </a:lnTo>
                  <a:lnTo>
                    <a:pt x="542" y="16"/>
                  </a:lnTo>
                  <a:lnTo>
                    <a:pt x="534" y="23"/>
                  </a:lnTo>
                  <a:lnTo>
                    <a:pt x="534" y="23"/>
                  </a:lnTo>
                  <a:lnTo>
                    <a:pt x="534" y="23"/>
                  </a:lnTo>
                  <a:close/>
                </a:path>
              </a:pathLst>
            </a:custGeom>
            <a:solidFill>
              <a:srgbClr val="4E61A2">
                <a:alpha val="25000"/>
              </a:srgbClr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625;p10"/>
            <p:cNvSpPr/>
            <p:nvPr/>
          </p:nvSpPr>
          <p:spPr>
            <a:xfrm>
              <a:off x="9608451" y="2888888"/>
              <a:ext cx="107288" cy="213887"/>
            </a:xfrm>
            <a:custGeom>
              <a:avLst/>
              <a:gdLst/>
              <a:ahLst/>
              <a:cxnLst/>
              <a:rect l="l" t="t" r="r" b="b"/>
              <a:pathLst>
                <a:path w="107288" h="213887" extrusionOk="0">
                  <a:moveTo>
                    <a:pt x="15489" y="0"/>
                  </a:moveTo>
                  <a:lnTo>
                    <a:pt x="23032" y="10620"/>
                  </a:lnTo>
                  <a:lnTo>
                    <a:pt x="19868" y="7727"/>
                  </a:lnTo>
                  <a:cubicBezTo>
                    <a:pt x="19868" y="7727"/>
                    <a:pt x="19868" y="7727"/>
                    <a:pt x="19868" y="39444"/>
                  </a:cubicBezTo>
                  <a:cubicBezTo>
                    <a:pt x="19868" y="39444"/>
                    <a:pt x="19868" y="39444"/>
                    <a:pt x="107288" y="209923"/>
                  </a:cubicBezTo>
                  <a:cubicBezTo>
                    <a:pt x="107288" y="209923"/>
                    <a:pt x="107288" y="209923"/>
                    <a:pt x="107288" y="213887"/>
                  </a:cubicBezTo>
                  <a:cubicBezTo>
                    <a:pt x="107288" y="213887"/>
                    <a:pt x="107288" y="213887"/>
                    <a:pt x="0" y="213887"/>
                  </a:cubicBezTo>
                  <a:cubicBezTo>
                    <a:pt x="0" y="213887"/>
                    <a:pt x="0" y="213887"/>
                    <a:pt x="0" y="7727"/>
                  </a:cubicBezTo>
                  <a:close/>
                </a:path>
              </a:pathLst>
            </a:custGeom>
            <a:solidFill>
              <a:srgbClr val="4E61A2">
                <a:alpha val="35000"/>
              </a:srgbClr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626;p10"/>
            <p:cNvSpPr/>
            <p:nvPr/>
          </p:nvSpPr>
          <p:spPr>
            <a:xfrm>
              <a:off x="9984613" y="2408967"/>
              <a:ext cx="225697" cy="187245"/>
            </a:xfrm>
            <a:custGeom>
              <a:avLst/>
              <a:gdLst/>
              <a:ahLst/>
              <a:cxnLst/>
              <a:rect l="l" t="t" r="r" b="b"/>
              <a:pathLst>
                <a:path w="57" h="47" extrusionOk="0">
                  <a:moveTo>
                    <a:pt x="57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4"/>
                    <a:pt x="7" y="28"/>
                    <a:pt x="7" y="3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7" y="1"/>
                    <a:pt x="57" y="1"/>
                    <a:pt x="57" y="1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5B6DAA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627;p10"/>
            <p:cNvSpPr/>
            <p:nvPr/>
          </p:nvSpPr>
          <p:spPr>
            <a:xfrm>
              <a:off x="4504358" y="2449091"/>
              <a:ext cx="1063283" cy="740620"/>
            </a:xfrm>
            <a:custGeom>
              <a:avLst/>
              <a:gdLst/>
              <a:ahLst/>
              <a:cxnLst/>
              <a:rect l="l" t="t" r="r" b="b"/>
              <a:pathLst>
                <a:path w="636" h="443" extrusionOk="0">
                  <a:moveTo>
                    <a:pt x="634" y="102"/>
                  </a:moveTo>
                  <a:lnTo>
                    <a:pt x="634" y="100"/>
                  </a:lnTo>
                  <a:lnTo>
                    <a:pt x="636" y="100"/>
                  </a:lnTo>
                  <a:lnTo>
                    <a:pt x="636" y="0"/>
                  </a:lnTo>
                  <a:lnTo>
                    <a:pt x="44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41"/>
                  </a:lnTo>
                  <a:lnTo>
                    <a:pt x="0" y="443"/>
                  </a:lnTo>
                  <a:lnTo>
                    <a:pt x="2" y="443"/>
                  </a:lnTo>
                  <a:lnTo>
                    <a:pt x="539" y="443"/>
                  </a:lnTo>
                  <a:lnTo>
                    <a:pt x="634" y="443"/>
                  </a:lnTo>
                  <a:lnTo>
                    <a:pt x="634" y="102"/>
                  </a:lnTo>
                  <a:lnTo>
                    <a:pt x="634" y="102"/>
                  </a:lnTo>
                  <a:lnTo>
                    <a:pt x="634" y="102"/>
                  </a:lnTo>
                  <a:close/>
                </a:path>
              </a:pathLst>
            </a:custGeom>
            <a:solidFill>
              <a:srgbClr val="4E61A2">
                <a:alpha val="25000"/>
              </a:srgbClr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628;p10"/>
            <p:cNvSpPr/>
            <p:nvPr/>
          </p:nvSpPr>
          <p:spPr>
            <a:xfrm>
              <a:off x="2130361" y="2212453"/>
              <a:ext cx="1546442" cy="2016225"/>
            </a:xfrm>
            <a:custGeom>
              <a:avLst/>
              <a:gdLst/>
              <a:ahLst/>
              <a:cxnLst/>
              <a:rect l="l" t="t" r="r" b="b"/>
              <a:pathLst>
                <a:path w="391" h="509" extrusionOk="0">
                  <a:moveTo>
                    <a:pt x="388" y="495"/>
                  </a:moveTo>
                  <a:cubicBezTo>
                    <a:pt x="388" y="495"/>
                    <a:pt x="387" y="494"/>
                    <a:pt x="387" y="493"/>
                  </a:cubicBezTo>
                  <a:cubicBezTo>
                    <a:pt x="386" y="489"/>
                    <a:pt x="387" y="481"/>
                    <a:pt x="387" y="481"/>
                  </a:cubicBezTo>
                  <a:cubicBezTo>
                    <a:pt x="387" y="481"/>
                    <a:pt x="389" y="474"/>
                    <a:pt x="387" y="471"/>
                  </a:cubicBezTo>
                  <a:cubicBezTo>
                    <a:pt x="386" y="470"/>
                    <a:pt x="387" y="468"/>
                    <a:pt x="389" y="465"/>
                  </a:cubicBezTo>
                  <a:cubicBezTo>
                    <a:pt x="390" y="463"/>
                    <a:pt x="391" y="461"/>
                    <a:pt x="391" y="459"/>
                  </a:cubicBezTo>
                  <a:cubicBezTo>
                    <a:pt x="391" y="458"/>
                    <a:pt x="391" y="457"/>
                    <a:pt x="391" y="456"/>
                  </a:cubicBezTo>
                  <a:cubicBezTo>
                    <a:pt x="391" y="455"/>
                    <a:pt x="391" y="455"/>
                    <a:pt x="391" y="455"/>
                  </a:cubicBezTo>
                  <a:cubicBezTo>
                    <a:pt x="391" y="449"/>
                    <a:pt x="391" y="449"/>
                    <a:pt x="391" y="449"/>
                  </a:cubicBezTo>
                  <a:cubicBezTo>
                    <a:pt x="384" y="439"/>
                    <a:pt x="384" y="439"/>
                    <a:pt x="384" y="439"/>
                  </a:cubicBezTo>
                  <a:cubicBezTo>
                    <a:pt x="384" y="422"/>
                    <a:pt x="384" y="422"/>
                    <a:pt x="384" y="422"/>
                  </a:cubicBezTo>
                  <a:cubicBezTo>
                    <a:pt x="384" y="421"/>
                    <a:pt x="384" y="421"/>
                    <a:pt x="384" y="421"/>
                  </a:cubicBezTo>
                  <a:cubicBezTo>
                    <a:pt x="383" y="421"/>
                    <a:pt x="383" y="421"/>
                    <a:pt x="383" y="421"/>
                  </a:cubicBezTo>
                  <a:cubicBezTo>
                    <a:pt x="383" y="420"/>
                    <a:pt x="382" y="420"/>
                    <a:pt x="384" y="411"/>
                  </a:cubicBezTo>
                  <a:cubicBezTo>
                    <a:pt x="386" y="401"/>
                    <a:pt x="386" y="401"/>
                    <a:pt x="386" y="401"/>
                  </a:cubicBezTo>
                  <a:cubicBezTo>
                    <a:pt x="386" y="400"/>
                    <a:pt x="386" y="400"/>
                    <a:pt x="386" y="400"/>
                  </a:cubicBezTo>
                  <a:cubicBezTo>
                    <a:pt x="385" y="399"/>
                    <a:pt x="385" y="399"/>
                    <a:pt x="385" y="399"/>
                  </a:cubicBezTo>
                  <a:cubicBezTo>
                    <a:pt x="385" y="399"/>
                    <a:pt x="384" y="398"/>
                    <a:pt x="387" y="390"/>
                  </a:cubicBezTo>
                  <a:cubicBezTo>
                    <a:pt x="391" y="378"/>
                    <a:pt x="391" y="378"/>
                    <a:pt x="391" y="378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169" y="142"/>
                    <a:pt x="169" y="142"/>
                    <a:pt x="169" y="142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11" y="139"/>
                    <a:pt x="11" y="139"/>
                    <a:pt x="11" y="139"/>
                  </a:cubicBezTo>
                  <a:cubicBezTo>
                    <a:pt x="27" y="166"/>
                    <a:pt x="27" y="166"/>
                    <a:pt x="27" y="166"/>
                  </a:cubicBezTo>
                  <a:cubicBezTo>
                    <a:pt x="27" y="170"/>
                    <a:pt x="27" y="170"/>
                    <a:pt x="27" y="170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35" y="209"/>
                    <a:pt x="35" y="209"/>
                    <a:pt x="35" y="209"/>
                  </a:cubicBezTo>
                  <a:cubicBezTo>
                    <a:pt x="54" y="232"/>
                    <a:pt x="54" y="232"/>
                    <a:pt x="54" y="232"/>
                  </a:cubicBezTo>
                  <a:cubicBezTo>
                    <a:pt x="58" y="236"/>
                    <a:pt x="58" y="236"/>
                    <a:pt x="58" y="236"/>
                  </a:cubicBezTo>
                  <a:cubicBezTo>
                    <a:pt x="58" y="244"/>
                    <a:pt x="58" y="244"/>
                    <a:pt x="58" y="244"/>
                  </a:cubicBezTo>
                  <a:cubicBezTo>
                    <a:pt x="58" y="248"/>
                    <a:pt x="58" y="248"/>
                    <a:pt x="58" y="248"/>
                  </a:cubicBezTo>
                  <a:cubicBezTo>
                    <a:pt x="66" y="252"/>
                    <a:pt x="66" y="252"/>
                    <a:pt x="66" y="252"/>
                  </a:cubicBezTo>
                  <a:cubicBezTo>
                    <a:pt x="70" y="252"/>
                    <a:pt x="70" y="252"/>
                    <a:pt x="70" y="252"/>
                  </a:cubicBezTo>
                  <a:cubicBezTo>
                    <a:pt x="74" y="256"/>
                    <a:pt x="74" y="256"/>
                    <a:pt x="74" y="256"/>
                  </a:cubicBezTo>
                  <a:cubicBezTo>
                    <a:pt x="74" y="252"/>
                    <a:pt x="74" y="252"/>
                    <a:pt x="74" y="252"/>
                  </a:cubicBezTo>
                  <a:cubicBezTo>
                    <a:pt x="78" y="252"/>
                    <a:pt x="78" y="252"/>
                    <a:pt x="78" y="252"/>
                  </a:cubicBezTo>
                  <a:cubicBezTo>
                    <a:pt x="78" y="240"/>
                    <a:pt x="78" y="240"/>
                    <a:pt x="78" y="240"/>
                  </a:cubicBezTo>
                  <a:cubicBezTo>
                    <a:pt x="86" y="240"/>
                    <a:pt x="86" y="240"/>
                    <a:pt x="86" y="240"/>
                  </a:cubicBezTo>
                  <a:cubicBezTo>
                    <a:pt x="97" y="244"/>
                    <a:pt x="97" y="244"/>
                    <a:pt x="97" y="244"/>
                  </a:cubicBezTo>
                  <a:cubicBezTo>
                    <a:pt x="89" y="248"/>
                    <a:pt x="89" y="248"/>
                    <a:pt x="89" y="248"/>
                  </a:cubicBezTo>
                  <a:cubicBezTo>
                    <a:pt x="86" y="248"/>
                    <a:pt x="86" y="248"/>
                    <a:pt x="86" y="248"/>
                  </a:cubicBezTo>
                  <a:cubicBezTo>
                    <a:pt x="82" y="252"/>
                    <a:pt x="82" y="252"/>
                    <a:pt x="82" y="252"/>
                  </a:cubicBezTo>
                  <a:cubicBezTo>
                    <a:pt x="86" y="256"/>
                    <a:pt x="86" y="256"/>
                    <a:pt x="86" y="256"/>
                  </a:cubicBezTo>
                  <a:cubicBezTo>
                    <a:pt x="93" y="267"/>
                    <a:pt x="93" y="267"/>
                    <a:pt x="93" y="267"/>
                  </a:cubicBezTo>
                  <a:cubicBezTo>
                    <a:pt x="93" y="271"/>
                    <a:pt x="93" y="271"/>
                    <a:pt x="93" y="271"/>
                  </a:cubicBezTo>
                  <a:cubicBezTo>
                    <a:pt x="82" y="263"/>
                    <a:pt x="82" y="263"/>
                    <a:pt x="82" y="263"/>
                  </a:cubicBezTo>
                  <a:cubicBezTo>
                    <a:pt x="82" y="260"/>
                    <a:pt x="82" y="260"/>
                    <a:pt x="82" y="260"/>
                  </a:cubicBezTo>
                  <a:cubicBezTo>
                    <a:pt x="78" y="260"/>
                    <a:pt x="78" y="260"/>
                    <a:pt x="78" y="260"/>
                  </a:cubicBezTo>
                  <a:cubicBezTo>
                    <a:pt x="78" y="263"/>
                    <a:pt x="78" y="263"/>
                    <a:pt x="78" y="263"/>
                  </a:cubicBezTo>
                  <a:cubicBezTo>
                    <a:pt x="82" y="291"/>
                    <a:pt x="82" y="291"/>
                    <a:pt x="82" y="291"/>
                  </a:cubicBezTo>
                  <a:cubicBezTo>
                    <a:pt x="89" y="299"/>
                    <a:pt x="89" y="299"/>
                    <a:pt x="89" y="299"/>
                  </a:cubicBezTo>
                  <a:cubicBezTo>
                    <a:pt x="101" y="299"/>
                    <a:pt x="101" y="299"/>
                    <a:pt x="101" y="299"/>
                  </a:cubicBezTo>
                  <a:cubicBezTo>
                    <a:pt x="105" y="306"/>
                    <a:pt x="105" y="306"/>
                    <a:pt x="105" y="306"/>
                  </a:cubicBezTo>
                  <a:cubicBezTo>
                    <a:pt x="105" y="314"/>
                    <a:pt x="105" y="314"/>
                    <a:pt x="105" y="314"/>
                  </a:cubicBezTo>
                  <a:cubicBezTo>
                    <a:pt x="97" y="318"/>
                    <a:pt x="97" y="318"/>
                    <a:pt x="97" y="318"/>
                  </a:cubicBezTo>
                  <a:cubicBezTo>
                    <a:pt x="101" y="326"/>
                    <a:pt x="101" y="326"/>
                    <a:pt x="101" y="326"/>
                  </a:cubicBezTo>
                  <a:cubicBezTo>
                    <a:pt x="136" y="369"/>
                    <a:pt x="136" y="369"/>
                    <a:pt x="136" y="369"/>
                  </a:cubicBezTo>
                  <a:cubicBezTo>
                    <a:pt x="140" y="373"/>
                    <a:pt x="140" y="373"/>
                    <a:pt x="140" y="373"/>
                  </a:cubicBezTo>
                  <a:cubicBezTo>
                    <a:pt x="140" y="381"/>
                    <a:pt x="140" y="381"/>
                    <a:pt x="140" y="381"/>
                  </a:cubicBezTo>
                  <a:cubicBezTo>
                    <a:pt x="148" y="384"/>
                    <a:pt x="148" y="384"/>
                    <a:pt x="148" y="384"/>
                  </a:cubicBezTo>
                  <a:cubicBezTo>
                    <a:pt x="148" y="388"/>
                    <a:pt x="148" y="388"/>
                    <a:pt x="148" y="388"/>
                  </a:cubicBezTo>
                  <a:cubicBezTo>
                    <a:pt x="152" y="392"/>
                    <a:pt x="152" y="392"/>
                    <a:pt x="152" y="392"/>
                  </a:cubicBezTo>
                  <a:cubicBezTo>
                    <a:pt x="148" y="396"/>
                    <a:pt x="148" y="396"/>
                    <a:pt x="148" y="396"/>
                  </a:cubicBezTo>
                  <a:cubicBezTo>
                    <a:pt x="152" y="412"/>
                    <a:pt x="152" y="412"/>
                    <a:pt x="152" y="412"/>
                  </a:cubicBezTo>
                  <a:cubicBezTo>
                    <a:pt x="152" y="416"/>
                    <a:pt x="152" y="416"/>
                    <a:pt x="152" y="416"/>
                  </a:cubicBezTo>
                  <a:cubicBezTo>
                    <a:pt x="171" y="420"/>
                    <a:pt x="171" y="420"/>
                    <a:pt x="171" y="420"/>
                  </a:cubicBezTo>
                  <a:cubicBezTo>
                    <a:pt x="179" y="423"/>
                    <a:pt x="179" y="423"/>
                    <a:pt x="179" y="423"/>
                  </a:cubicBezTo>
                  <a:cubicBezTo>
                    <a:pt x="183" y="420"/>
                    <a:pt x="183" y="420"/>
                    <a:pt x="183" y="420"/>
                  </a:cubicBezTo>
                  <a:cubicBezTo>
                    <a:pt x="187" y="420"/>
                    <a:pt x="187" y="420"/>
                    <a:pt x="187" y="420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203" y="431"/>
                    <a:pt x="203" y="431"/>
                    <a:pt x="203" y="431"/>
                  </a:cubicBezTo>
                  <a:cubicBezTo>
                    <a:pt x="218" y="439"/>
                    <a:pt x="218" y="439"/>
                    <a:pt x="218" y="439"/>
                  </a:cubicBezTo>
                  <a:cubicBezTo>
                    <a:pt x="222" y="439"/>
                    <a:pt x="222" y="439"/>
                    <a:pt x="222" y="439"/>
                  </a:cubicBezTo>
                  <a:cubicBezTo>
                    <a:pt x="222" y="435"/>
                    <a:pt x="222" y="435"/>
                    <a:pt x="222" y="435"/>
                  </a:cubicBezTo>
                  <a:cubicBezTo>
                    <a:pt x="226" y="435"/>
                    <a:pt x="226" y="435"/>
                    <a:pt x="226" y="435"/>
                  </a:cubicBezTo>
                  <a:cubicBezTo>
                    <a:pt x="230" y="439"/>
                    <a:pt x="230" y="439"/>
                    <a:pt x="230" y="439"/>
                  </a:cubicBezTo>
                  <a:cubicBezTo>
                    <a:pt x="234" y="443"/>
                    <a:pt x="234" y="443"/>
                    <a:pt x="234" y="443"/>
                  </a:cubicBezTo>
                  <a:cubicBezTo>
                    <a:pt x="238" y="451"/>
                    <a:pt x="238" y="451"/>
                    <a:pt x="238" y="451"/>
                  </a:cubicBezTo>
                  <a:cubicBezTo>
                    <a:pt x="246" y="455"/>
                    <a:pt x="246" y="455"/>
                    <a:pt x="246" y="455"/>
                  </a:cubicBezTo>
                  <a:cubicBezTo>
                    <a:pt x="277" y="478"/>
                    <a:pt x="277" y="478"/>
                    <a:pt x="277" y="478"/>
                  </a:cubicBezTo>
                  <a:cubicBezTo>
                    <a:pt x="281" y="486"/>
                    <a:pt x="281" y="486"/>
                    <a:pt x="281" y="486"/>
                  </a:cubicBezTo>
                  <a:cubicBezTo>
                    <a:pt x="281" y="490"/>
                    <a:pt x="281" y="490"/>
                    <a:pt x="281" y="490"/>
                  </a:cubicBezTo>
                  <a:cubicBezTo>
                    <a:pt x="285" y="509"/>
                    <a:pt x="285" y="509"/>
                    <a:pt x="285" y="509"/>
                  </a:cubicBezTo>
                  <a:cubicBezTo>
                    <a:pt x="370" y="502"/>
                    <a:pt x="370" y="502"/>
                    <a:pt x="370" y="502"/>
                  </a:cubicBezTo>
                  <a:cubicBezTo>
                    <a:pt x="374" y="505"/>
                    <a:pt x="374" y="505"/>
                    <a:pt x="374" y="505"/>
                  </a:cubicBezTo>
                  <a:cubicBezTo>
                    <a:pt x="383" y="509"/>
                    <a:pt x="383" y="509"/>
                    <a:pt x="383" y="509"/>
                  </a:cubicBezTo>
                  <a:cubicBezTo>
                    <a:pt x="387" y="503"/>
                    <a:pt x="387" y="503"/>
                    <a:pt x="387" y="503"/>
                  </a:cubicBezTo>
                  <a:cubicBezTo>
                    <a:pt x="390" y="499"/>
                    <a:pt x="389" y="498"/>
                    <a:pt x="388" y="495"/>
                  </a:cubicBezTo>
                  <a:close/>
                </a:path>
              </a:pathLst>
            </a:custGeom>
            <a:solidFill>
              <a:srgbClr val="848081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29;p10"/>
            <p:cNvSpPr/>
            <p:nvPr/>
          </p:nvSpPr>
          <p:spPr>
            <a:xfrm>
              <a:off x="6691110" y="3348534"/>
              <a:ext cx="750651" cy="685450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159" y="69"/>
                  </a:moveTo>
                  <a:cubicBezTo>
                    <a:pt x="163" y="65"/>
                    <a:pt x="163" y="65"/>
                    <a:pt x="163" y="65"/>
                  </a:cubicBezTo>
                  <a:cubicBezTo>
                    <a:pt x="163" y="59"/>
                    <a:pt x="163" y="59"/>
                    <a:pt x="163" y="59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4" y="45"/>
                    <a:pt x="174" y="45"/>
                    <a:pt x="174" y="45"/>
                  </a:cubicBezTo>
                  <a:cubicBezTo>
                    <a:pt x="179" y="41"/>
                    <a:pt x="179" y="41"/>
                    <a:pt x="179" y="41"/>
                  </a:cubicBezTo>
                  <a:cubicBezTo>
                    <a:pt x="177" y="39"/>
                    <a:pt x="177" y="39"/>
                    <a:pt x="177" y="39"/>
                  </a:cubicBezTo>
                  <a:cubicBezTo>
                    <a:pt x="180" y="39"/>
                    <a:pt x="180" y="39"/>
                    <a:pt x="180" y="39"/>
                  </a:cubicBezTo>
                  <a:cubicBezTo>
                    <a:pt x="180" y="38"/>
                    <a:pt x="180" y="38"/>
                    <a:pt x="180" y="37"/>
                  </a:cubicBezTo>
                  <a:cubicBezTo>
                    <a:pt x="180" y="36"/>
                    <a:pt x="180" y="35"/>
                    <a:pt x="180" y="35"/>
                  </a:cubicBezTo>
                  <a:cubicBezTo>
                    <a:pt x="180" y="34"/>
                    <a:pt x="180" y="34"/>
                    <a:pt x="180" y="34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183" y="28"/>
                    <a:pt x="183" y="28"/>
                    <a:pt x="183" y="28"/>
                  </a:cubicBezTo>
                  <a:cubicBezTo>
                    <a:pt x="183" y="24"/>
                    <a:pt x="183" y="24"/>
                    <a:pt x="183" y="24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183" y="23"/>
                    <a:pt x="185" y="22"/>
                    <a:pt x="186" y="21"/>
                  </a:cubicBezTo>
                  <a:cubicBezTo>
                    <a:pt x="187" y="19"/>
                    <a:pt x="187" y="19"/>
                    <a:pt x="187" y="19"/>
                  </a:cubicBezTo>
                  <a:cubicBezTo>
                    <a:pt x="188" y="18"/>
                    <a:pt x="189" y="17"/>
                    <a:pt x="190" y="16"/>
                  </a:cubicBezTo>
                  <a:cubicBezTo>
                    <a:pt x="166" y="16"/>
                    <a:pt x="166" y="16"/>
                    <a:pt x="166" y="16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124" y="173"/>
                    <a:pt x="124" y="173"/>
                    <a:pt x="124" y="173"/>
                  </a:cubicBezTo>
                  <a:cubicBezTo>
                    <a:pt x="124" y="173"/>
                    <a:pt x="124" y="173"/>
                    <a:pt x="124" y="173"/>
                  </a:cubicBezTo>
                  <a:cubicBezTo>
                    <a:pt x="124" y="172"/>
                    <a:pt x="124" y="172"/>
                    <a:pt x="124" y="172"/>
                  </a:cubicBezTo>
                  <a:cubicBezTo>
                    <a:pt x="126" y="166"/>
                    <a:pt x="127" y="164"/>
                    <a:pt x="127" y="163"/>
                  </a:cubicBezTo>
                  <a:cubicBezTo>
                    <a:pt x="127" y="163"/>
                    <a:pt x="127" y="163"/>
                    <a:pt x="127" y="163"/>
                  </a:cubicBezTo>
                  <a:cubicBezTo>
                    <a:pt x="127" y="162"/>
                    <a:pt x="127" y="162"/>
                    <a:pt x="127" y="162"/>
                  </a:cubicBezTo>
                  <a:cubicBezTo>
                    <a:pt x="127" y="162"/>
                    <a:pt x="127" y="162"/>
                    <a:pt x="127" y="161"/>
                  </a:cubicBezTo>
                  <a:cubicBezTo>
                    <a:pt x="128" y="160"/>
                    <a:pt x="128" y="160"/>
                    <a:pt x="128" y="159"/>
                  </a:cubicBezTo>
                  <a:cubicBezTo>
                    <a:pt x="128" y="159"/>
                    <a:pt x="128" y="159"/>
                    <a:pt x="128" y="159"/>
                  </a:cubicBezTo>
                  <a:cubicBezTo>
                    <a:pt x="129" y="159"/>
                    <a:pt x="129" y="159"/>
                    <a:pt x="129" y="159"/>
                  </a:cubicBezTo>
                  <a:cubicBezTo>
                    <a:pt x="130" y="159"/>
                    <a:pt x="130" y="159"/>
                    <a:pt x="130" y="159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4"/>
                    <a:pt x="129" y="151"/>
                    <a:pt x="129" y="148"/>
                  </a:cubicBezTo>
                  <a:cubicBezTo>
                    <a:pt x="129" y="148"/>
                    <a:pt x="128" y="141"/>
                    <a:pt x="127" y="136"/>
                  </a:cubicBezTo>
                  <a:cubicBezTo>
                    <a:pt x="127" y="132"/>
                    <a:pt x="127" y="132"/>
                    <a:pt x="127" y="132"/>
                  </a:cubicBezTo>
                  <a:cubicBezTo>
                    <a:pt x="129" y="129"/>
                    <a:pt x="133" y="125"/>
                    <a:pt x="134" y="123"/>
                  </a:cubicBezTo>
                  <a:cubicBezTo>
                    <a:pt x="134" y="123"/>
                    <a:pt x="134" y="123"/>
                    <a:pt x="134" y="123"/>
                  </a:cubicBezTo>
                  <a:cubicBezTo>
                    <a:pt x="135" y="123"/>
                    <a:pt x="135" y="123"/>
                    <a:pt x="135" y="123"/>
                  </a:cubicBezTo>
                  <a:cubicBezTo>
                    <a:pt x="135" y="123"/>
                    <a:pt x="135" y="123"/>
                    <a:pt x="135" y="123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139" y="120"/>
                    <a:pt x="139" y="119"/>
                    <a:pt x="140" y="119"/>
                  </a:cubicBezTo>
                  <a:cubicBezTo>
                    <a:pt x="140" y="119"/>
                    <a:pt x="140" y="119"/>
                    <a:pt x="140" y="119"/>
                  </a:cubicBezTo>
                  <a:cubicBezTo>
                    <a:pt x="140" y="119"/>
                    <a:pt x="140" y="119"/>
                    <a:pt x="140" y="119"/>
                  </a:cubicBezTo>
                  <a:cubicBezTo>
                    <a:pt x="142" y="117"/>
                    <a:pt x="142" y="117"/>
                    <a:pt x="142" y="117"/>
                  </a:cubicBezTo>
                  <a:cubicBezTo>
                    <a:pt x="145" y="112"/>
                    <a:pt x="147" y="108"/>
                    <a:pt x="147" y="108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47" y="89"/>
                    <a:pt x="147" y="89"/>
                    <a:pt x="147" y="89"/>
                  </a:cubicBezTo>
                  <a:cubicBezTo>
                    <a:pt x="154" y="83"/>
                    <a:pt x="154" y="83"/>
                    <a:pt x="154" y="83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7" y="73"/>
                    <a:pt x="157" y="73"/>
                    <a:pt x="157" y="73"/>
                  </a:cubicBezTo>
                  <a:cubicBezTo>
                    <a:pt x="157" y="73"/>
                    <a:pt x="157" y="73"/>
                    <a:pt x="157" y="73"/>
                  </a:cubicBezTo>
                  <a:lnTo>
                    <a:pt x="159" y="69"/>
                  </a:lnTo>
                  <a:close/>
                </a:path>
              </a:pathLst>
            </a:custGeom>
            <a:solidFill>
              <a:srgbClr val="4E61A2">
                <a:alpha val="25000"/>
              </a:srgbClr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30;p10"/>
            <p:cNvSpPr/>
            <p:nvPr/>
          </p:nvSpPr>
          <p:spPr>
            <a:xfrm>
              <a:off x="3629992" y="3189710"/>
              <a:ext cx="874366" cy="1252199"/>
            </a:xfrm>
            <a:custGeom>
              <a:avLst/>
              <a:gdLst/>
              <a:ahLst/>
              <a:cxnLst/>
              <a:rect l="l" t="t" r="r" b="b"/>
              <a:pathLst>
                <a:path w="221" h="316" extrusionOk="0">
                  <a:moveTo>
                    <a:pt x="24" y="0"/>
                  </a:moveTo>
                  <a:cubicBezTo>
                    <a:pt x="24" y="57"/>
                    <a:pt x="24" y="57"/>
                    <a:pt x="24" y="57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10" y="75"/>
                    <a:pt x="11" y="77"/>
                    <a:pt x="10" y="79"/>
                  </a:cubicBezTo>
                  <a:cubicBezTo>
                    <a:pt x="10" y="81"/>
                    <a:pt x="8" y="82"/>
                    <a:pt x="7" y="82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12" y="134"/>
                    <a:pt x="12" y="134"/>
                    <a:pt x="12" y="134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5" y="154"/>
                    <a:pt x="6" y="155"/>
                    <a:pt x="6" y="155"/>
                  </a:cubicBezTo>
                  <a:cubicBezTo>
                    <a:pt x="7" y="156"/>
                    <a:pt x="7" y="156"/>
                    <a:pt x="7" y="156"/>
                  </a:cubicBezTo>
                  <a:cubicBezTo>
                    <a:pt x="7" y="157"/>
                    <a:pt x="7" y="157"/>
                    <a:pt x="7" y="157"/>
                  </a:cubicBezTo>
                  <a:cubicBezTo>
                    <a:pt x="5" y="167"/>
                    <a:pt x="5" y="167"/>
                    <a:pt x="5" y="167"/>
                  </a:cubicBezTo>
                  <a:cubicBezTo>
                    <a:pt x="3" y="176"/>
                    <a:pt x="4" y="176"/>
                    <a:pt x="4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8"/>
                    <a:pt x="5" y="178"/>
                    <a:pt x="5" y="178"/>
                  </a:cubicBezTo>
                  <a:cubicBezTo>
                    <a:pt x="5" y="195"/>
                    <a:pt x="5" y="195"/>
                    <a:pt x="5" y="195"/>
                  </a:cubicBezTo>
                  <a:cubicBezTo>
                    <a:pt x="12" y="205"/>
                    <a:pt x="12" y="205"/>
                    <a:pt x="12" y="205"/>
                  </a:cubicBezTo>
                  <a:cubicBezTo>
                    <a:pt x="12" y="211"/>
                    <a:pt x="12" y="211"/>
                    <a:pt x="12" y="211"/>
                  </a:cubicBezTo>
                  <a:cubicBezTo>
                    <a:pt x="12" y="212"/>
                    <a:pt x="12" y="212"/>
                    <a:pt x="12" y="212"/>
                  </a:cubicBezTo>
                  <a:cubicBezTo>
                    <a:pt x="12" y="213"/>
                    <a:pt x="12" y="214"/>
                    <a:pt x="12" y="215"/>
                  </a:cubicBezTo>
                  <a:cubicBezTo>
                    <a:pt x="12" y="217"/>
                    <a:pt x="11" y="219"/>
                    <a:pt x="10" y="221"/>
                  </a:cubicBezTo>
                  <a:cubicBezTo>
                    <a:pt x="8" y="224"/>
                    <a:pt x="7" y="226"/>
                    <a:pt x="8" y="227"/>
                  </a:cubicBezTo>
                  <a:cubicBezTo>
                    <a:pt x="10" y="230"/>
                    <a:pt x="8" y="237"/>
                    <a:pt x="8" y="237"/>
                  </a:cubicBezTo>
                  <a:cubicBezTo>
                    <a:pt x="8" y="237"/>
                    <a:pt x="7" y="245"/>
                    <a:pt x="8" y="249"/>
                  </a:cubicBezTo>
                  <a:cubicBezTo>
                    <a:pt x="8" y="250"/>
                    <a:pt x="9" y="251"/>
                    <a:pt x="9" y="251"/>
                  </a:cubicBezTo>
                  <a:cubicBezTo>
                    <a:pt x="10" y="254"/>
                    <a:pt x="11" y="255"/>
                    <a:pt x="8" y="259"/>
                  </a:cubicBezTo>
                  <a:cubicBezTo>
                    <a:pt x="4" y="265"/>
                    <a:pt x="4" y="265"/>
                    <a:pt x="4" y="265"/>
                  </a:cubicBezTo>
                  <a:cubicBezTo>
                    <a:pt x="144" y="316"/>
                    <a:pt x="144" y="316"/>
                    <a:pt x="144" y="316"/>
                  </a:cubicBezTo>
                  <a:cubicBezTo>
                    <a:pt x="221" y="316"/>
                    <a:pt x="221" y="316"/>
                    <a:pt x="221" y="316"/>
                  </a:cubicBezTo>
                  <a:cubicBezTo>
                    <a:pt x="221" y="0"/>
                    <a:pt x="221" y="0"/>
                    <a:pt x="221" y="0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4E61A2">
                <a:alpha val="25000"/>
              </a:srgbClr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31;p10"/>
            <p:cNvSpPr/>
            <p:nvPr/>
          </p:nvSpPr>
          <p:spPr>
            <a:xfrm>
              <a:off x="1195220" y="4229778"/>
              <a:ext cx="2664367" cy="1598204"/>
            </a:xfrm>
            <a:custGeom>
              <a:avLst/>
              <a:gdLst/>
              <a:ahLst/>
              <a:cxnLst/>
              <a:rect l="l" t="t" r="r" b="b"/>
              <a:pathLst>
                <a:path w="1083" h="650" extrusionOk="0">
                  <a:moveTo>
                    <a:pt x="329" y="267"/>
                  </a:moveTo>
                  <a:cubicBezTo>
                    <a:pt x="332" y="268"/>
                    <a:pt x="332" y="270"/>
                    <a:pt x="336" y="270"/>
                  </a:cubicBezTo>
                  <a:cubicBezTo>
                    <a:pt x="337" y="268"/>
                    <a:pt x="339" y="267"/>
                    <a:pt x="340" y="264"/>
                  </a:cubicBezTo>
                  <a:cubicBezTo>
                    <a:pt x="336" y="260"/>
                    <a:pt x="327" y="261"/>
                    <a:pt x="325" y="254"/>
                  </a:cubicBezTo>
                  <a:cubicBezTo>
                    <a:pt x="322" y="254"/>
                    <a:pt x="321" y="252"/>
                    <a:pt x="320" y="251"/>
                  </a:cubicBezTo>
                  <a:cubicBezTo>
                    <a:pt x="320" y="246"/>
                    <a:pt x="319" y="244"/>
                    <a:pt x="318" y="241"/>
                  </a:cubicBezTo>
                  <a:cubicBezTo>
                    <a:pt x="315" y="240"/>
                    <a:pt x="310" y="241"/>
                    <a:pt x="306" y="243"/>
                  </a:cubicBezTo>
                  <a:cubicBezTo>
                    <a:pt x="303" y="240"/>
                    <a:pt x="299" y="238"/>
                    <a:pt x="296" y="235"/>
                  </a:cubicBezTo>
                  <a:cubicBezTo>
                    <a:pt x="296" y="234"/>
                    <a:pt x="298" y="230"/>
                    <a:pt x="296" y="230"/>
                  </a:cubicBezTo>
                  <a:cubicBezTo>
                    <a:pt x="292" y="234"/>
                    <a:pt x="283" y="248"/>
                    <a:pt x="294" y="250"/>
                  </a:cubicBezTo>
                  <a:cubicBezTo>
                    <a:pt x="295" y="250"/>
                    <a:pt x="296" y="250"/>
                    <a:pt x="296" y="250"/>
                  </a:cubicBezTo>
                  <a:cubicBezTo>
                    <a:pt x="298" y="249"/>
                    <a:pt x="299" y="248"/>
                    <a:pt x="302" y="248"/>
                  </a:cubicBezTo>
                  <a:cubicBezTo>
                    <a:pt x="306" y="251"/>
                    <a:pt x="312" y="254"/>
                    <a:pt x="311" y="261"/>
                  </a:cubicBezTo>
                  <a:cubicBezTo>
                    <a:pt x="315" y="262"/>
                    <a:pt x="318" y="267"/>
                    <a:pt x="317" y="272"/>
                  </a:cubicBezTo>
                  <a:cubicBezTo>
                    <a:pt x="322" y="276"/>
                    <a:pt x="322" y="266"/>
                    <a:pt x="329" y="267"/>
                  </a:cubicBezTo>
                  <a:close/>
                  <a:moveTo>
                    <a:pt x="327" y="385"/>
                  </a:moveTo>
                  <a:cubicBezTo>
                    <a:pt x="328" y="386"/>
                    <a:pt x="328" y="388"/>
                    <a:pt x="328" y="391"/>
                  </a:cubicBezTo>
                  <a:cubicBezTo>
                    <a:pt x="334" y="395"/>
                    <a:pt x="337" y="401"/>
                    <a:pt x="344" y="403"/>
                  </a:cubicBezTo>
                  <a:cubicBezTo>
                    <a:pt x="346" y="405"/>
                    <a:pt x="347" y="406"/>
                    <a:pt x="348" y="409"/>
                  </a:cubicBezTo>
                  <a:cubicBezTo>
                    <a:pt x="354" y="409"/>
                    <a:pt x="354" y="403"/>
                    <a:pt x="362" y="405"/>
                  </a:cubicBezTo>
                  <a:cubicBezTo>
                    <a:pt x="361" y="404"/>
                    <a:pt x="362" y="404"/>
                    <a:pt x="362" y="403"/>
                  </a:cubicBezTo>
                  <a:cubicBezTo>
                    <a:pt x="358" y="400"/>
                    <a:pt x="361" y="394"/>
                    <a:pt x="362" y="389"/>
                  </a:cubicBezTo>
                  <a:cubicBezTo>
                    <a:pt x="360" y="388"/>
                    <a:pt x="359" y="386"/>
                    <a:pt x="355" y="387"/>
                  </a:cubicBezTo>
                  <a:cubicBezTo>
                    <a:pt x="355" y="385"/>
                    <a:pt x="354" y="384"/>
                    <a:pt x="355" y="382"/>
                  </a:cubicBezTo>
                  <a:cubicBezTo>
                    <a:pt x="349" y="385"/>
                    <a:pt x="342" y="380"/>
                    <a:pt x="339" y="387"/>
                  </a:cubicBezTo>
                  <a:cubicBezTo>
                    <a:pt x="336" y="385"/>
                    <a:pt x="330" y="382"/>
                    <a:pt x="327" y="385"/>
                  </a:cubicBezTo>
                  <a:close/>
                  <a:moveTo>
                    <a:pt x="652" y="391"/>
                  </a:moveTo>
                  <a:cubicBezTo>
                    <a:pt x="649" y="391"/>
                    <a:pt x="648" y="393"/>
                    <a:pt x="649" y="394"/>
                  </a:cubicBezTo>
                  <a:cubicBezTo>
                    <a:pt x="651" y="394"/>
                    <a:pt x="652" y="393"/>
                    <a:pt x="652" y="391"/>
                  </a:cubicBezTo>
                  <a:close/>
                  <a:moveTo>
                    <a:pt x="696" y="430"/>
                  </a:moveTo>
                  <a:cubicBezTo>
                    <a:pt x="698" y="425"/>
                    <a:pt x="701" y="417"/>
                    <a:pt x="696" y="415"/>
                  </a:cubicBezTo>
                  <a:cubicBezTo>
                    <a:pt x="693" y="420"/>
                    <a:pt x="691" y="427"/>
                    <a:pt x="696" y="430"/>
                  </a:cubicBezTo>
                  <a:close/>
                  <a:moveTo>
                    <a:pt x="710" y="423"/>
                  </a:moveTo>
                  <a:cubicBezTo>
                    <a:pt x="709" y="418"/>
                    <a:pt x="704" y="421"/>
                    <a:pt x="706" y="425"/>
                  </a:cubicBezTo>
                  <a:cubicBezTo>
                    <a:pt x="703" y="426"/>
                    <a:pt x="704" y="428"/>
                    <a:pt x="702" y="431"/>
                  </a:cubicBezTo>
                  <a:cubicBezTo>
                    <a:pt x="700" y="435"/>
                    <a:pt x="693" y="436"/>
                    <a:pt x="695" y="439"/>
                  </a:cubicBezTo>
                  <a:cubicBezTo>
                    <a:pt x="694" y="439"/>
                    <a:pt x="694" y="440"/>
                    <a:pt x="693" y="440"/>
                  </a:cubicBezTo>
                  <a:cubicBezTo>
                    <a:pt x="693" y="441"/>
                    <a:pt x="693" y="443"/>
                    <a:pt x="693" y="444"/>
                  </a:cubicBezTo>
                  <a:cubicBezTo>
                    <a:pt x="697" y="444"/>
                    <a:pt x="699" y="443"/>
                    <a:pt x="700" y="441"/>
                  </a:cubicBezTo>
                  <a:cubicBezTo>
                    <a:pt x="702" y="443"/>
                    <a:pt x="704" y="439"/>
                    <a:pt x="702" y="437"/>
                  </a:cubicBezTo>
                  <a:cubicBezTo>
                    <a:pt x="703" y="436"/>
                    <a:pt x="703" y="437"/>
                    <a:pt x="704" y="437"/>
                  </a:cubicBezTo>
                  <a:cubicBezTo>
                    <a:pt x="703" y="430"/>
                    <a:pt x="712" y="429"/>
                    <a:pt x="712" y="422"/>
                  </a:cubicBezTo>
                  <a:cubicBezTo>
                    <a:pt x="711" y="422"/>
                    <a:pt x="711" y="423"/>
                    <a:pt x="710" y="423"/>
                  </a:cubicBezTo>
                  <a:close/>
                  <a:moveTo>
                    <a:pt x="240" y="483"/>
                  </a:moveTo>
                  <a:cubicBezTo>
                    <a:pt x="242" y="482"/>
                    <a:pt x="245" y="482"/>
                    <a:pt x="246" y="478"/>
                  </a:cubicBezTo>
                  <a:cubicBezTo>
                    <a:pt x="243" y="480"/>
                    <a:pt x="239" y="477"/>
                    <a:pt x="238" y="479"/>
                  </a:cubicBezTo>
                  <a:cubicBezTo>
                    <a:pt x="237" y="482"/>
                    <a:pt x="241" y="481"/>
                    <a:pt x="240" y="483"/>
                  </a:cubicBezTo>
                  <a:close/>
                  <a:moveTo>
                    <a:pt x="248" y="509"/>
                  </a:moveTo>
                  <a:cubicBezTo>
                    <a:pt x="249" y="508"/>
                    <a:pt x="251" y="508"/>
                    <a:pt x="251" y="506"/>
                  </a:cubicBezTo>
                  <a:cubicBezTo>
                    <a:pt x="250" y="505"/>
                    <a:pt x="247" y="505"/>
                    <a:pt x="245" y="503"/>
                  </a:cubicBezTo>
                  <a:cubicBezTo>
                    <a:pt x="244" y="505"/>
                    <a:pt x="246" y="507"/>
                    <a:pt x="248" y="509"/>
                  </a:cubicBezTo>
                  <a:close/>
                  <a:moveTo>
                    <a:pt x="428" y="592"/>
                  </a:moveTo>
                  <a:cubicBezTo>
                    <a:pt x="426" y="592"/>
                    <a:pt x="427" y="593"/>
                    <a:pt x="426" y="593"/>
                  </a:cubicBezTo>
                  <a:cubicBezTo>
                    <a:pt x="426" y="593"/>
                    <a:pt x="425" y="592"/>
                    <a:pt x="425" y="591"/>
                  </a:cubicBezTo>
                  <a:cubicBezTo>
                    <a:pt x="418" y="591"/>
                    <a:pt x="419" y="600"/>
                    <a:pt x="420" y="603"/>
                  </a:cubicBezTo>
                  <a:cubicBezTo>
                    <a:pt x="421" y="603"/>
                    <a:pt x="421" y="601"/>
                    <a:pt x="422" y="600"/>
                  </a:cubicBezTo>
                  <a:cubicBezTo>
                    <a:pt x="424" y="602"/>
                    <a:pt x="425" y="603"/>
                    <a:pt x="427" y="604"/>
                  </a:cubicBezTo>
                  <a:cubicBezTo>
                    <a:pt x="427" y="603"/>
                    <a:pt x="427" y="601"/>
                    <a:pt x="429" y="601"/>
                  </a:cubicBezTo>
                  <a:cubicBezTo>
                    <a:pt x="429" y="599"/>
                    <a:pt x="427" y="598"/>
                    <a:pt x="427" y="596"/>
                  </a:cubicBezTo>
                  <a:cubicBezTo>
                    <a:pt x="428" y="597"/>
                    <a:pt x="430" y="599"/>
                    <a:pt x="431" y="600"/>
                  </a:cubicBezTo>
                  <a:cubicBezTo>
                    <a:pt x="432" y="599"/>
                    <a:pt x="433" y="596"/>
                    <a:pt x="432" y="594"/>
                  </a:cubicBezTo>
                  <a:cubicBezTo>
                    <a:pt x="430" y="595"/>
                    <a:pt x="428" y="594"/>
                    <a:pt x="428" y="592"/>
                  </a:cubicBezTo>
                  <a:close/>
                  <a:moveTo>
                    <a:pt x="11" y="620"/>
                  </a:moveTo>
                  <a:cubicBezTo>
                    <a:pt x="13" y="620"/>
                    <a:pt x="15" y="621"/>
                    <a:pt x="15" y="618"/>
                  </a:cubicBezTo>
                  <a:cubicBezTo>
                    <a:pt x="12" y="618"/>
                    <a:pt x="11" y="617"/>
                    <a:pt x="10" y="616"/>
                  </a:cubicBezTo>
                  <a:cubicBezTo>
                    <a:pt x="9" y="615"/>
                    <a:pt x="9" y="614"/>
                    <a:pt x="8" y="612"/>
                  </a:cubicBezTo>
                  <a:cubicBezTo>
                    <a:pt x="5" y="612"/>
                    <a:pt x="3" y="609"/>
                    <a:pt x="0" y="612"/>
                  </a:cubicBezTo>
                  <a:cubicBezTo>
                    <a:pt x="2" y="614"/>
                    <a:pt x="3" y="617"/>
                    <a:pt x="5" y="619"/>
                  </a:cubicBezTo>
                  <a:cubicBezTo>
                    <a:pt x="4" y="620"/>
                    <a:pt x="3" y="619"/>
                    <a:pt x="1" y="619"/>
                  </a:cubicBezTo>
                  <a:cubicBezTo>
                    <a:pt x="1" y="620"/>
                    <a:pt x="0" y="620"/>
                    <a:pt x="0" y="621"/>
                  </a:cubicBezTo>
                  <a:cubicBezTo>
                    <a:pt x="3" y="621"/>
                    <a:pt x="2" y="625"/>
                    <a:pt x="5" y="626"/>
                  </a:cubicBezTo>
                  <a:cubicBezTo>
                    <a:pt x="5" y="624"/>
                    <a:pt x="5" y="623"/>
                    <a:pt x="6" y="623"/>
                  </a:cubicBezTo>
                  <a:cubicBezTo>
                    <a:pt x="9" y="623"/>
                    <a:pt x="9" y="620"/>
                    <a:pt x="11" y="620"/>
                  </a:cubicBezTo>
                  <a:close/>
                  <a:moveTo>
                    <a:pt x="312" y="616"/>
                  </a:moveTo>
                  <a:cubicBezTo>
                    <a:pt x="312" y="615"/>
                    <a:pt x="314" y="615"/>
                    <a:pt x="313" y="613"/>
                  </a:cubicBezTo>
                  <a:cubicBezTo>
                    <a:pt x="310" y="613"/>
                    <a:pt x="309" y="613"/>
                    <a:pt x="308" y="614"/>
                  </a:cubicBezTo>
                  <a:cubicBezTo>
                    <a:pt x="308" y="616"/>
                    <a:pt x="310" y="617"/>
                    <a:pt x="308" y="619"/>
                  </a:cubicBezTo>
                  <a:cubicBezTo>
                    <a:pt x="307" y="616"/>
                    <a:pt x="304" y="617"/>
                    <a:pt x="304" y="614"/>
                  </a:cubicBezTo>
                  <a:cubicBezTo>
                    <a:pt x="299" y="612"/>
                    <a:pt x="296" y="617"/>
                    <a:pt x="298" y="621"/>
                  </a:cubicBezTo>
                  <a:cubicBezTo>
                    <a:pt x="300" y="621"/>
                    <a:pt x="301" y="620"/>
                    <a:pt x="302" y="622"/>
                  </a:cubicBezTo>
                  <a:cubicBezTo>
                    <a:pt x="304" y="621"/>
                    <a:pt x="307" y="620"/>
                    <a:pt x="310" y="621"/>
                  </a:cubicBezTo>
                  <a:cubicBezTo>
                    <a:pt x="311" y="620"/>
                    <a:pt x="312" y="619"/>
                    <a:pt x="315" y="619"/>
                  </a:cubicBezTo>
                  <a:cubicBezTo>
                    <a:pt x="315" y="616"/>
                    <a:pt x="313" y="617"/>
                    <a:pt x="312" y="616"/>
                  </a:cubicBezTo>
                  <a:close/>
                  <a:moveTo>
                    <a:pt x="372" y="618"/>
                  </a:moveTo>
                  <a:cubicBezTo>
                    <a:pt x="370" y="621"/>
                    <a:pt x="376" y="625"/>
                    <a:pt x="379" y="624"/>
                  </a:cubicBezTo>
                  <a:cubicBezTo>
                    <a:pt x="379" y="623"/>
                    <a:pt x="378" y="621"/>
                    <a:pt x="378" y="620"/>
                  </a:cubicBezTo>
                  <a:cubicBezTo>
                    <a:pt x="375" y="621"/>
                    <a:pt x="376" y="617"/>
                    <a:pt x="372" y="618"/>
                  </a:cubicBezTo>
                  <a:close/>
                  <a:moveTo>
                    <a:pt x="29" y="623"/>
                  </a:moveTo>
                  <a:cubicBezTo>
                    <a:pt x="29" y="620"/>
                    <a:pt x="28" y="619"/>
                    <a:pt x="26" y="619"/>
                  </a:cubicBezTo>
                  <a:cubicBezTo>
                    <a:pt x="24" y="620"/>
                    <a:pt x="24" y="622"/>
                    <a:pt x="22" y="623"/>
                  </a:cubicBezTo>
                  <a:cubicBezTo>
                    <a:pt x="18" y="622"/>
                    <a:pt x="16" y="625"/>
                    <a:pt x="13" y="622"/>
                  </a:cubicBezTo>
                  <a:cubicBezTo>
                    <a:pt x="12" y="622"/>
                    <a:pt x="10" y="622"/>
                    <a:pt x="10" y="623"/>
                  </a:cubicBezTo>
                  <a:cubicBezTo>
                    <a:pt x="10" y="624"/>
                    <a:pt x="10" y="625"/>
                    <a:pt x="11" y="626"/>
                  </a:cubicBezTo>
                  <a:cubicBezTo>
                    <a:pt x="12" y="627"/>
                    <a:pt x="12" y="625"/>
                    <a:pt x="13" y="624"/>
                  </a:cubicBezTo>
                  <a:cubicBezTo>
                    <a:pt x="13" y="626"/>
                    <a:pt x="16" y="625"/>
                    <a:pt x="18" y="626"/>
                  </a:cubicBezTo>
                  <a:cubicBezTo>
                    <a:pt x="19" y="627"/>
                    <a:pt x="19" y="628"/>
                    <a:pt x="20" y="629"/>
                  </a:cubicBezTo>
                  <a:cubicBezTo>
                    <a:pt x="22" y="628"/>
                    <a:pt x="22" y="629"/>
                    <a:pt x="24" y="629"/>
                  </a:cubicBezTo>
                  <a:cubicBezTo>
                    <a:pt x="25" y="627"/>
                    <a:pt x="26" y="623"/>
                    <a:pt x="29" y="623"/>
                  </a:cubicBezTo>
                  <a:close/>
                  <a:moveTo>
                    <a:pt x="53" y="629"/>
                  </a:moveTo>
                  <a:cubicBezTo>
                    <a:pt x="53" y="627"/>
                    <a:pt x="53" y="627"/>
                    <a:pt x="55" y="627"/>
                  </a:cubicBezTo>
                  <a:cubicBezTo>
                    <a:pt x="54" y="615"/>
                    <a:pt x="43" y="628"/>
                    <a:pt x="53" y="629"/>
                  </a:cubicBezTo>
                  <a:close/>
                  <a:moveTo>
                    <a:pt x="45" y="631"/>
                  </a:moveTo>
                  <a:cubicBezTo>
                    <a:pt x="46" y="627"/>
                    <a:pt x="39" y="630"/>
                    <a:pt x="38" y="627"/>
                  </a:cubicBezTo>
                  <a:cubicBezTo>
                    <a:pt x="41" y="627"/>
                    <a:pt x="41" y="624"/>
                    <a:pt x="41" y="622"/>
                  </a:cubicBezTo>
                  <a:cubicBezTo>
                    <a:pt x="38" y="623"/>
                    <a:pt x="38" y="622"/>
                    <a:pt x="35" y="622"/>
                  </a:cubicBezTo>
                  <a:cubicBezTo>
                    <a:pt x="33" y="623"/>
                    <a:pt x="34" y="627"/>
                    <a:pt x="32" y="627"/>
                  </a:cubicBezTo>
                  <a:cubicBezTo>
                    <a:pt x="32" y="626"/>
                    <a:pt x="31" y="626"/>
                    <a:pt x="30" y="626"/>
                  </a:cubicBezTo>
                  <a:cubicBezTo>
                    <a:pt x="29" y="627"/>
                    <a:pt x="29" y="628"/>
                    <a:pt x="29" y="629"/>
                  </a:cubicBezTo>
                  <a:cubicBezTo>
                    <a:pt x="27" y="630"/>
                    <a:pt x="25" y="632"/>
                    <a:pt x="24" y="634"/>
                  </a:cubicBezTo>
                  <a:cubicBezTo>
                    <a:pt x="25" y="634"/>
                    <a:pt x="25" y="634"/>
                    <a:pt x="26" y="635"/>
                  </a:cubicBezTo>
                  <a:cubicBezTo>
                    <a:pt x="28" y="635"/>
                    <a:pt x="27" y="633"/>
                    <a:pt x="29" y="633"/>
                  </a:cubicBezTo>
                  <a:cubicBezTo>
                    <a:pt x="29" y="634"/>
                    <a:pt x="29" y="634"/>
                    <a:pt x="29" y="635"/>
                  </a:cubicBezTo>
                  <a:cubicBezTo>
                    <a:pt x="31" y="635"/>
                    <a:pt x="31" y="636"/>
                    <a:pt x="32" y="636"/>
                  </a:cubicBezTo>
                  <a:cubicBezTo>
                    <a:pt x="33" y="632"/>
                    <a:pt x="38" y="636"/>
                    <a:pt x="38" y="633"/>
                  </a:cubicBezTo>
                  <a:cubicBezTo>
                    <a:pt x="39" y="635"/>
                    <a:pt x="42" y="635"/>
                    <a:pt x="44" y="635"/>
                  </a:cubicBezTo>
                  <a:cubicBezTo>
                    <a:pt x="44" y="634"/>
                    <a:pt x="45" y="633"/>
                    <a:pt x="45" y="632"/>
                  </a:cubicBezTo>
                  <a:cubicBezTo>
                    <a:pt x="46" y="633"/>
                    <a:pt x="46" y="634"/>
                    <a:pt x="46" y="635"/>
                  </a:cubicBezTo>
                  <a:cubicBezTo>
                    <a:pt x="49" y="635"/>
                    <a:pt x="49" y="634"/>
                    <a:pt x="51" y="635"/>
                  </a:cubicBezTo>
                  <a:cubicBezTo>
                    <a:pt x="51" y="634"/>
                    <a:pt x="51" y="633"/>
                    <a:pt x="53" y="634"/>
                  </a:cubicBezTo>
                  <a:cubicBezTo>
                    <a:pt x="53" y="633"/>
                    <a:pt x="53" y="632"/>
                    <a:pt x="53" y="630"/>
                  </a:cubicBezTo>
                  <a:cubicBezTo>
                    <a:pt x="49" y="631"/>
                    <a:pt x="47" y="628"/>
                    <a:pt x="45" y="631"/>
                  </a:cubicBezTo>
                  <a:close/>
                  <a:moveTo>
                    <a:pt x="113" y="644"/>
                  </a:moveTo>
                  <a:cubicBezTo>
                    <a:pt x="111" y="640"/>
                    <a:pt x="101" y="641"/>
                    <a:pt x="99" y="638"/>
                  </a:cubicBezTo>
                  <a:cubicBezTo>
                    <a:pt x="99" y="637"/>
                    <a:pt x="97" y="636"/>
                    <a:pt x="98" y="636"/>
                  </a:cubicBezTo>
                  <a:cubicBezTo>
                    <a:pt x="101" y="637"/>
                    <a:pt x="102" y="635"/>
                    <a:pt x="104" y="634"/>
                  </a:cubicBezTo>
                  <a:cubicBezTo>
                    <a:pt x="104" y="630"/>
                    <a:pt x="102" y="630"/>
                    <a:pt x="101" y="627"/>
                  </a:cubicBezTo>
                  <a:cubicBezTo>
                    <a:pt x="98" y="627"/>
                    <a:pt x="96" y="626"/>
                    <a:pt x="95" y="629"/>
                  </a:cubicBezTo>
                  <a:cubicBezTo>
                    <a:pt x="95" y="628"/>
                    <a:pt x="93" y="628"/>
                    <a:pt x="92" y="629"/>
                  </a:cubicBezTo>
                  <a:cubicBezTo>
                    <a:pt x="92" y="631"/>
                    <a:pt x="95" y="631"/>
                    <a:pt x="96" y="633"/>
                  </a:cubicBezTo>
                  <a:cubicBezTo>
                    <a:pt x="92" y="633"/>
                    <a:pt x="89" y="632"/>
                    <a:pt x="85" y="635"/>
                  </a:cubicBezTo>
                  <a:cubicBezTo>
                    <a:pt x="84" y="633"/>
                    <a:pt x="81" y="635"/>
                    <a:pt x="79" y="632"/>
                  </a:cubicBezTo>
                  <a:cubicBezTo>
                    <a:pt x="79" y="634"/>
                    <a:pt x="76" y="632"/>
                    <a:pt x="75" y="634"/>
                  </a:cubicBezTo>
                  <a:cubicBezTo>
                    <a:pt x="74" y="632"/>
                    <a:pt x="69" y="631"/>
                    <a:pt x="68" y="633"/>
                  </a:cubicBezTo>
                  <a:cubicBezTo>
                    <a:pt x="75" y="637"/>
                    <a:pt x="85" y="638"/>
                    <a:pt x="90" y="640"/>
                  </a:cubicBezTo>
                  <a:cubicBezTo>
                    <a:pt x="93" y="636"/>
                    <a:pt x="100" y="641"/>
                    <a:pt x="102" y="645"/>
                  </a:cubicBezTo>
                  <a:cubicBezTo>
                    <a:pt x="110" y="646"/>
                    <a:pt x="113" y="649"/>
                    <a:pt x="124" y="650"/>
                  </a:cubicBezTo>
                  <a:cubicBezTo>
                    <a:pt x="122" y="646"/>
                    <a:pt x="115" y="646"/>
                    <a:pt x="113" y="644"/>
                  </a:cubicBezTo>
                  <a:close/>
                  <a:moveTo>
                    <a:pt x="256" y="630"/>
                  </a:moveTo>
                  <a:cubicBezTo>
                    <a:pt x="254" y="630"/>
                    <a:pt x="252" y="630"/>
                    <a:pt x="252" y="627"/>
                  </a:cubicBezTo>
                  <a:cubicBezTo>
                    <a:pt x="244" y="625"/>
                    <a:pt x="237" y="632"/>
                    <a:pt x="240" y="636"/>
                  </a:cubicBezTo>
                  <a:cubicBezTo>
                    <a:pt x="238" y="635"/>
                    <a:pt x="236" y="636"/>
                    <a:pt x="234" y="634"/>
                  </a:cubicBezTo>
                  <a:cubicBezTo>
                    <a:pt x="233" y="637"/>
                    <a:pt x="226" y="637"/>
                    <a:pt x="229" y="642"/>
                  </a:cubicBezTo>
                  <a:cubicBezTo>
                    <a:pt x="226" y="642"/>
                    <a:pt x="226" y="644"/>
                    <a:pt x="225" y="645"/>
                  </a:cubicBezTo>
                  <a:cubicBezTo>
                    <a:pt x="223" y="643"/>
                    <a:pt x="223" y="649"/>
                    <a:pt x="220" y="646"/>
                  </a:cubicBezTo>
                  <a:cubicBezTo>
                    <a:pt x="220" y="649"/>
                    <a:pt x="219" y="646"/>
                    <a:pt x="218" y="649"/>
                  </a:cubicBezTo>
                  <a:cubicBezTo>
                    <a:pt x="223" y="649"/>
                    <a:pt x="225" y="647"/>
                    <a:pt x="229" y="648"/>
                  </a:cubicBezTo>
                  <a:cubicBezTo>
                    <a:pt x="228" y="646"/>
                    <a:pt x="232" y="645"/>
                    <a:pt x="236" y="645"/>
                  </a:cubicBezTo>
                  <a:cubicBezTo>
                    <a:pt x="239" y="639"/>
                    <a:pt x="247" y="638"/>
                    <a:pt x="254" y="636"/>
                  </a:cubicBezTo>
                  <a:cubicBezTo>
                    <a:pt x="253" y="632"/>
                    <a:pt x="257" y="633"/>
                    <a:pt x="256" y="630"/>
                  </a:cubicBezTo>
                  <a:close/>
                  <a:moveTo>
                    <a:pt x="199" y="641"/>
                  </a:moveTo>
                  <a:cubicBezTo>
                    <a:pt x="196" y="643"/>
                    <a:pt x="200" y="647"/>
                    <a:pt x="202" y="644"/>
                  </a:cubicBezTo>
                  <a:cubicBezTo>
                    <a:pt x="203" y="645"/>
                    <a:pt x="203" y="647"/>
                    <a:pt x="205" y="647"/>
                  </a:cubicBezTo>
                  <a:cubicBezTo>
                    <a:pt x="206" y="646"/>
                    <a:pt x="208" y="645"/>
                    <a:pt x="207" y="643"/>
                  </a:cubicBezTo>
                  <a:cubicBezTo>
                    <a:pt x="205" y="640"/>
                    <a:pt x="203" y="642"/>
                    <a:pt x="199" y="641"/>
                  </a:cubicBezTo>
                  <a:close/>
                  <a:moveTo>
                    <a:pt x="140" y="642"/>
                  </a:moveTo>
                  <a:cubicBezTo>
                    <a:pt x="136" y="641"/>
                    <a:pt x="133" y="642"/>
                    <a:pt x="132" y="646"/>
                  </a:cubicBezTo>
                  <a:cubicBezTo>
                    <a:pt x="135" y="648"/>
                    <a:pt x="139" y="647"/>
                    <a:pt x="142" y="646"/>
                  </a:cubicBezTo>
                  <a:cubicBezTo>
                    <a:pt x="143" y="643"/>
                    <a:pt x="140" y="644"/>
                    <a:pt x="140" y="642"/>
                  </a:cubicBezTo>
                  <a:close/>
                  <a:moveTo>
                    <a:pt x="176" y="647"/>
                  </a:moveTo>
                  <a:cubicBezTo>
                    <a:pt x="178" y="649"/>
                    <a:pt x="182" y="647"/>
                    <a:pt x="185" y="646"/>
                  </a:cubicBezTo>
                  <a:cubicBezTo>
                    <a:pt x="185" y="639"/>
                    <a:pt x="177" y="643"/>
                    <a:pt x="176" y="647"/>
                  </a:cubicBezTo>
                  <a:close/>
                  <a:moveTo>
                    <a:pt x="168" y="645"/>
                  </a:moveTo>
                  <a:cubicBezTo>
                    <a:pt x="166" y="645"/>
                    <a:pt x="164" y="646"/>
                    <a:pt x="165" y="648"/>
                  </a:cubicBezTo>
                  <a:cubicBezTo>
                    <a:pt x="166" y="648"/>
                    <a:pt x="166" y="649"/>
                    <a:pt x="168" y="649"/>
                  </a:cubicBezTo>
                  <a:cubicBezTo>
                    <a:pt x="168" y="648"/>
                    <a:pt x="168" y="648"/>
                    <a:pt x="169" y="648"/>
                  </a:cubicBezTo>
                  <a:cubicBezTo>
                    <a:pt x="169" y="646"/>
                    <a:pt x="168" y="646"/>
                    <a:pt x="168" y="645"/>
                  </a:cubicBezTo>
                  <a:close/>
                  <a:moveTo>
                    <a:pt x="614" y="497"/>
                  </a:moveTo>
                  <a:cubicBezTo>
                    <a:pt x="614" y="499"/>
                    <a:pt x="613" y="499"/>
                    <a:pt x="612" y="498"/>
                  </a:cubicBezTo>
                  <a:cubicBezTo>
                    <a:pt x="613" y="498"/>
                    <a:pt x="612" y="497"/>
                    <a:pt x="613" y="496"/>
                  </a:cubicBezTo>
                  <a:cubicBezTo>
                    <a:pt x="611" y="494"/>
                    <a:pt x="611" y="497"/>
                    <a:pt x="610" y="497"/>
                  </a:cubicBezTo>
                  <a:cubicBezTo>
                    <a:pt x="610" y="496"/>
                    <a:pt x="609" y="495"/>
                    <a:pt x="608" y="494"/>
                  </a:cubicBezTo>
                  <a:cubicBezTo>
                    <a:pt x="608" y="495"/>
                    <a:pt x="608" y="494"/>
                    <a:pt x="607" y="494"/>
                  </a:cubicBezTo>
                  <a:cubicBezTo>
                    <a:pt x="606" y="494"/>
                    <a:pt x="607" y="496"/>
                    <a:pt x="606" y="496"/>
                  </a:cubicBezTo>
                  <a:cubicBezTo>
                    <a:pt x="605" y="496"/>
                    <a:pt x="605" y="495"/>
                    <a:pt x="605" y="494"/>
                  </a:cubicBezTo>
                  <a:cubicBezTo>
                    <a:pt x="607" y="492"/>
                    <a:pt x="609" y="491"/>
                    <a:pt x="608" y="486"/>
                  </a:cubicBezTo>
                  <a:cubicBezTo>
                    <a:pt x="605" y="487"/>
                    <a:pt x="600" y="485"/>
                    <a:pt x="601" y="492"/>
                  </a:cubicBezTo>
                  <a:cubicBezTo>
                    <a:pt x="599" y="493"/>
                    <a:pt x="598" y="495"/>
                    <a:pt x="596" y="495"/>
                  </a:cubicBezTo>
                  <a:cubicBezTo>
                    <a:pt x="596" y="496"/>
                    <a:pt x="597" y="496"/>
                    <a:pt x="597" y="497"/>
                  </a:cubicBezTo>
                  <a:cubicBezTo>
                    <a:pt x="594" y="496"/>
                    <a:pt x="596" y="499"/>
                    <a:pt x="595" y="499"/>
                  </a:cubicBezTo>
                  <a:cubicBezTo>
                    <a:pt x="595" y="498"/>
                    <a:pt x="594" y="498"/>
                    <a:pt x="593" y="498"/>
                  </a:cubicBezTo>
                  <a:cubicBezTo>
                    <a:pt x="591" y="499"/>
                    <a:pt x="592" y="501"/>
                    <a:pt x="592" y="502"/>
                  </a:cubicBezTo>
                  <a:cubicBezTo>
                    <a:pt x="589" y="501"/>
                    <a:pt x="587" y="506"/>
                    <a:pt x="585" y="508"/>
                  </a:cubicBezTo>
                  <a:cubicBezTo>
                    <a:pt x="587" y="509"/>
                    <a:pt x="592" y="509"/>
                    <a:pt x="591" y="511"/>
                  </a:cubicBezTo>
                  <a:cubicBezTo>
                    <a:pt x="591" y="510"/>
                    <a:pt x="588" y="508"/>
                    <a:pt x="587" y="511"/>
                  </a:cubicBezTo>
                  <a:cubicBezTo>
                    <a:pt x="588" y="511"/>
                    <a:pt x="589" y="512"/>
                    <a:pt x="590" y="513"/>
                  </a:cubicBezTo>
                  <a:cubicBezTo>
                    <a:pt x="587" y="513"/>
                    <a:pt x="587" y="510"/>
                    <a:pt x="583" y="510"/>
                  </a:cubicBezTo>
                  <a:cubicBezTo>
                    <a:pt x="581" y="512"/>
                    <a:pt x="583" y="513"/>
                    <a:pt x="584" y="515"/>
                  </a:cubicBezTo>
                  <a:cubicBezTo>
                    <a:pt x="583" y="515"/>
                    <a:pt x="584" y="517"/>
                    <a:pt x="583" y="518"/>
                  </a:cubicBezTo>
                  <a:cubicBezTo>
                    <a:pt x="583" y="515"/>
                    <a:pt x="581" y="515"/>
                    <a:pt x="582" y="513"/>
                  </a:cubicBezTo>
                  <a:cubicBezTo>
                    <a:pt x="577" y="512"/>
                    <a:pt x="573" y="514"/>
                    <a:pt x="574" y="519"/>
                  </a:cubicBezTo>
                  <a:cubicBezTo>
                    <a:pt x="574" y="520"/>
                    <a:pt x="576" y="521"/>
                    <a:pt x="577" y="521"/>
                  </a:cubicBezTo>
                  <a:cubicBezTo>
                    <a:pt x="576" y="521"/>
                    <a:pt x="575" y="521"/>
                    <a:pt x="575" y="522"/>
                  </a:cubicBezTo>
                  <a:cubicBezTo>
                    <a:pt x="576" y="524"/>
                    <a:pt x="576" y="528"/>
                    <a:pt x="575" y="530"/>
                  </a:cubicBezTo>
                  <a:cubicBezTo>
                    <a:pt x="576" y="521"/>
                    <a:pt x="567" y="518"/>
                    <a:pt x="563" y="524"/>
                  </a:cubicBezTo>
                  <a:cubicBezTo>
                    <a:pt x="559" y="525"/>
                    <a:pt x="556" y="531"/>
                    <a:pt x="555" y="534"/>
                  </a:cubicBezTo>
                  <a:cubicBezTo>
                    <a:pt x="560" y="534"/>
                    <a:pt x="561" y="539"/>
                    <a:pt x="560" y="546"/>
                  </a:cubicBezTo>
                  <a:cubicBezTo>
                    <a:pt x="563" y="546"/>
                    <a:pt x="565" y="549"/>
                    <a:pt x="564" y="552"/>
                  </a:cubicBezTo>
                  <a:cubicBezTo>
                    <a:pt x="568" y="550"/>
                    <a:pt x="570" y="545"/>
                    <a:pt x="574" y="549"/>
                  </a:cubicBezTo>
                  <a:cubicBezTo>
                    <a:pt x="570" y="549"/>
                    <a:pt x="568" y="552"/>
                    <a:pt x="567" y="555"/>
                  </a:cubicBezTo>
                  <a:cubicBezTo>
                    <a:pt x="568" y="556"/>
                    <a:pt x="570" y="556"/>
                    <a:pt x="572" y="556"/>
                  </a:cubicBezTo>
                  <a:cubicBezTo>
                    <a:pt x="574" y="554"/>
                    <a:pt x="575" y="553"/>
                    <a:pt x="578" y="552"/>
                  </a:cubicBezTo>
                  <a:cubicBezTo>
                    <a:pt x="578" y="551"/>
                    <a:pt x="578" y="551"/>
                    <a:pt x="578" y="550"/>
                  </a:cubicBezTo>
                  <a:cubicBezTo>
                    <a:pt x="582" y="550"/>
                    <a:pt x="581" y="547"/>
                    <a:pt x="580" y="544"/>
                  </a:cubicBezTo>
                  <a:cubicBezTo>
                    <a:pt x="583" y="546"/>
                    <a:pt x="582" y="543"/>
                    <a:pt x="584" y="543"/>
                  </a:cubicBezTo>
                  <a:cubicBezTo>
                    <a:pt x="583" y="545"/>
                    <a:pt x="585" y="546"/>
                    <a:pt x="585" y="548"/>
                  </a:cubicBezTo>
                  <a:cubicBezTo>
                    <a:pt x="588" y="548"/>
                    <a:pt x="588" y="546"/>
                    <a:pt x="589" y="544"/>
                  </a:cubicBezTo>
                  <a:cubicBezTo>
                    <a:pt x="591" y="545"/>
                    <a:pt x="592" y="542"/>
                    <a:pt x="595" y="543"/>
                  </a:cubicBezTo>
                  <a:cubicBezTo>
                    <a:pt x="595" y="542"/>
                    <a:pt x="596" y="542"/>
                    <a:pt x="595" y="541"/>
                  </a:cubicBezTo>
                  <a:cubicBezTo>
                    <a:pt x="594" y="540"/>
                    <a:pt x="592" y="540"/>
                    <a:pt x="592" y="540"/>
                  </a:cubicBezTo>
                  <a:cubicBezTo>
                    <a:pt x="595" y="540"/>
                    <a:pt x="593" y="536"/>
                    <a:pt x="593" y="535"/>
                  </a:cubicBezTo>
                  <a:cubicBezTo>
                    <a:pt x="594" y="538"/>
                    <a:pt x="597" y="538"/>
                    <a:pt x="599" y="538"/>
                  </a:cubicBezTo>
                  <a:cubicBezTo>
                    <a:pt x="600" y="536"/>
                    <a:pt x="602" y="535"/>
                    <a:pt x="601" y="533"/>
                  </a:cubicBezTo>
                  <a:cubicBezTo>
                    <a:pt x="600" y="532"/>
                    <a:pt x="598" y="531"/>
                    <a:pt x="598" y="529"/>
                  </a:cubicBezTo>
                  <a:cubicBezTo>
                    <a:pt x="600" y="532"/>
                    <a:pt x="603" y="532"/>
                    <a:pt x="607" y="533"/>
                  </a:cubicBezTo>
                  <a:cubicBezTo>
                    <a:pt x="606" y="528"/>
                    <a:pt x="611" y="529"/>
                    <a:pt x="610" y="524"/>
                  </a:cubicBezTo>
                  <a:cubicBezTo>
                    <a:pt x="608" y="525"/>
                    <a:pt x="607" y="523"/>
                    <a:pt x="605" y="525"/>
                  </a:cubicBezTo>
                  <a:cubicBezTo>
                    <a:pt x="606" y="522"/>
                    <a:pt x="605" y="522"/>
                    <a:pt x="605" y="520"/>
                  </a:cubicBezTo>
                  <a:cubicBezTo>
                    <a:pt x="606" y="520"/>
                    <a:pt x="606" y="519"/>
                    <a:pt x="607" y="519"/>
                  </a:cubicBezTo>
                  <a:cubicBezTo>
                    <a:pt x="607" y="515"/>
                    <a:pt x="606" y="516"/>
                    <a:pt x="608" y="513"/>
                  </a:cubicBezTo>
                  <a:cubicBezTo>
                    <a:pt x="607" y="513"/>
                    <a:pt x="606" y="513"/>
                    <a:pt x="606" y="511"/>
                  </a:cubicBezTo>
                  <a:cubicBezTo>
                    <a:pt x="603" y="513"/>
                    <a:pt x="601" y="513"/>
                    <a:pt x="598" y="515"/>
                  </a:cubicBezTo>
                  <a:cubicBezTo>
                    <a:pt x="599" y="513"/>
                    <a:pt x="597" y="513"/>
                    <a:pt x="595" y="511"/>
                  </a:cubicBezTo>
                  <a:cubicBezTo>
                    <a:pt x="602" y="511"/>
                    <a:pt x="602" y="505"/>
                    <a:pt x="608" y="507"/>
                  </a:cubicBezTo>
                  <a:cubicBezTo>
                    <a:pt x="609" y="507"/>
                    <a:pt x="608" y="505"/>
                    <a:pt x="609" y="504"/>
                  </a:cubicBezTo>
                  <a:cubicBezTo>
                    <a:pt x="610" y="505"/>
                    <a:pt x="611" y="506"/>
                    <a:pt x="613" y="506"/>
                  </a:cubicBezTo>
                  <a:cubicBezTo>
                    <a:pt x="613" y="504"/>
                    <a:pt x="614" y="504"/>
                    <a:pt x="615" y="503"/>
                  </a:cubicBezTo>
                  <a:cubicBezTo>
                    <a:pt x="615" y="501"/>
                    <a:pt x="616" y="498"/>
                    <a:pt x="614" y="497"/>
                  </a:cubicBezTo>
                  <a:close/>
                  <a:moveTo>
                    <a:pt x="1041" y="573"/>
                  </a:moveTo>
                  <a:cubicBezTo>
                    <a:pt x="1043" y="571"/>
                    <a:pt x="1042" y="567"/>
                    <a:pt x="1040" y="564"/>
                  </a:cubicBezTo>
                  <a:cubicBezTo>
                    <a:pt x="1038" y="564"/>
                    <a:pt x="1039" y="564"/>
                    <a:pt x="1037" y="564"/>
                  </a:cubicBezTo>
                  <a:cubicBezTo>
                    <a:pt x="1036" y="560"/>
                    <a:pt x="1032" y="559"/>
                    <a:pt x="1030" y="557"/>
                  </a:cubicBezTo>
                  <a:cubicBezTo>
                    <a:pt x="1032" y="558"/>
                    <a:pt x="1034" y="559"/>
                    <a:pt x="1036" y="559"/>
                  </a:cubicBezTo>
                  <a:cubicBezTo>
                    <a:pt x="1036" y="556"/>
                    <a:pt x="1033" y="556"/>
                    <a:pt x="1031" y="555"/>
                  </a:cubicBezTo>
                  <a:cubicBezTo>
                    <a:pt x="1027" y="549"/>
                    <a:pt x="1021" y="540"/>
                    <a:pt x="1013" y="541"/>
                  </a:cubicBezTo>
                  <a:cubicBezTo>
                    <a:pt x="1011" y="538"/>
                    <a:pt x="1009" y="534"/>
                    <a:pt x="1006" y="531"/>
                  </a:cubicBezTo>
                  <a:cubicBezTo>
                    <a:pt x="1002" y="531"/>
                    <a:pt x="1000" y="533"/>
                    <a:pt x="996" y="532"/>
                  </a:cubicBezTo>
                  <a:cubicBezTo>
                    <a:pt x="994" y="537"/>
                    <a:pt x="998" y="540"/>
                    <a:pt x="1001" y="540"/>
                  </a:cubicBezTo>
                  <a:cubicBezTo>
                    <a:pt x="1000" y="541"/>
                    <a:pt x="999" y="540"/>
                    <a:pt x="998" y="540"/>
                  </a:cubicBezTo>
                  <a:cubicBezTo>
                    <a:pt x="998" y="544"/>
                    <a:pt x="995" y="546"/>
                    <a:pt x="995" y="550"/>
                  </a:cubicBezTo>
                  <a:cubicBezTo>
                    <a:pt x="997" y="550"/>
                    <a:pt x="998" y="551"/>
                    <a:pt x="999" y="551"/>
                  </a:cubicBezTo>
                  <a:cubicBezTo>
                    <a:pt x="1001" y="548"/>
                    <a:pt x="1003" y="544"/>
                    <a:pt x="1006" y="545"/>
                  </a:cubicBezTo>
                  <a:cubicBezTo>
                    <a:pt x="1007" y="547"/>
                    <a:pt x="1005" y="549"/>
                    <a:pt x="1006" y="552"/>
                  </a:cubicBezTo>
                  <a:cubicBezTo>
                    <a:pt x="1004" y="553"/>
                    <a:pt x="1003" y="550"/>
                    <a:pt x="1000" y="552"/>
                  </a:cubicBezTo>
                  <a:cubicBezTo>
                    <a:pt x="1000" y="553"/>
                    <a:pt x="999" y="554"/>
                    <a:pt x="999" y="555"/>
                  </a:cubicBezTo>
                  <a:cubicBezTo>
                    <a:pt x="1001" y="556"/>
                    <a:pt x="1004" y="559"/>
                    <a:pt x="1006" y="556"/>
                  </a:cubicBezTo>
                  <a:cubicBezTo>
                    <a:pt x="1005" y="556"/>
                    <a:pt x="1005" y="555"/>
                    <a:pt x="1006" y="555"/>
                  </a:cubicBezTo>
                  <a:cubicBezTo>
                    <a:pt x="1005" y="559"/>
                    <a:pt x="1011" y="563"/>
                    <a:pt x="1014" y="558"/>
                  </a:cubicBezTo>
                  <a:cubicBezTo>
                    <a:pt x="1013" y="559"/>
                    <a:pt x="1014" y="562"/>
                    <a:pt x="1014" y="564"/>
                  </a:cubicBezTo>
                  <a:cubicBezTo>
                    <a:pt x="1016" y="564"/>
                    <a:pt x="1016" y="565"/>
                    <a:pt x="1017" y="566"/>
                  </a:cubicBezTo>
                  <a:cubicBezTo>
                    <a:pt x="1016" y="565"/>
                    <a:pt x="1015" y="567"/>
                    <a:pt x="1013" y="566"/>
                  </a:cubicBezTo>
                  <a:cubicBezTo>
                    <a:pt x="1011" y="569"/>
                    <a:pt x="1013" y="570"/>
                    <a:pt x="1014" y="572"/>
                  </a:cubicBezTo>
                  <a:cubicBezTo>
                    <a:pt x="1014" y="582"/>
                    <a:pt x="1023" y="585"/>
                    <a:pt x="1027" y="591"/>
                  </a:cubicBezTo>
                  <a:cubicBezTo>
                    <a:pt x="1029" y="591"/>
                    <a:pt x="1030" y="592"/>
                    <a:pt x="1032" y="591"/>
                  </a:cubicBezTo>
                  <a:cubicBezTo>
                    <a:pt x="1032" y="589"/>
                    <a:pt x="1031" y="589"/>
                    <a:pt x="1031" y="588"/>
                  </a:cubicBezTo>
                  <a:cubicBezTo>
                    <a:pt x="1032" y="588"/>
                    <a:pt x="1032" y="587"/>
                    <a:pt x="1033" y="587"/>
                  </a:cubicBezTo>
                  <a:cubicBezTo>
                    <a:pt x="1032" y="585"/>
                    <a:pt x="1031" y="583"/>
                    <a:pt x="1031" y="581"/>
                  </a:cubicBezTo>
                  <a:cubicBezTo>
                    <a:pt x="1030" y="581"/>
                    <a:pt x="1029" y="580"/>
                    <a:pt x="1027" y="580"/>
                  </a:cubicBezTo>
                  <a:cubicBezTo>
                    <a:pt x="1026" y="580"/>
                    <a:pt x="1026" y="582"/>
                    <a:pt x="1025" y="582"/>
                  </a:cubicBezTo>
                  <a:cubicBezTo>
                    <a:pt x="1023" y="580"/>
                    <a:pt x="1021" y="575"/>
                    <a:pt x="1018" y="573"/>
                  </a:cubicBezTo>
                  <a:cubicBezTo>
                    <a:pt x="1020" y="573"/>
                    <a:pt x="1022" y="570"/>
                    <a:pt x="1023" y="572"/>
                  </a:cubicBezTo>
                  <a:cubicBezTo>
                    <a:pt x="1021" y="575"/>
                    <a:pt x="1025" y="575"/>
                    <a:pt x="1023" y="579"/>
                  </a:cubicBezTo>
                  <a:cubicBezTo>
                    <a:pt x="1025" y="578"/>
                    <a:pt x="1026" y="579"/>
                    <a:pt x="1028" y="579"/>
                  </a:cubicBezTo>
                  <a:cubicBezTo>
                    <a:pt x="1029" y="578"/>
                    <a:pt x="1028" y="576"/>
                    <a:pt x="1029" y="576"/>
                  </a:cubicBezTo>
                  <a:cubicBezTo>
                    <a:pt x="1030" y="576"/>
                    <a:pt x="1030" y="578"/>
                    <a:pt x="1030" y="580"/>
                  </a:cubicBezTo>
                  <a:cubicBezTo>
                    <a:pt x="1035" y="581"/>
                    <a:pt x="1038" y="581"/>
                    <a:pt x="1039" y="587"/>
                  </a:cubicBezTo>
                  <a:cubicBezTo>
                    <a:pt x="1042" y="587"/>
                    <a:pt x="1043" y="587"/>
                    <a:pt x="1046" y="586"/>
                  </a:cubicBezTo>
                  <a:cubicBezTo>
                    <a:pt x="1047" y="580"/>
                    <a:pt x="1045" y="578"/>
                    <a:pt x="1043" y="572"/>
                  </a:cubicBezTo>
                  <a:cubicBezTo>
                    <a:pt x="1042" y="572"/>
                    <a:pt x="1042" y="573"/>
                    <a:pt x="1041" y="573"/>
                  </a:cubicBezTo>
                  <a:close/>
                  <a:moveTo>
                    <a:pt x="1074" y="535"/>
                  </a:moveTo>
                  <a:cubicBezTo>
                    <a:pt x="1077" y="530"/>
                    <a:pt x="1075" y="524"/>
                    <a:pt x="1071" y="521"/>
                  </a:cubicBezTo>
                  <a:cubicBezTo>
                    <a:pt x="1069" y="525"/>
                    <a:pt x="1063" y="523"/>
                    <a:pt x="1062" y="519"/>
                  </a:cubicBezTo>
                  <a:cubicBezTo>
                    <a:pt x="1058" y="520"/>
                    <a:pt x="1057" y="518"/>
                    <a:pt x="1055" y="517"/>
                  </a:cubicBezTo>
                  <a:cubicBezTo>
                    <a:pt x="1046" y="517"/>
                    <a:pt x="1040" y="515"/>
                    <a:pt x="1035" y="512"/>
                  </a:cubicBezTo>
                  <a:cubicBezTo>
                    <a:pt x="1035" y="513"/>
                    <a:pt x="1032" y="513"/>
                    <a:pt x="1031" y="514"/>
                  </a:cubicBezTo>
                  <a:cubicBezTo>
                    <a:pt x="1030" y="511"/>
                    <a:pt x="1028" y="510"/>
                    <a:pt x="1028" y="506"/>
                  </a:cubicBezTo>
                  <a:cubicBezTo>
                    <a:pt x="1025" y="506"/>
                    <a:pt x="1024" y="506"/>
                    <a:pt x="1022" y="505"/>
                  </a:cubicBezTo>
                  <a:cubicBezTo>
                    <a:pt x="1022" y="503"/>
                    <a:pt x="1023" y="500"/>
                    <a:pt x="1022" y="498"/>
                  </a:cubicBezTo>
                  <a:cubicBezTo>
                    <a:pt x="1020" y="498"/>
                    <a:pt x="1016" y="499"/>
                    <a:pt x="1015" y="498"/>
                  </a:cubicBezTo>
                  <a:cubicBezTo>
                    <a:pt x="1016" y="497"/>
                    <a:pt x="1016" y="495"/>
                    <a:pt x="1016" y="494"/>
                  </a:cubicBezTo>
                  <a:cubicBezTo>
                    <a:pt x="1004" y="482"/>
                    <a:pt x="993" y="469"/>
                    <a:pt x="981" y="456"/>
                  </a:cubicBezTo>
                  <a:cubicBezTo>
                    <a:pt x="982" y="456"/>
                    <a:pt x="982" y="455"/>
                    <a:pt x="982" y="455"/>
                  </a:cubicBezTo>
                  <a:cubicBezTo>
                    <a:pt x="975" y="451"/>
                    <a:pt x="971" y="443"/>
                    <a:pt x="961" y="443"/>
                  </a:cubicBezTo>
                  <a:cubicBezTo>
                    <a:pt x="959" y="436"/>
                    <a:pt x="952" y="434"/>
                    <a:pt x="949" y="430"/>
                  </a:cubicBezTo>
                  <a:cubicBezTo>
                    <a:pt x="947" y="430"/>
                    <a:pt x="945" y="430"/>
                    <a:pt x="943" y="430"/>
                  </a:cubicBezTo>
                  <a:cubicBezTo>
                    <a:pt x="943" y="427"/>
                    <a:pt x="942" y="426"/>
                    <a:pt x="940" y="425"/>
                  </a:cubicBezTo>
                  <a:cubicBezTo>
                    <a:pt x="943" y="419"/>
                    <a:pt x="934" y="415"/>
                    <a:pt x="929" y="412"/>
                  </a:cubicBezTo>
                  <a:cubicBezTo>
                    <a:pt x="926" y="418"/>
                    <a:pt x="918" y="419"/>
                    <a:pt x="914" y="425"/>
                  </a:cubicBezTo>
                  <a:cubicBezTo>
                    <a:pt x="916" y="425"/>
                    <a:pt x="917" y="426"/>
                    <a:pt x="917" y="426"/>
                  </a:cubicBezTo>
                  <a:cubicBezTo>
                    <a:pt x="916" y="427"/>
                    <a:pt x="917" y="429"/>
                    <a:pt x="916" y="429"/>
                  </a:cubicBezTo>
                  <a:cubicBezTo>
                    <a:pt x="915" y="429"/>
                    <a:pt x="914" y="429"/>
                    <a:pt x="913" y="429"/>
                  </a:cubicBezTo>
                  <a:cubicBezTo>
                    <a:pt x="913" y="434"/>
                    <a:pt x="915" y="438"/>
                    <a:pt x="913" y="441"/>
                  </a:cubicBezTo>
                  <a:cubicBezTo>
                    <a:pt x="905" y="443"/>
                    <a:pt x="903" y="450"/>
                    <a:pt x="898" y="454"/>
                  </a:cubicBezTo>
                  <a:cubicBezTo>
                    <a:pt x="896" y="434"/>
                    <a:pt x="874" y="435"/>
                    <a:pt x="868" y="420"/>
                  </a:cubicBezTo>
                  <a:cubicBezTo>
                    <a:pt x="859" y="421"/>
                    <a:pt x="858" y="414"/>
                    <a:pt x="858" y="405"/>
                  </a:cubicBezTo>
                  <a:cubicBezTo>
                    <a:pt x="851" y="407"/>
                    <a:pt x="844" y="408"/>
                    <a:pt x="842" y="414"/>
                  </a:cubicBezTo>
                  <a:cubicBezTo>
                    <a:pt x="838" y="413"/>
                    <a:pt x="835" y="412"/>
                    <a:pt x="832" y="411"/>
                  </a:cubicBezTo>
                  <a:cubicBezTo>
                    <a:pt x="831" y="412"/>
                    <a:pt x="832" y="414"/>
                    <a:pt x="830" y="414"/>
                  </a:cubicBezTo>
                  <a:cubicBezTo>
                    <a:pt x="828" y="414"/>
                    <a:pt x="825" y="413"/>
                    <a:pt x="823" y="412"/>
                  </a:cubicBezTo>
                  <a:cubicBezTo>
                    <a:pt x="807" y="297"/>
                    <a:pt x="790" y="181"/>
                    <a:pt x="773" y="65"/>
                  </a:cubicBezTo>
                  <a:cubicBezTo>
                    <a:pt x="771" y="65"/>
                    <a:pt x="770" y="64"/>
                    <a:pt x="768" y="65"/>
                  </a:cubicBezTo>
                  <a:cubicBezTo>
                    <a:pt x="767" y="66"/>
                    <a:pt x="770" y="66"/>
                    <a:pt x="768" y="66"/>
                  </a:cubicBezTo>
                  <a:cubicBezTo>
                    <a:pt x="765" y="62"/>
                    <a:pt x="760" y="60"/>
                    <a:pt x="756" y="60"/>
                  </a:cubicBezTo>
                  <a:cubicBezTo>
                    <a:pt x="754" y="58"/>
                    <a:pt x="750" y="52"/>
                    <a:pt x="745" y="53"/>
                  </a:cubicBezTo>
                  <a:cubicBezTo>
                    <a:pt x="745" y="51"/>
                    <a:pt x="743" y="52"/>
                    <a:pt x="741" y="51"/>
                  </a:cubicBezTo>
                  <a:cubicBezTo>
                    <a:pt x="740" y="52"/>
                    <a:pt x="739" y="52"/>
                    <a:pt x="738" y="52"/>
                  </a:cubicBezTo>
                  <a:cubicBezTo>
                    <a:pt x="738" y="51"/>
                    <a:pt x="738" y="51"/>
                    <a:pt x="738" y="50"/>
                  </a:cubicBezTo>
                  <a:cubicBezTo>
                    <a:pt x="736" y="51"/>
                    <a:pt x="735" y="51"/>
                    <a:pt x="733" y="51"/>
                  </a:cubicBezTo>
                  <a:cubicBezTo>
                    <a:pt x="733" y="52"/>
                    <a:pt x="734" y="52"/>
                    <a:pt x="734" y="53"/>
                  </a:cubicBezTo>
                  <a:cubicBezTo>
                    <a:pt x="728" y="53"/>
                    <a:pt x="721" y="62"/>
                    <a:pt x="716" y="56"/>
                  </a:cubicBezTo>
                  <a:cubicBezTo>
                    <a:pt x="713" y="57"/>
                    <a:pt x="710" y="53"/>
                    <a:pt x="708" y="51"/>
                  </a:cubicBezTo>
                  <a:cubicBezTo>
                    <a:pt x="700" y="50"/>
                    <a:pt x="692" y="52"/>
                    <a:pt x="684" y="50"/>
                  </a:cubicBezTo>
                  <a:cubicBezTo>
                    <a:pt x="683" y="50"/>
                    <a:pt x="683" y="48"/>
                    <a:pt x="683" y="47"/>
                  </a:cubicBezTo>
                  <a:cubicBezTo>
                    <a:pt x="679" y="48"/>
                    <a:pt x="678" y="43"/>
                    <a:pt x="674" y="47"/>
                  </a:cubicBezTo>
                  <a:cubicBezTo>
                    <a:pt x="675" y="44"/>
                    <a:pt x="673" y="44"/>
                    <a:pt x="672" y="43"/>
                  </a:cubicBezTo>
                  <a:cubicBezTo>
                    <a:pt x="670" y="42"/>
                    <a:pt x="670" y="43"/>
                    <a:pt x="668" y="43"/>
                  </a:cubicBezTo>
                  <a:cubicBezTo>
                    <a:pt x="664" y="35"/>
                    <a:pt x="653" y="41"/>
                    <a:pt x="647" y="43"/>
                  </a:cubicBezTo>
                  <a:cubicBezTo>
                    <a:pt x="648" y="42"/>
                    <a:pt x="649" y="41"/>
                    <a:pt x="649" y="39"/>
                  </a:cubicBezTo>
                  <a:cubicBezTo>
                    <a:pt x="642" y="39"/>
                    <a:pt x="636" y="44"/>
                    <a:pt x="630" y="40"/>
                  </a:cubicBezTo>
                  <a:cubicBezTo>
                    <a:pt x="633" y="41"/>
                    <a:pt x="632" y="38"/>
                    <a:pt x="633" y="36"/>
                  </a:cubicBezTo>
                  <a:cubicBezTo>
                    <a:pt x="628" y="36"/>
                    <a:pt x="626" y="34"/>
                    <a:pt x="623" y="33"/>
                  </a:cubicBezTo>
                  <a:cubicBezTo>
                    <a:pt x="624" y="31"/>
                    <a:pt x="626" y="29"/>
                    <a:pt x="627" y="27"/>
                  </a:cubicBezTo>
                  <a:cubicBezTo>
                    <a:pt x="626" y="23"/>
                    <a:pt x="621" y="24"/>
                    <a:pt x="618" y="24"/>
                  </a:cubicBezTo>
                  <a:cubicBezTo>
                    <a:pt x="617" y="23"/>
                    <a:pt x="616" y="22"/>
                    <a:pt x="615" y="21"/>
                  </a:cubicBezTo>
                  <a:cubicBezTo>
                    <a:pt x="614" y="21"/>
                    <a:pt x="612" y="22"/>
                    <a:pt x="611" y="23"/>
                  </a:cubicBezTo>
                  <a:cubicBezTo>
                    <a:pt x="607" y="23"/>
                    <a:pt x="604" y="22"/>
                    <a:pt x="602" y="26"/>
                  </a:cubicBezTo>
                  <a:cubicBezTo>
                    <a:pt x="602" y="23"/>
                    <a:pt x="597" y="25"/>
                    <a:pt x="597" y="22"/>
                  </a:cubicBezTo>
                  <a:cubicBezTo>
                    <a:pt x="597" y="21"/>
                    <a:pt x="598" y="19"/>
                    <a:pt x="598" y="18"/>
                  </a:cubicBezTo>
                  <a:cubicBezTo>
                    <a:pt x="596" y="14"/>
                    <a:pt x="594" y="13"/>
                    <a:pt x="591" y="12"/>
                  </a:cubicBezTo>
                  <a:cubicBezTo>
                    <a:pt x="590" y="14"/>
                    <a:pt x="587" y="14"/>
                    <a:pt x="589" y="16"/>
                  </a:cubicBezTo>
                  <a:cubicBezTo>
                    <a:pt x="587" y="17"/>
                    <a:pt x="584" y="18"/>
                    <a:pt x="585" y="23"/>
                  </a:cubicBezTo>
                  <a:cubicBezTo>
                    <a:pt x="583" y="22"/>
                    <a:pt x="583" y="23"/>
                    <a:pt x="580" y="23"/>
                  </a:cubicBezTo>
                  <a:cubicBezTo>
                    <a:pt x="580" y="21"/>
                    <a:pt x="580" y="20"/>
                    <a:pt x="580" y="18"/>
                  </a:cubicBezTo>
                  <a:cubicBezTo>
                    <a:pt x="584" y="19"/>
                    <a:pt x="587" y="15"/>
                    <a:pt x="586" y="10"/>
                  </a:cubicBezTo>
                  <a:cubicBezTo>
                    <a:pt x="581" y="8"/>
                    <a:pt x="578" y="6"/>
                    <a:pt x="575" y="3"/>
                  </a:cubicBezTo>
                  <a:cubicBezTo>
                    <a:pt x="574" y="2"/>
                    <a:pt x="578" y="4"/>
                    <a:pt x="577" y="2"/>
                  </a:cubicBezTo>
                  <a:cubicBezTo>
                    <a:pt x="575" y="0"/>
                    <a:pt x="573" y="2"/>
                    <a:pt x="572" y="2"/>
                  </a:cubicBezTo>
                  <a:cubicBezTo>
                    <a:pt x="566" y="6"/>
                    <a:pt x="563" y="20"/>
                    <a:pt x="552" y="20"/>
                  </a:cubicBezTo>
                  <a:cubicBezTo>
                    <a:pt x="551" y="19"/>
                    <a:pt x="549" y="19"/>
                    <a:pt x="548" y="18"/>
                  </a:cubicBezTo>
                  <a:cubicBezTo>
                    <a:pt x="547" y="22"/>
                    <a:pt x="539" y="19"/>
                    <a:pt x="541" y="16"/>
                  </a:cubicBezTo>
                  <a:cubicBezTo>
                    <a:pt x="534" y="15"/>
                    <a:pt x="530" y="22"/>
                    <a:pt x="525" y="27"/>
                  </a:cubicBezTo>
                  <a:cubicBezTo>
                    <a:pt x="520" y="31"/>
                    <a:pt x="508" y="39"/>
                    <a:pt x="504" y="32"/>
                  </a:cubicBezTo>
                  <a:cubicBezTo>
                    <a:pt x="496" y="36"/>
                    <a:pt x="492" y="45"/>
                    <a:pt x="483" y="50"/>
                  </a:cubicBezTo>
                  <a:cubicBezTo>
                    <a:pt x="483" y="52"/>
                    <a:pt x="483" y="54"/>
                    <a:pt x="481" y="55"/>
                  </a:cubicBezTo>
                  <a:cubicBezTo>
                    <a:pt x="481" y="58"/>
                    <a:pt x="482" y="57"/>
                    <a:pt x="481" y="59"/>
                  </a:cubicBezTo>
                  <a:cubicBezTo>
                    <a:pt x="476" y="69"/>
                    <a:pt x="468" y="77"/>
                    <a:pt x="453" y="76"/>
                  </a:cubicBezTo>
                  <a:cubicBezTo>
                    <a:pt x="446" y="76"/>
                    <a:pt x="439" y="74"/>
                    <a:pt x="434" y="72"/>
                  </a:cubicBezTo>
                  <a:cubicBezTo>
                    <a:pt x="433" y="78"/>
                    <a:pt x="430" y="83"/>
                    <a:pt x="428" y="88"/>
                  </a:cubicBezTo>
                  <a:cubicBezTo>
                    <a:pt x="425" y="89"/>
                    <a:pt x="421" y="88"/>
                    <a:pt x="420" y="90"/>
                  </a:cubicBezTo>
                  <a:cubicBezTo>
                    <a:pt x="426" y="91"/>
                    <a:pt x="429" y="96"/>
                    <a:pt x="430" y="102"/>
                  </a:cubicBezTo>
                  <a:cubicBezTo>
                    <a:pt x="438" y="105"/>
                    <a:pt x="442" y="112"/>
                    <a:pt x="445" y="120"/>
                  </a:cubicBezTo>
                  <a:cubicBezTo>
                    <a:pt x="452" y="123"/>
                    <a:pt x="454" y="134"/>
                    <a:pt x="452" y="144"/>
                  </a:cubicBezTo>
                  <a:cubicBezTo>
                    <a:pt x="457" y="147"/>
                    <a:pt x="461" y="150"/>
                    <a:pt x="466" y="152"/>
                  </a:cubicBezTo>
                  <a:cubicBezTo>
                    <a:pt x="466" y="151"/>
                    <a:pt x="464" y="150"/>
                    <a:pt x="466" y="150"/>
                  </a:cubicBezTo>
                  <a:cubicBezTo>
                    <a:pt x="467" y="152"/>
                    <a:pt x="470" y="152"/>
                    <a:pt x="470" y="154"/>
                  </a:cubicBezTo>
                  <a:cubicBezTo>
                    <a:pt x="468" y="155"/>
                    <a:pt x="468" y="156"/>
                    <a:pt x="466" y="157"/>
                  </a:cubicBezTo>
                  <a:cubicBezTo>
                    <a:pt x="466" y="159"/>
                    <a:pt x="468" y="160"/>
                    <a:pt x="467" y="163"/>
                  </a:cubicBezTo>
                  <a:cubicBezTo>
                    <a:pt x="471" y="162"/>
                    <a:pt x="471" y="166"/>
                    <a:pt x="472" y="169"/>
                  </a:cubicBezTo>
                  <a:cubicBezTo>
                    <a:pt x="473" y="171"/>
                    <a:pt x="475" y="171"/>
                    <a:pt x="475" y="173"/>
                  </a:cubicBezTo>
                  <a:cubicBezTo>
                    <a:pt x="475" y="177"/>
                    <a:pt x="471" y="180"/>
                    <a:pt x="474" y="182"/>
                  </a:cubicBezTo>
                  <a:cubicBezTo>
                    <a:pt x="476" y="182"/>
                    <a:pt x="474" y="178"/>
                    <a:pt x="475" y="178"/>
                  </a:cubicBezTo>
                  <a:cubicBezTo>
                    <a:pt x="480" y="176"/>
                    <a:pt x="484" y="180"/>
                    <a:pt x="486" y="184"/>
                  </a:cubicBezTo>
                  <a:cubicBezTo>
                    <a:pt x="484" y="185"/>
                    <a:pt x="482" y="185"/>
                    <a:pt x="482" y="182"/>
                  </a:cubicBezTo>
                  <a:cubicBezTo>
                    <a:pt x="476" y="181"/>
                    <a:pt x="476" y="187"/>
                    <a:pt x="473" y="190"/>
                  </a:cubicBezTo>
                  <a:cubicBezTo>
                    <a:pt x="469" y="187"/>
                    <a:pt x="465" y="188"/>
                    <a:pt x="461" y="188"/>
                  </a:cubicBezTo>
                  <a:cubicBezTo>
                    <a:pt x="461" y="187"/>
                    <a:pt x="460" y="186"/>
                    <a:pt x="460" y="185"/>
                  </a:cubicBezTo>
                  <a:cubicBezTo>
                    <a:pt x="454" y="186"/>
                    <a:pt x="451" y="183"/>
                    <a:pt x="446" y="183"/>
                  </a:cubicBezTo>
                  <a:cubicBezTo>
                    <a:pt x="439" y="179"/>
                    <a:pt x="448" y="170"/>
                    <a:pt x="448" y="166"/>
                  </a:cubicBezTo>
                  <a:cubicBezTo>
                    <a:pt x="449" y="166"/>
                    <a:pt x="449" y="166"/>
                    <a:pt x="450" y="166"/>
                  </a:cubicBezTo>
                  <a:cubicBezTo>
                    <a:pt x="449" y="162"/>
                    <a:pt x="443" y="162"/>
                    <a:pt x="439" y="161"/>
                  </a:cubicBezTo>
                  <a:cubicBezTo>
                    <a:pt x="429" y="161"/>
                    <a:pt x="417" y="166"/>
                    <a:pt x="409" y="168"/>
                  </a:cubicBezTo>
                  <a:cubicBezTo>
                    <a:pt x="396" y="173"/>
                    <a:pt x="385" y="177"/>
                    <a:pt x="373" y="181"/>
                  </a:cubicBezTo>
                  <a:cubicBezTo>
                    <a:pt x="372" y="182"/>
                    <a:pt x="373" y="183"/>
                    <a:pt x="373" y="185"/>
                  </a:cubicBezTo>
                  <a:cubicBezTo>
                    <a:pt x="377" y="187"/>
                    <a:pt x="379" y="191"/>
                    <a:pt x="381" y="194"/>
                  </a:cubicBezTo>
                  <a:cubicBezTo>
                    <a:pt x="388" y="196"/>
                    <a:pt x="392" y="200"/>
                    <a:pt x="398" y="203"/>
                  </a:cubicBezTo>
                  <a:cubicBezTo>
                    <a:pt x="395" y="201"/>
                    <a:pt x="390" y="211"/>
                    <a:pt x="388" y="204"/>
                  </a:cubicBezTo>
                  <a:cubicBezTo>
                    <a:pt x="388" y="203"/>
                    <a:pt x="391" y="202"/>
                    <a:pt x="389" y="200"/>
                  </a:cubicBezTo>
                  <a:cubicBezTo>
                    <a:pt x="382" y="206"/>
                    <a:pt x="390" y="212"/>
                    <a:pt x="391" y="219"/>
                  </a:cubicBezTo>
                  <a:cubicBezTo>
                    <a:pt x="391" y="220"/>
                    <a:pt x="390" y="220"/>
                    <a:pt x="389" y="220"/>
                  </a:cubicBezTo>
                  <a:cubicBezTo>
                    <a:pt x="387" y="234"/>
                    <a:pt x="404" y="232"/>
                    <a:pt x="410" y="240"/>
                  </a:cubicBezTo>
                  <a:cubicBezTo>
                    <a:pt x="417" y="241"/>
                    <a:pt x="422" y="235"/>
                    <a:pt x="428" y="239"/>
                  </a:cubicBezTo>
                  <a:cubicBezTo>
                    <a:pt x="435" y="237"/>
                    <a:pt x="436" y="245"/>
                    <a:pt x="441" y="248"/>
                  </a:cubicBezTo>
                  <a:cubicBezTo>
                    <a:pt x="442" y="246"/>
                    <a:pt x="442" y="244"/>
                    <a:pt x="444" y="243"/>
                  </a:cubicBezTo>
                  <a:cubicBezTo>
                    <a:pt x="445" y="245"/>
                    <a:pt x="444" y="248"/>
                    <a:pt x="444" y="252"/>
                  </a:cubicBezTo>
                  <a:cubicBezTo>
                    <a:pt x="447" y="252"/>
                    <a:pt x="446" y="250"/>
                    <a:pt x="449" y="250"/>
                  </a:cubicBezTo>
                  <a:cubicBezTo>
                    <a:pt x="449" y="244"/>
                    <a:pt x="456" y="244"/>
                    <a:pt x="458" y="240"/>
                  </a:cubicBezTo>
                  <a:cubicBezTo>
                    <a:pt x="462" y="241"/>
                    <a:pt x="464" y="240"/>
                    <a:pt x="466" y="238"/>
                  </a:cubicBezTo>
                  <a:cubicBezTo>
                    <a:pt x="467" y="238"/>
                    <a:pt x="467" y="241"/>
                    <a:pt x="468" y="240"/>
                  </a:cubicBezTo>
                  <a:cubicBezTo>
                    <a:pt x="472" y="240"/>
                    <a:pt x="472" y="237"/>
                    <a:pt x="475" y="236"/>
                  </a:cubicBezTo>
                  <a:cubicBezTo>
                    <a:pt x="478" y="239"/>
                    <a:pt x="481" y="242"/>
                    <a:pt x="478" y="247"/>
                  </a:cubicBezTo>
                  <a:cubicBezTo>
                    <a:pt x="476" y="247"/>
                    <a:pt x="474" y="248"/>
                    <a:pt x="473" y="250"/>
                  </a:cubicBezTo>
                  <a:cubicBezTo>
                    <a:pt x="471" y="248"/>
                    <a:pt x="469" y="247"/>
                    <a:pt x="467" y="248"/>
                  </a:cubicBezTo>
                  <a:cubicBezTo>
                    <a:pt x="467" y="251"/>
                    <a:pt x="465" y="251"/>
                    <a:pt x="465" y="254"/>
                  </a:cubicBezTo>
                  <a:cubicBezTo>
                    <a:pt x="467" y="254"/>
                    <a:pt x="467" y="252"/>
                    <a:pt x="468" y="252"/>
                  </a:cubicBezTo>
                  <a:cubicBezTo>
                    <a:pt x="474" y="258"/>
                    <a:pt x="473" y="268"/>
                    <a:pt x="474" y="279"/>
                  </a:cubicBezTo>
                  <a:cubicBezTo>
                    <a:pt x="471" y="282"/>
                    <a:pt x="468" y="284"/>
                    <a:pt x="465" y="287"/>
                  </a:cubicBezTo>
                  <a:cubicBezTo>
                    <a:pt x="459" y="288"/>
                    <a:pt x="458" y="286"/>
                    <a:pt x="452" y="286"/>
                  </a:cubicBezTo>
                  <a:cubicBezTo>
                    <a:pt x="453" y="283"/>
                    <a:pt x="448" y="282"/>
                    <a:pt x="447" y="282"/>
                  </a:cubicBezTo>
                  <a:cubicBezTo>
                    <a:pt x="448" y="280"/>
                    <a:pt x="447" y="280"/>
                    <a:pt x="447" y="278"/>
                  </a:cubicBezTo>
                  <a:cubicBezTo>
                    <a:pt x="445" y="277"/>
                    <a:pt x="440" y="277"/>
                    <a:pt x="441" y="281"/>
                  </a:cubicBezTo>
                  <a:cubicBezTo>
                    <a:pt x="442" y="283"/>
                    <a:pt x="447" y="281"/>
                    <a:pt x="447" y="284"/>
                  </a:cubicBezTo>
                  <a:cubicBezTo>
                    <a:pt x="442" y="286"/>
                    <a:pt x="442" y="292"/>
                    <a:pt x="436" y="292"/>
                  </a:cubicBezTo>
                  <a:cubicBezTo>
                    <a:pt x="434" y="295"/>
                    <a:pt x="432" y="298"/>
                    <a:pt x="426" y="297"/>
                  </a:cubicBezTo>
                  <a:cubicBezTo>
                    <a:pt x="424" y="288"/>
                    <a:pt x="412" y="281"/>
                    <a:pt x="405" y="290"/>
                  </a:cubicBezTo>
                  <a:cubicBezTo>
                    <a:pt x="404" y="291"/>
                    <a:pt x="407" y="291"/>
                    <a:pt x="406" y="293"/>
                  </a:cubicBezTo>
                  <a:cubicBezTo>
                    <a:pt x="399" y="291"/>
                    <a:pt x="395" y="303"/>
                    <a:pt x="398" y="308"/>
                  </a:cubicBezTo>
                  <a:cubicBezTo>
                    <a:pt x="396" y="308"/>
                    <a:pt x="396" y="309"/>
                    <a:pt x="395" y="310"/>
                  </a:cubicBezTo>
                  <a:cubicBezTo>
                    <a:pt x="395" y="309"/>
                    <a:pt x="394" y="309"/>
                    <a:pt x="392" y="309"/>
                  </a:cubicBezTo>
                  <a:cubicBezTo>
                    <a:pt x="387" y="315"/>
                    <a:pt x="372" y="320"/>
                    <a:pt x="376" y="332"/>
                  </a:cubicBezTo>
                  <a:cubicBezTo>
                    <a:pt x="373" y="333"/>
                    <a:pt x="371" y="329"/>
                    <a:pt x="367" y="332"/>
                  </a:cubicBezTo>
                  <a:cubicBezTo>
                    <a:pt x="367" y="335"/>
                    <a:pt x="369" y="337"/>
                    <a:pt x="371" y="338"/>
                  </a:cubicBezTo>
                  <a:cubicBezTo>
                    <a:pt x="369" y="337"/>
                    <a:pt x="367" y="338"/>
                    <a:pt x="366" y="337"/>
                  </a:cubicBezTo>
                  <a:cubicBezTo>
                    <a:pt x="366" y="336"/>
                    <a:pt x="367" y="336"/>
                    <a:pt x="367" y="334"/>
                  </a:cubicBezTo>
                  <a:cubicBezTo>
                    <a:pt x="364" y="335"/>
                    <a:pt x="362" y="343"/>
                    <a:pt x="366" y="344"/>
                  </a:cubicBezTo>
                  <a:cubicBezTo>
                    <a:pt x="366" y="344"/>
                    <a:pt x="367" y="343"/>
                    <a:pt x="368" y="342"/>
                  </a:cubicBezTo>
                  <a:cubicBezTo>
                    <a:pt x="369" y="343"/>
                    <a:pt x="371" y="344"/>
                    <a:pt x="371" y="346"/>
                  </a:cubicBezTo>
                  <a:cubicBezTo>
                    <a:pt x="369" y="346"/>
                    <a:pt x="367" y="346"/>
                    <a:pt x="366" y="347"/>
                  </a:cubicBezTo>
                  <a:cubicBezTo>
                    <a:pt x="366" y="349"/>
                    <a:pt x="367" y="350"/>
                    <a:pt x="367" y="352"/>
                  </a:cubicBezTo>
                  <a:cubicBezTo>
                    <a:pt x="368" y="352"/>
                    <a:pt x="370" y="353"/>
                    <a:pt x="371" y="354"/>
                  </a:cubicBezTo>
                  <a:cubicBezTo>
                    <a:pt x="370" y="356"/>
                    <a:pt x="370" y="359"/>
                    <a:pt x="370" y="361"/>
                  </a:cubicBezTo>
                  <a:cubicBezTo>
                    <a:pt x="372" y="362"/>
                    <a:pt x="372" y="363"/>
                    <a:pt x="374" y="363"/>
                  </a:cubicBezTo>
                  <a:cubicBezTo>
                    <a:pt x="376" y="362"/>
                    <a:pt x="375" y="360"/>
                    <a:pt x="376" y="360"/>
                  </a:cubicBezTo>
                  <a:cubicBezTo>
                    <a:pt x="378" y="361"/>
                    <a:pt x="378" y="363"/>
                    <a:pt x="379" y="365"/>
                  </a:cubicBezTo>
                  <a:cubicBezTo>
                    <a:pt x="377" y="365"/>
                    <a:pt x="377" y="366"/>
                    <a:pt x="376" y="366"/>
                  </a:cubicBezTo>
                  <a:cubicBezTo>
                    <a:pt x="375" y="371"/>
                    <a:pt x="380" y="370"/>
                    <a:pt x="381" y="373"/>
                  </a:cubicBezTo>
                  <a:cubicBezTo>
                    <a:pt x="379" y="374"/>
                    <a:pt x="378" y="373"/>
                    <a:pt x="376" y="374"/>
                  </a:cubicBezTo>
                  <a:cubicBezTo>
                    <a:pt x="376" y="376"/>
                    <a:pt x="378" y="376"/>
                    <a:pt x="378" y="377"/>
                  </a:cubicBezTo>
                  <a:cubicBezTo>
                    <a:pt x="374" y="379"/>
                    <a:pt x="371" y="380"/>
                    <a:pt x="368" y="381"/>
                  </a:cubicBezTo>
                  <a:cubicBezTo>
                    <a:pt x="367" y="386"/>
                    <a:pt x="373" y="384"/>
                    <a:pt x="376" y="385"/>
                  </a:cubicBezTo>
                  <a:cubicBezTo>
                    <a:pt x="376" y="386"/>
                    <a:pt x="373" y="385"/>
                    <a:pt x="372" y="386"/>
                  </a:cubicBezTo>
                  <a:cubicBezTo>
                    <a:pt x="373" y="391"/>
                    <a:pt x="376" y="393"/>
                    <a:pt x="380" y="395"/>
                  </a:cubicBezTo>
                  <a:cubicBezTo>
                    <a:pt x="382" y="401"/>
                    <a:pt x="384" y="405"/>
                    <a:pt x="388" y="409"/>
                  </a:cubicBezTo>
                  <a:cubicBezTo>
                    <a:pt x="386" y="409"/>
                    <a:pt x="386" y="409"/>
                    <a:pt x="386" y="411"/>
                  </a:cubicBezTo>
                  <a:cubicBezTo>
                    <a:pt x="388" y="423"/>
                    <a:pt x="409" y="417"/>
                    <a:pt x="417" y="416"/>
                  </a:cubicBezTo>
                  <a:cubicBezTo>
                    <a:pt x="420" y="414"/>
                    <a:pt x="419" y="410"/>
                    <a:pt x="421" y="408"/>
                  </a:cubicBezTo>
                  <a:cubicBezTo>
                    <a:pt x="421" y="411"/>
                    <a:pt x="423" y="410"/>
                    <a:pt x="424" y="410"/>
                  </a:cubicBezTo>
                  <a:cubicBezTo>
                    <a:pt x="422" y="418"/>
                    <a:pt x="428" y="427"/>
                    <a:pt x="429" y="436"/>
                  </a:cubicBezTo>
                  <a:cubicBezTo>
                    <a:pt x="426" y="436"/>
                    <a:pt x="424" y="441"/>
                    <a:pt x="421" y="443"/>
                  </a:cubicBezTo>
                  <a:cubicBezTo>
                    <a:pt x="422" y="450"/>
                    <a:pt x="425" y="453"/>
                    <a:pt x="424" y="461"/>
                  </a:cubicBezTo>
                  <a:cubicBezTo>
                    <a:pt x="423" y="463"/>
                    <a:pt x="421" y="464"/>
                    <a:pt x="421" y="466"/>
                  </a:cubicBezTo>
                  <a:cubicBezTo>
                    <a:pt x="419" y="463"/>
                    <a:pt x="418" y="465"/>
                    <a:pt x="415" y="465"/>
                  </a:cubicBezTo>
                  <a:cubicBezTo>
                    <a:pt x="415" y="469"/>
                    <a:pt x="419" y="467"/>
                    <a:pt x="422" y="468"/>
                  </a:cubicBezTo>
                  <a:cubicBezTo>
                    <a:pt x="423" y="470"/>
                    <a:pt x="422" y="470"/>
                    <a:pt x="422" y="471"/>
                  </a:cubicBezTo>
                  <a:cubicBezTo>
                    <a:pt x="427" y="470"/>
                    <a:pt x="428" y="469"/>
                    <a:pt x="433" y="468"/>
                  </a:cubicBezTo>
                  <a:cubicBezTo>
                    <a:pt x="433" y="467"/>
                    <a:pt x="432" y="467"/>
                    <a:pt x="431" y="466"/>
                  </a:cubicBezTo>
                  <a:cubicBezTo>
                    <a:pt x="435" y="464"/>
                    <a:pt x="437" y="463"/>
                    <a:pt x="442" y="462"/>
                  </a:cubicBezTo>
                  <a:cubicBezTo>
                    <a:pt x="442" y="464"/>
                    <a:pt x="441" y="464"/>
                    <a:pt x="443" y="465"/>
                  </a:cubicBezTo>
                  <a:cubicBezTo>
                    <a:pt x="444" y="461"/>
                    <a:pt x="450" y="456"/>
                    <a:pt x="454" y="458"/>
                  </a:cubicBezTo>
                  <a:cubicBezTo>
                    <a:pt x="450" y="461"/>
                    <a:pt x="456" y="463"/>
                    <a:pt x="456" y="465"/>
                  </a:cubicBezTo>
                  <a:cubicBezTo>
                    <a:pt x="457" y="465"/>
                    <a:pt x="458" y="464"/>
                    <a:pt x="458" y="465"/>
                  </a:cubicBezTo>
                  <a:cubicBezTo>
                    <a:pt x="459" y="466"/>
                    <a:pt x="459" y="468"/>
                    <a:pt x="460" y="469"/>
                  </a:cubicBezTo>
                  <a:cubicBezTo>
                    <a:pt x="464" y="469"/>
                    <a:pt x="463" y="464"/>
                    <a:pt x="466" y="463"/>
                  </a:cubicBezTo>
                  <a:cubicBezTo>
                    <a:pt x="467" y="465"/>
                    <a:pt x="465" y="465"/>
                    <a:pt x="465" y="467"/>
                  </a:cubicBezTo>
                  <a:cubicBezTo>
                    <a:pt x="475" y="469"/>
                    <a:pt x="469" y="486"/>
                    <a:pt x="480" y="486"/>
                  </a:cubicBezTo>
                  <a:cubicBezTo>
                    <a:pt x="481" y="484"/>
                    <a:pt x="482" y="483"/>
                    <a:pt x="483" y="481"/>
                  </a:cubicBezTo>
                  <a:cubicBezTo>
                    <a:pt x="481" y="479"/>
                    <a:pt x="481" y="477"/>
                    <a:pt x="481" y="474"/>
                  </a:cubicBezTo>
                  <a:cubicBezTo>
                    <a:pt x="482" y="470"/>
                    <a:pt x="486" y="465"/>
                    <a:pt x="489" y="463"/>
                  </a:cubicBezTo>
                  <a:cubicBezTo>
                    <a:pt x="488" y="466"/>
                    <a:pt x="487" y="468"/>
                    <a:pt x="485" y="471"/>
                  </a:cubicBezTo>
                  <a:cubicBezTo>
                    <a:pt x="490" y="472"/>
                    <a:pt x="488" y="475"/>
                    <a:pt x="490" y="478"/>
                  </a:cubicBezTo>
                  <a:cubicBezTo>
                    <a:pt x="494" y="484"/>
                    <a:pt x="511" y="470"/>
                    <a:pt x="516" y="472"/>
                  </a:cubicBezTo>
                  <a:cubicBezTo>
                    <a:pt x="514" y="481"/>
                    <a:pt x="499" y="485"/>
                    <a:pt x="505" y="496"/>
                  </a:cubicBezTo>
                  <a:cubicBezTo>
                    <a:pt x="504" y="496"/>
                    <a:pt x="505" y="495"/>
                    <a:pt x="504" y="495"/>
                  </a:cubicBezTo>
                  <a:cubicBezTo>
                    <a:pt x="501" y="500"/>
                    <a:pt x="498" y="511"/>
                    <a:pt x="499" y="518"/>
                  </a:cubicBezTo>
                  <a:cubicBezTo>
                    <a:pt x="499" y="518"/>
                    <a:pt x="499" y="518"/>
                    <a:pt x="499" y="518"/>
                  </a:cubicBezTo>
                  <a:cubicBezTo>
                    <a:pt x="499" y="518"/>
                    <a:pt x="499" y="518"/>
                    <a:pt x="499" y="518"/>
                  </a:cubicBezTo>
                  <a:cubicBezTo>
                    <a:pt x="499" y="519"/>
                    <a:pt x="499" y="520"/>
                    <a:pt x="499" y="520"/>
                  </a:cubicBezTo>
                  <a:cubicBezTo>
                    <a:pt x="499" y="520"/>
                    <a:pt x="499" y="519"/>
                    <a:pt x="499" y="518"/>
                  </a:cubicBezTo>
                  <a:cubicBezTo>
                    <a:pt x="499" y="518"/>
                    <a:pt x="499" y="518"/>
                    <a:pt x="499" y="518"/>
                  </a:cubicBezTo>
                  <a:cubicBezTo>
                    <a:pt x="492" y="519"/>
                    <a:pt x="491" y="526"/>
                    <a:pt x="484" y="527"/>
                  </a:cubicBezTo>
                  <a:cubicBezTo>
                    <a:pt x="479" y="532"/>
                    <a:pt x="473" y="536"/>
                    <a:pt x="474" y="545"/>
                  </a:cubicBezTo>
                  <a:cubicBezTo>
                    <a:pt x="471" y="546"/>
                    <a:pt x="470" y="545"/>
                    <a:pt x="469" y="543"/>
                  </a:cubicBezTo>
                  <a:cubicBezTo>
                    <a:pt x="470" y="543"/>
                    <a:pt x="472" y="543"/>
                    <a:pt x="472" y="541"/>
                  </a:cubicBezTo>
                  <a:cubicBezTo>
                    <a:pt x="467" y="543"/>
                    <a:pt x="463" y="546"/>
                    <a:pt x="459" y="549"/>
                  </a:cubicBezTo>
                  <a:cubicBezTo>
                    <a:pt x="458" y="549"/>
                    <a:pt x="458" y="548"/>
                    <a:pt x="457" y="548"/>
                  </a:cubicBezTo>
                  <a:cubicBezTo>
                    <a:pt x="450" y="551"/>
                    <a:pt x="444" y="556"/>
                    <a:pt x="437" y="559"/>
                  </a:cubicBezTo>
                  <a:cubicBezTo>
                    <a:pt x="434" y="562"/>
                    <a:pt x="433" y="567"/>
                    <a:pt x="430" y="569"/>
                  </a:cubicBezTo>
                  <a:cubicBezTo>
                    <a:pt x="430" y="571"/>
                    <a:pt x="431" y="572"/>
                    <a:pt x="429" y="573"/>
                  </a:cubicBezTo>
                  <a:cubicBezTo>
                    <a:pt x="431" y="573"/>
                    <a:pt x="434" y="575"/>
                    <a:pt x="435" y="577"/>
                  </a:cubicBezTo>
                  <a:cubicBezTo>
                    <a:pt x="434" y="577"/>
                    <a:pt x="435" y="578"/>
                    <a:pt x="434" y="579"/>
                  </a:cubicBezTo>
                  <a:cubicBezTo>
                    <a:pt x="432" y="577"/>
                    <a:pt x="432" y="575"/>
                    <a:pt x="430" y="574"/>
                  </a:cubicBezTo>
                  <a:cubicBezTo>
                    <a:pt x="429" y="576"/>
                    <a:pt x="427" y="573"/>
                    <a:pt x="425" y="573"/>
                  </a:cubicBezTo>
                  <a:cubicBezTo>
                    <a:pt x="424" y="575"/>
                    <a:pt x="426" y="577"/>
                    <a:pt x="424" y="579"/>
                  </a:cubicBezTo>
                  <a:cubicBezTo>
                    <a:pt x="422" y="576"/>
                    <a:pt x="423" y="573"/>
                    <a:pt x="421" y="573"/>
                  </a:cubicBezTo>
                  <a:cubicBezTo>
                    <a:pt x="422" y="571"/>
                    <a:pt x="423" y="572"/>
                    <a:pt x="425" y="572"/>
                  </a:cubicBezTo>
                  <a:cubicBezTo>
                    <a:pt x="425" y="571"/>
                    <a:pt x="425" y="570"/>
                    <a:pt x="425" y="568"/>
                  </a:cubicBezTo>
                  <a:cubicBezTo>
                    <a:pt x="422" y="568"/>
                    <a:pt x="422" y="569"/>
                    <a:pt x="420" y="570"/>
                  </a:cubicBezTo>
                  <a:cubicBezTo>
                    <a:pt x="420" y="567"/>
                    <a:pt x="417" y="571"/>
                    <a:pt x="417" y="568"/>
                  </a:cubicBezTo>
                  <a:cubicBezTo>
                    <a:pt x="418" y="568"/>
                    <a:pt x="420" y="569"/>
                    <a:pt x="419" y="567"/>
                  </a:cubicBezTo>
                  <a:cubicBezTo>
                    <a:pt x="402" y="567"/>
                    <a:pt x="393" y="575"/>
                    <a:pt x="384" y="583"/>
                  </a:cubicBezTo>
                  <a:cubicBezTo>
                    <a:pt x="385" y="585"/>
                    <a:pt x="386" y="585"/>
                    <a:pt x="384" y="587"/>
                  </a:cubicBezTo>
                  <a:cubicBezTo>
                    <a:pt x="383" y="587"/>
                    <a:pt x="384" y="585"/>
                    <a:pt x="383" y="585"/>
                  </a:cubicBezTo>
                  <a:cubicBezTo>
                    <a:pt x="381" y="588"/>
                    <a:pt x="379" y="587"/>
                    <a:pt x="376" y="589"/>
                  </a:cubicBezTo>
                  <a:cubicBezTo>
                    <a:pt x="375" y="590"/>
                    <a:pt x="378" y="591"/>
                    <a:pt x="375" y="592"/>
                  </a:cubicBezTo>
                  <a:cubicBezTo>
                    <a:pt x="374" y="592"/>
                    <a:pt x="374" y="592"/>
                    <a:pt x="373" y="591"/>
                  </a:cubicBezTo>
                  <a:cubicBezTo>
                    <a:pt x="375" y="591"/>
                    <a:pt x="375" y="590"/>
                    <a:pt x="375" y="589"/>
                  </a:cubicBezTo>
                  <a:cubicBezTo>
                    <a:pt x="372" y="591"/>
                    <a:pt x="367" y="591"/>
                    <a:pt x="365" y="593"/>
                  </a:cubicBezTo>
                  <a:cubicBezTo>
                    <a:pt x="367" y="596"/>
                    <a:pt x="365" y="600"/>
                    <a:pt x="363" y="599"/>
                  </a:cubicBezTo>
                  <a:cubicBezTo>
                    <a:pt x="363" y="596"/>
                    <a:pt x="362" y="597"/>
                    <a:pt x="363" y="595"/>
                  </a:cubicBezTo>
                  <a:cubicBezTo>
                    <a:pt x="354" y="590"/>
                    <a:pt x="347" y="598"/>
                    <a:pt x="340" y="595"/>
                  </a:cubicBezTo>
                  <a:cubicBezTo>
                    <a:pt x="336" y="596"/>
                    <a:pt x="335" y="601"/>
                    <a:pt x="333" y="604"/>
                  </a:cubicBezTo>
                  <a:cubicBezTo>
                    <a:pt x="331" y="604"/>
                    <a:pt x="328" y="604"/>
                    <a:pt x="326" y="606"/>
                  </a:cubicBezTo>
                  <a:cubicBezTo>
                    <a:pt x="324" y="613"/>
                    <a:pt x="333" y="617"/>
                    <a:pt x="340" y="614"/>
                  </a:cubicBezTo>
                  <a:cubicBezTo>
                    <a:pt x="341" y="607"/>
                    <a:pt x="353" y="608"/>
                    <a:pt x="357" y="612"/>
                  </a:cubicBezTo>
                  <a:cubicBezTo>
                    <a:pt x="358" y="610"/>
                    <a:pt x="360" y="610"/>
                    <a:pt x="362" y="611"/>
                  </a:cubicBezTo>
                  <a:cubicBezTo>
                    <a:pt x="362" y="609"/>
                    <a:pt x="361" y="607"/>
                    <a:pt x="363" y="607"/>
                  </a:cubicBezTo>
                  <a:cubicBezTo>
                    <a:pt x="364" y="610"/>
                    <a:pt x="366" y="611"/>
                    <a:pt x="370" y="612"/>
                  </a:cubicBezTo>
                  <a:cubicBezTo>
                    <a:pt x="369" y="609"/>
                    <a:pt x="368" y="608"/>
                    <a:pt x="367" y="606"/>
                  </a:cubicBezTo>
                  <a:cubicBezTo>
                    <a:pt x="366" y="606"/>
                    <a:pt x="363" y="607"/>
                    <a:pt x="363" y="605"/>
                  </a:cubicBezTo>
                  <a:cubicBezTo>
                    <a:pt x="366" y="605"/>
                    <a:pt x="370" y="603"/>
                    <a:pt x="372" y="600"/>
                  </a:cubicBezTo>
                  <a:cubicBezTo>
                    <a:pt x="372" y="598"/>
                    <a:pt x="369" y="598"/>
                    <a:pt x="368" y="596"/>
                  </a:cubicBezTo>
                  <a:cubicBezTo>
                    <a:pt x="369" y="595"/>
                    <a:pt x="370" y="595"/>
                    <a:pt x="372" y="595"/>
                  </a:cubicBezTo>
                  <a:cubicBezTo>
                    <a:pt x="373" y="598"/>
                    <a:pt x="372" y="600"/>
                    <a:pt x="374" y="603"/>
                  </a:cubicBezTo>
                  <a:cubicBezTo>
                    <a:pt x="377" y="603"/>
                    <a:pt x="378" y="602"/>
                    <a:pt x="380" y="601"/>
                  </a:cubicBezTo>
                  <a:cubicBezTo>
                    <a:pt x="381" y="601"/>
                    <a:pt x="380" y="603"/>
                    <a:pt x="382" y="603"/>
                  </a:cubicBezTo>
                  <a:cubicBezTo>
                    <a:pt x="381" y="598"/>
                    <a:pt x="384" y="594"/>
                    <a:pt x="381" y="591"/>
                  </a:cubicBezTo>
                  <a:cubicBezTo>
                    <a:pt x="381" y="591"/>
                    <a:pt x="381" y="590"/>
                    <a:pt x="382" y="590"/>
                  </a:cubicBezTo>
                  <a:cubicBezTo>
                    <a:pt x="385" y="591"/>
                    <a:pt x="384" y="596"/>
                    <a:pt x="383" y="597"/>
                  </a:cubicBezTo>
                  <a:cubicBezTo>
                    <a:pt x="383" y="600"/>
                    <a:pt x="387" y="601"/>
                    <a:pt x="390" y="601"/>
                  </a:cubicBezTo>
                  <a:cubicBezTo>
                    <a:pt x="391" y="601"/>
                    <a:pt x="389" y="597"/>
                    <a:pt x="391" y="597"/>
                  </a:cubicBezTo>
                  <a:cubicBezTo>
                    <a:pt x="390" y="599"/>
                    <a:pt x="393" y="600"/>
                    <a:pt x="394" y="600"/>
                  </a:cubicBezTo>
                  <a:cubicBezTo>
                    <a:pt x="394" y="599"/>
                    <a:pt x="396" y="600"/>
                    <a:pt x="396" y="599"/>
                  </a:cubicBezTo>
                  <a:cubicBezTo>
                    <a:pt x="397" y="596"/>
                    <a:pt x="395" y="596"/>
                    <a:pt x="395" y="594"/>
                  </a:cubicBezTo>
                  <a:cubicBezTo>
                    <a:pt x="396" y="594"/>
                    <a:pt x="396" y="596"/>
                    <a:pt x="398" y="596"/>
                  </a:cubicBezTo>
                  <a:cubicBezTo>
                    <a:pt x="398" y="593"/>
                    <a:pt x="402" y="593"/>
                    <a:pt x="404" y="589"/>
                  </a:cubicBezTo>
                  <a:cubicBezTo>
                    <a:pt x="406" y="585"/>
                    <a:pt x="405" y="578"/>
                    <a:pt x="411" y="582"/>
                  </a:cubicBezTo>
                  <a:cubicBezTo>
                    <a:pt x="409" y="585"/>
                    <a:pt x="407" y="587"/>
                    <a:pt x="406" y="591"/>
                  </a:cubicBezTo>
                  <a:cubicBezTo>
                    <a:pt x="410" y="594"/>
                    <a:pt x="418" y="592"/>
                    <a:pt x="421" y="588"/>
                  </a:cubicBezTo>
                  <a:cubicBezTo>
                    <a:pt x="420" y="589"/>
                    <a:pt x="422" y="589"/>
                    <a:pt x="422" y="590"/>
                  </a:cubicBezTo>
                  <a:cubicBezTo>
                    <a:pt x="424" y="590"/>
                    <a:pt x="424" y="591"/>
                    <a:pt x="426" y="591"/>
                  </a:cubicBezTo>
                  <a:cubicBezTo>
                    <a:pt x="427" y="590"/>
                    <a:pt x="425" y="587"/>
                    <a:pt x="427" y="587"/>
                  </a:cubicBezTo>
                  <a:cubicBezTo>
                    <a:pt x="428" y="587"/>
                    <a:pt x="427" y="591"/>
                    <a:pt x="429" y="590"/>
                  </a:cubicBezTo>
                  <a:cubicBezTo>
                    <a:pt x="430" y="584"/>
                    <a:pt x="440" y="586"/>
                    <a:pt x="441" y="581"/>
                  </a:cubicBezTo>
                  <a:cubicBezTo>
                    <a:pt x="443" y="581"/>
                    <a:pt x="445" y="580"/>
                    <a:pt x="446" y="579"/>
                  </a:cubicBezTo>
                  <a:cubicBezTo>
                    <a:pt x="447" y="579"/>
                    <a:pt x="448" y="579"/>
                    <a:pt x="449" y="580"/>
                  </a:cubicBezTo>
                  <a:cubicBezTo>
                    <a:pt x="447" y="584"/>
                    <a:pt x="447" y="586"/>
                    <a:pt x="445" y="589"/>
                  </a:cubicBezTo>
                  <a:cubicBezTo>
                    <a:pt x="446" y="589"/>
                    <a:pt x="448" y="589"/>
                    <a:pt x="449" y="590"/>
                  </a:cubicBezTo>
                  <a:cubicBezTo>
                    <a:pt x="450" y="586"/>
                    <a:pt x="452" y="585"/>
                    <a:pt x="452" y="581"/>
                  </a:cubicBezTo>
                  <a:cubicBezTo>
                    <a:pt x="453" y="581"/>
                    <a:pt x="453" y="583"/>
                    <a:pt x="454" y="582"/>
                  </a:cubicBezTo>
                  <a:cubicBezTo>
                    <a:pt x="454" y="581"/>
                    <a:pt x="455" y="580"/>
                    <a:pt x="456" y="579"/>
                  </a:cubicBezTo>
                  <a:cubicBezTo>
                    <a:pt x="459" y="580"/>
                    <a:pt x="461" y="577"/>
                    <a:pt x="464" y="580"/>
                  </a:cubicBezTo>
                  <a:cubicBezTo>
                    <a:pt x="464" y="578"/>
                    <a:pt x="466" y="579"/>
                    <a:pt x="467" y="576"/>
                  </a:cubicBezTo>
                  <a:cubicBezTo>
                    <a:pt x="468" y="576"/>
                    <a:pt x="468" y="578"/>
                    <a:pt x="470" y="578"/>
                  </a:cubicBezTo>
                  <a:cubicBezTo>
                    <a:pt x="472" y="578"/>
                    <a:pt x="471" y="575"/>
                    <a:pt x="472" y="574"/>
                  </a:cubicBezTo>
                  <a:cubicBezTo>
                    <a:pt x="473" y="575"/>
                    <a:pt x="473" y="578"/>
                    <a:pt x="475" y="577"/>
                  </a:cubicBezTo>
                  <a:cubicBezTo>
                    <a:pt x="475" y="575"/>
                    <a:pt x="475" y="577"/>
                    <a:pt x="476" y="577"/>
                  </a:cubicBezTo>
                  <a:cubicBezTo>
                    <a:pt x="476" y="571"/>
                    <a:pt x="483" y="572"/>
                    <a:pt x="484" y="567"/>
                  </a:cubicBezTo>
                  <a:cubicBezTo>
                    <a:pt x="481" y="567"/>
                    <a:pt x="482" y="569"/>
                    <a:pt x="480" y="569"/>
                  </a:cubicBezTo>
                  <a:cubicBezTo>
                    <a:pt x="480" y="567"/>
                    <a:pt x="483" y="568"/>
                    <a:pt x="482" y="565"/>
                  </a:cubicBezTo>
                  <a:cubicBezTo>
                    <a:pt x="480" y="564"/>
                    <a:pt x="478" y="565"/>
                    <a:pt x="476" y="563"/>
                  </a:cubicBezTo>
                  <a:cubicBezTo>
                    <a:pt x="478" y="562"/>
                    <a:pt x="478" y="560"/>
                    <a:pt x="480" y="559"/>
                  </a:cubicBezTo>
                  <a:cubicBezTo>
                    <a:pt x="482" y="559"/>
                    <a:pt x="482" y="561"/>
                    <a:pt x="484" y="560"/>
                  </a:cubicBezTo>
                  <a:cubicBezTo>
                    <a:pt x="486" y="558"/>
                    <a:pt x="489" y="559"/>
                    <a:pt x="491" y="559"/>
                  </a:cubicBezTo>
                  <a:cubicBezTo>
                    <a:pt x="492" y="558"/>
                    <a:pt x="491" y="556"/>
                    <a:pt x="491" y="554"/>
                  </a:cubicBezTo>
                  <a:cubicBezTo>
                    <a:pt x="490" y="554"/>
                    <a:pt x="489" y="555"/>
                    <a:pt x="489" y="554"/>
                  </a:cubicBezTo>
                  <a:cubicBezTo>
                    <a:pt x="489" y="553"/>
                    <a:pt x="492" y="553"/>
                    <a:pt x="493" y="552"/>
                  </a:cubicBezTo>
                  <a:cubicBezTo>
                    <a:pt x="492" y="553"/>
                    <a:pt x="494" y="553"/>
                    <a:pt x="494" y="554"/>
                  </a:cubicBezTo>
                  <a:cubicBezTo>
                    <a:pt x="497" y="554"/>
                    <a:pt x="496" y="554"/>
                    <a:pt x="499" y="554"/>
                  </a:cubicBezTo>
                  <a:cubicBezTo>
                    <a:pt x="500" y="552"/>
                    <a:pt x="498" y="552"/>
                    <a:pt x="498" y="550"/>
                  </a:cubicBezTo>
                  <a:cubicBezTo>
                    <a:pt x="499" y="549"/>
                    <a:pt x="499" y="550"/>
                    <a:pt x="501" y="549"/>
                  </a:cubicBezTo>
                  <a:cubicBezTo>
                    <a:pt x="501" y="547"/>
                    <a:pt x="499" y="546"/>
                    <a:pt x="501" y="545"/>
                  </a:cubicBezTo>
                  <a:cubicBezTo>
                    <a:pt x="502" y="547"/>
                    <a:pt x="503" y="549"/>
                    <a:pt x="506" y="550"/>
                  </a:cubicBezTo>
                  <a:cubicBezTo>
                    <a:pt x="507" y="547"/>
                    <a:pt x="510" y="545"/>
                    <a:pt x="512" y="543"/>
                  </a:cubicBezTo>
                  <a:cubicBezTo>
                    <a:pt x="512" y="545"/>
                    <a:pt x="512" y="546"/>
                    <a:pt x="514" y="545"/>
                  </a:cubicBezTo>
                  <a:cubicBezTo>
                    <a:pt x="514" y="544"/>
                    <a:pt x="515" y="542"/>
                    <a:pt x="516" y="541"/>
                  </a:cubicBezTo>
                  <a:cubicBezTo>
                    <a:pt x="516" y="542"/>
                    <a:pt x="518" y="542"/>
                    <a:pt x="520" y="543"/>
                  </a:cubicBezTo>
                  <a:cubicBezTo>
                    <a:pt x="520" y="539"/>
                    <a:pt x="522" y="538"/>
                    <a:pt x="524" y="537"/>
                  </a:cubicBezTo>
                  <a:cubicBezTo>
                    <a:pt x="525" y="535"/>
                    <a:pt x="524" y="534"/>
                    <a:pt x="523" y="533"/>
                  </a:cubicBezTo>
                  <a:cubicBezTo>
                    <a:pt x="526" y="533"/>
                    <a:pt x="525" y="531"/>
                    <a:pt x="525" y="529"/>
                  </a:cubicBezTo>
                  <a:cubicBezTo>
                    <a:pt x="524" y="529"/>
                    <a:pt x="522" y="531"/>
                    <a:pt x="522" y="529"/>
                  </a:cubicBezTo>
                  <a:cubicBezTo>
                    <a:pt x="525" y="528"/>
                    <a:pt x="526" y="526"/>
                    <a:pt x="529" y="525"/>
                  </a:cubicBezTo>
                  <a:cubicBezTo>
                    <a:pt x="529" y="527"/>
                    <a:pt x="530" y="527"/>
                    <a:pt x="532" y="527"/>
                  </a:cubicBezTo>
                  <a:cubicBezTo>
                    <a:pt x="532" y="524"/>
                    <a:pt x="531" y="525"/>
                    <a:pt x="532" y="522"/>
                  </a:cubicBezTo>
                  <a:cubicBezTo>
                    <a:pt x="534" y="524"/>
                    <a:pt x="536" y="522"/>
                    <a:pt x="538" y="523"/>
                  </a:cubicBezTo>
                  <a:cubicBezTo>
                    <a:pt x="538" y="521"/>
                    <a:pt x="538" y="518"/>
                    <a:pt x="541" y="519"/>
                  </a:cubicBezTo>
                  <a:cubicBezTo>
                    <a:pt x="542" y="517"/>
                    <a:pt x="540" y="517"/>
                    <a:pt x="541" y="514"/>
                  </a:cubicBezTo>
                  <a:cubicBezTo>
                    <a:pt x="543" y="516"/>
                    <a:pt x="544" y="517"/>
                    <a:pt x="546" y="518"/>
                  </a:cubicBezTo>
                  <a:cubicBezTo>
                    <a:pt x="547" y="515"/>
                    <a:pt x="549" y="512"/>
                    <a:pt x="553" y="512"/>
                  </a:cubicBezTo>
                  <a:cubicBezTo>
                    <a:pt x="552" y="510"/>
                    <a:pt x="553" y="509"/>
                    <a:pt x="554" y="507"/>
                  </a:cubicBezTo>
                  <a:cubicBezTo>
                    <a:pt x="556" y="508"/>
                    <a:pt x="559" y="510"/>
                    <a:pt x="560" y="507"/>
                  </a:cubicBezTo>
                  <a:cubicBezTo>
                    <a:pt x="561" y="507"/>
                    <a:pt x="561" y="508"/>
                    <a:pt x="562" y="509"/>
                  </a:cubicBezTo>
                  <a:cubicBezTo>
                    <a:pt x="563" y="508"/>
                    <a:pt x="563" y="506"/>
                    <a:pt x="564" y="505"/>
                  </a:cubicBezTo>
                  <a:cubicBezTo>
                    <a:pt x="565" y="508"/>
                    <a:pt x="565" y="504"/>
                    <a:pt x="566" y="504"/>
                  </a:cubicBezTo>
                  <a:cubicBezTo>
                    <a:pt x="565" y="505"/>
                    <a:pt x="566" y="506"/>
                    <a:pt x="568" y="506"/>
                  </a:cubicBezTo>
                  <a:cubicBezTo>
                    <a:pt x="570" y="504"/>
                    <a:pt x="570" y="502"/>
                    <a:pt x="572" y="499"/>
                  </a:cubicBezTo>
                  <a:cubicBezTo>
                    <a:pt x="573" y="498"/>
                    <a:pt x="572" y="497"/>
                    <a:pt x="571" y="496"/>
                  </a:cubicBezTo>
                  <a:cubicBezTo>
                    <a:pt x="573" y="497"/>
                    <a:pt x="575" y="496"/>
                    <a:pt x="575" y="495"/>
                  </a:cubicBezTo>
                  <a:cubicBezTo>
                    <a:pt x="575" y="493"/>
                    <a:pt x="573" y="493"/>
                    <a:pt x="574" y="491"/>
                  </a:cubicBezTo>
                  <a:cubicBezTo>
                    <a:pt x="578" y="492"/>
                    <a:pt x="577" y="488"/>
                    <a:pt x="578" y="487"/>
                  </a:cubicBezTo>
                  <a:cubicBezTo>
                    <a:pt x="583" y="488"/>
                    <a:pt x="588" y="483"/>
                    <a:pt x="589" y="479"/>
                  </a:cubicBezTo>
                  <a:cubicBezTo>
                    <a:pt x="589" y="479"/>
                    <a:pt x="590" y="479"/>
                    <a:pt x="591" y="479"/>
                  </a:cubicBezTo>
                  <a:cubicBezTo>
                    <a:pt x="590" y="472"/>
                    <a:pt x="584" y="474"/>
                    <a:pt x="583" y="468"/>
                  </a:cubicBezTo>
                  <a:cubicBezTo>
                    <a:pt x="578" y="470"/>
                    <a:pt x="575" y="466"/>
                    <a:pt x="573" y="470"/>
                  </a:cubicBezTo>
                  <a:cubicBezTo>
                    <a:pt x="572" y="465"/>
                    <a:pt x="575" y="464"/>
                    <a:pt x="575" y="460"/>
                  </a:cubicBezTo>
                  <a:cubicBezTo>
                    <a:pt x="579" y="460"/>
                    <a:pt x="577" y="455"/>
                    <a:pt x="583" y="456"/>
                  </a:cubicBezTo>
                  <a:cubicBezTo>
                    <a:pt x="583" y="454"/>
                    <a:pt x="583" y="453"/>
                    <a:pt x="583" y="451"/>
                  </a:cubicBezTo>
                  <a:cubicBezTo>
                    <a:pt x="584" y="451"/>
                    <a:pt x="585" y="451"/>
                    <a:pt x="586" y="451"/>
                  </a:cubicBezTo>
                  <a:cubicBezTo>
                    <a:pt x="587" y="450"/>
                    <a:pt x="586" y="448"/>
                    <a:pt x="588" y="448"/>
                  </a:cubicBezTo>
                  <a:cubicBezTo>
                    <a:pt x="593" y="451"/>
                    <a:pt x="597" y="446"/>
                    <a:pt x="598" y="441"/>
                  </a:cubicBezTo>
                  <a:cubicBezTo>
                    <a:pt x="597" y="441"/>
                    <a:pt x="597" y="440"/>
                    <a:pt x="596" y="440"/>
                  </a:cubicBezTo>
                  <a:cubicBezTo>
                    <a:pt x="604" y="443"/>
                    <a:pt x="608" y="430"/>
                    <a:pt x="603" y="427"/>
                  </a:cubicBezTo>
                  <a:cubicBezTo>
                    <a:pt x="604" y="427"/>
                    <a:pt x="604" y="428"/>
                    <a:pt x="606" y="427"/>
                  </a:cubicBezTo>
                  <a:cubicBezTo>
                    <a:pt x="608" y="425"/>
                    <a:pt x="610" y="423"/>
                    <a:pt x="613" y="421"/>
                  </a:cubicBezTo>
                  <a:cubicBezTo>
                    <a:pt x="613" y="419"/>
                    <a:pt x="610" y="420"/>
                    <a:pt x="611" y="417"/>
                  </a:cubicBezTo>
                  <a:cubicBezTo>
                    <a:pt x="615" y="415"/>
                    <a:pt x="616" y="407"/>
                    <a:pt x="623" y="409"/>
                  </a:cubicBezTo>
                  <a:cubicBezTo>
                    <a:pt x="623" y="406"/>
                    <a:pt x="622" y="405"/>
                    <a:pt x="621" y="403"/>
                  </a:cubicBezTo>
                  <a:cubicBezTo>
                    <a:pt x="624" y="400"/>
                    <a:pt x="627" y="397"/>
                    <a:pt x="633" y="397"/>
                  </a:cubicBezTo>
                  <a:cubicBezTo>
                    <a:pt x="635" y="392"/>
                    <a:pt x="642" y="386"/>
                    <a:pt x="646" y="389"/>
                  </a:cubicBezTo>
                  <a:cubicBezTo>
                    <a:pt x="649" y="389"/>
                    <a:pt x="653" y="388"/>
                    <a:pt x="655" y="390"/>
                  </a:cubicBezTo>
                  <a:cubicBezTo>
                    <a:pt x="653" y="389"/>
                    <a:pt x="653" y="391"/>
                    <a:pt x="652" y="392"/>
                  </a:cubicBezTo>
                  <a:cubicBezTo>
                    <a:pt x="654" y="395"/>
                    <a:pt x="657" y="396"/>
                    <a:pt x="659" y="399"/>
                  </a:cubicBezTo>
                  <a:cubicBezTo>
                    <a:pt x="655" y="400"/>
                    <a:pt x="649" y="402"/>
                    <a:pt x="647" y="396"/>
                  </a:cubicBezTo>
                  <a:cubicBezTo>
                    <a:pt x="640" y="400"/>
                    <a:pt x="635" y="406"/>
                    <a:pt x="627" y="408"/>
                  </a:cubicBezTo>
                  <a:cubicBezTo>
                    <a:pt x="634" y="422"/>
                    <a:pt x="620" y="432"/>
                    <a:pt x="617" y="444"/>
                  </a:cubicBezTo>
                  <a:cubicBezTo>
                    <a:pt x="619" y="448"/>
                    <a:pt x="623" y="450"/>
                    <a:pt x="627" y="451"/>
                  </a:cubicBezTo>
                  <a:cubicBezTo>
                    <a:pt x="628" y="450"/>
                    <a:pt x="626" y="450"/>
                    <a:pt x="626" y="449"/>
                  </a:cubicBezTo>
                  <a:cubicBezTo>
                    <a:pt x="629" y="448"/>
                    <a:pt x="633" y="445"/>
                    <a:pt x="634" y="444"/>
                  </a:cubicBezTo>
                  <a:cubicBezTo>
                    <a:pt x="632" y="449"/>
                    <a:pt x="627" y="451"/>
                    <a:pt x="625" y="455"/>
                  </a:cubicBezTo>
                  <a:cubicBezTo>
                    <a:pt x="619" y="454"/>
                    <a:pt x="615" y="459"/>
                    <a:pt x="615" y="464"/>
                  </a:cubicBezTo>
                  <a:cubicBezTo>
                    <a:pt x="617" y="465"/>
                    <a:pt x="618" y="467"/>
                    <a:pt x="621" y="468"/>
                  </a:cubicBezTo>
                  <a:cubicBezTo>
                    <a:pt x="622" y="468"/>
                    <a:pt x="623" y="468"/>
                    <a:pt x="624" y="468"/>
                  </a:cubicBezTo>
                  <a:cubicBezTo>
                    <a:pt x="624" y="466"/>
                    <a:pt x="626" y="467"/>
                    <a:pt x="627" y="465"/>
                  </a:cubicBezTo>
                  <a:cubicBezTo>
                    <a:pt x="628" y="466"/>
                    <a:pt x="630" y="466"/>
                    <a:pt x="632" y="466"/>
                  </a:cubicBezTo>
                  <a:cubicBezTo>
                    <a:pt x="633" y="466"/>
                    <a:pt x="633" y="464"/>
                    <a:pt x="634" y="464"/>
                  </a:cubicBezTo>
                  <a:cubicBezTo>
                    <a:pt x="633" y="465"/>
                    <a:pt x="633" y="466"/>
                    <a:pt x="636" y="467"/>
                  </a:cubicBezTo>
                  <a:cubicBezTo>
                    <a:pt x="638" y="464"/>
                    <a:pt x="638" y="458"/>
                    <a:pt x="643" y="458"/>
                  </a:cubicBezTo>
                  <a:cubicBezTo>
                    <a:pt x="643" y="458"/>
                    <a:pt x="643" y="456"/>
                    <a:pt x="644" y="456"/>
                  </a:cubicBezTo>
                  <a:cubicBezTo>
                    <a:pt x="649" y="458"/>
                    <a:pt x="656" y="451"/>
                    <a:pt x="655" y="444"/>
                  </a:cubicBezTo>
                  <a:cubicBezTo>
                    <a:pt x="657" y="445"/>
                    <a:pt x="657" y="449"/>
                    <a:pt x="660" y="449"/>
                  </a:cubicBezTo>
                  <a:cubicBezTo>
                    <a:pt x="660" y="445"/>
                    <a:pt x="658" y="442"/>
                    <a:pt x="660" y="440"/>
                  </a:cubicBezTo>
                  <a:cubicBezTo>
                    <a:pt x="661" y="442"/>
                    <a:pt x="660" y="446"/>
                    <a:pt x="663" y="446"/>
                  </a:cubicBezTo>
                  <a:cubicBezTo>
                    <a:pt x="662" y="440"/>
                    <a:pt x="662" y="438"/>
                    <a:pt x="666" y="436"/>
                  </a:cubicBezTo>
                  <a:cubicBezTo>
                    <a:pt x="666" y="438"/>
                    <a:pt x="667" y="439"/>
                    <a:pt x="667" y="440"/>
                  </a:cubicBezTo>
                  <a:cubicBezTo>
                    <a:pt x="670" y="440"/>
                    <a:pt x="668" y="436"/>
                    <a:pt x="670" y="436"/>
                  </a:cubicBezTo>
                  <a:cubicBezTo>
                    <a:pt x="673" y="439"/>
                    <a:pt x="677" y="436"/>
                    <a:pt x="680" y="439"/>
                  </a:cubicBezTo>
                  <a:cubicBezTo>
                    <a:pt x="682" y="437"/>
                    <a:pt x="682" y="436"/>
                    <a:pt x="684" y="438"/>
                  </a:cubicBezTo>
                  <a:cubicBezTo>
                    <a:pt x="684" y="435"/>
                    <a:pt x="685" y="434"/>
                    <a:pt x="685" y="431"/>
                  </a:cubicBezTo>
                  <a:cubicBezTo>
                    <a:pt x="688" y="433"/>
                    <a:pt x="690" y="429"/>
                    <a:pt x="691" y="427"/>
                  </a:cubicBezTo>
                  <a:cubicBezTo>
                    <a:pt x="690" y="426"/>
                    <a:pt x="688" y="426"/>
                    <a:pt x="687" y="425"/>
                  </a:cubicBezTo>
                  <a:cubicBezTo>
                    <a:pt x="689" y="423"/>
                    <a:pt x="690" y="421"/>
                    <a:pt x="693" y="420"/>
                  </a:cubicBezTo>
                  <a:cubicBezTo>
                    <a:pt x="693" y="416"/>
                    <a:pt x="691" y="415"/>
                    <a:pt x="690" y="412"/>
                  </a:cubicBezTo>
                  <a:cubicBezTo>
                    <a:pt x="688" y="412"/>
                    <a:pt x="687" y="417"/>
                    <a:pt x="686" y="416"/>
                  </a:cubicBezTo>
                  <a:cubicBezTo>
                    <a:pt x="689" y="413"/>
                    <a:pt x="686" y="410"/>
                    <a:pt x="687" y="406"/>
                  </a:cubicBezTo>
                  <a:cubicBezTo>
                    <a:pt x="685" y="405"/>
                    <a:pt x="685" y="409"/>
                    <a:pt x="685" y="408"/>
                  </a:cubicBezTo>
                  <a:cubicBezTo>
                    <a:pt x="685" y="403"/>
                    <a:pt x="687" y="400"/>
                    <a:pt x="688" y="396"/>
                  </a:cubicBezTo>
                  <a:cubicBezTo>
                    <a:pt x="688" y="400"/>
                    <a:pt x="691" y="396"/>
                    <a:pt x="691" y="397"/>
                  </a:cubicBezTo>
                  <a:cubicBezTo>
                    <a:pt x="689" y="399"/>
                    <a:pt x="688" y="402"/>
                    <a:pt x="687" y="405"/>
                  </a:cubicBezTo>
                  <a:cubicBezTo>
                    <a:pt x="689" y="406"/>
                    <a:pt x="690" y="406"/>
                    <a:pt x="692" y="407"/>
                  </a:cubicBezTo>
                  <a:cubicBezTo>
                    <a:pt x="692" y="404"/>
                    <a:pt x="693" y="405"/>
                    <a:pt x="696" y="405"/>
                  </a:cubicBezTo>
                  <a:cubicBezTo>
                    <a:pt x="697" y="404"/>
                    <a:pt x="695" y="402"/>
                    <a:pt x="696" y="402"/>
                  </a:cubicBezTo>
                  <a:cubicBezTo>
                    <a:pt x="697" y="403"/>
                    <a:pt x="697" y="404"/>
                    <a:pt x="699" y="404"/>
                  </a:cubicBezTo>
                  <a:cubicBezTo>
                    <a:pt x="699" y="403"/>
                    <a:pt x="698" y="402"/>
                    <a:pt x="699" y="401"/>
                  </a:cubicBezTo>
                  <a:cubicBezTo>
                    <a:pt x="700" y="402"/>
                    <a:pt x="701" y="402"/>
                    <a:pt x="703" y="403"/>
                  </a:cubicBezTo>
                  <a:cubicBezTo>
                    <a:pt x="704" y="399"/>
                    <a:pt x="707" y="401"/>
                    <a:pt x="708" y="397"/>
                  </a:cubicBezTo>
                  <a:cubicBezTo>
                    <a:pt x="707" y="399"/>
                    <a:pt x="708" y="399"/>
                    <a:pt x="709" y="400"/>
                  </a:cubicBezTo>
                  <a:cubicBezTo>
                    <a:pt x="712" y="400"/>
                    <a:pt x="712" y="396"/>
                    <a:pt x="715" y="395"/>
                  </a:cubicBezTo>
                  <a:cubicBezTo>
                    <a:pt x="714" y="397"/>
                    <a:pt x="713" y="398"/>
                    <a:pt x="713" y="399"/>
                  </a:cubicBezTo>
                  <a:cubicBezTo>
                    <a:pt x="714" y="401"/>
                    <a:pt x="716" y="404"/>
                    <a:pt x="718" y="405"/>
                  </a:cubicBezTo>
                  <a:cubicBezTo>
                    <a:pt x="717" y="405"/>
                    <a:pt x="716" y="406"/>
                    <a:pt x="715" y="406"/>
                  </a:cubicBezTo>
                  <a:cubicBezTo>
                    <a:pt x="716" y="412"/>
                    <a:pt x="722" y="408"/>
                    <a:pt x="725" y="407"/>
                  </a:cubicBezTo>
                  <a:cubicBezTo>
                    <a:pt x="725" y="409"/>
                    <a:pt x="721" y="409"/>
                    <a:pt x="723" y="411"/>
                  </a:cubicBezTo>
                  <a:cubicBezTo>
                    <a:pt x="726" y="411"/>
                    <a:pt x="727" y="409"/>
                    <a:pt x="729" y="411"/>
                  </a:cubicBezTo>
                  <a:cubicBezTo>
                    <a:pt x="725" y="413"/>
                    <a:pt x="722" y="417"/>
                    <a:pt x="717" y="415"/>
                  </a:cubicBezTo>
                  <a:cubicBezTo>
                    <a:pt x="716" y="417"/>
                    <a:pt x="715" y="418"/>
                    <a:pt x="715" y="421"/>
                  </a:cubicBezTo>
                  <a:cubicBezTo>
                    <a:pt x="714" y="422"/>
                    <a:pt x="717" y="421"/>
                    <a:pt x="717" y="423"/>
                  </a:cubicBezTo>
                  <a:cubicBezTo>
                    <a:pt x="716" y="423"/>
                    <a:pt x="715" y="424"/>
                    <a:pt x="716" y="425"/>
                  </a:cubicBezTo>
                  <a:cubicBezTo>
                    <a:pt x="716" y="425"/>
                    <a:pt x="716" y="425"/>
                    <a:pt x="717" y="426"/>
                  </a:cubicBezTo>
                  <a:cubicBezTo>
                    <a:pt x="721" y="424"/>
                    <a:pt x="723" y="421"/>
                    <a:pt x="727" y="420"/>
                  </a:cubicBezTo>
                  <a:cubicBezTo>
                    <a:pt x="728" y="418"/>
                    <a:pt x="727" y="418"/>
                    <a:pt x="727" y="416"/>
                  </a:cubicBezTo>
                  <a:cubicBezTo>
                    <a:pt x="729" y="416"/>
                    <a:pt x="728" y="415"/>
                    <a:pt x="730" y="415"/>
                  </a:cubicBezTo>
                  <a:cubicBezTo>
                    <a:pt x="728" y="416"/>
                    <a:pt x="729" y="416"/>
                    <a:pt x="730" y="417"/>
                  </a:cubicBezTo>
                  <a:cubicBezTo>
                    <a:pt x="736" y="414"/>
                    <a:pt x="737" y="420"/>
                    <a:pt x="742" y="420"/>
                  </a:cubicBezTo>
                  <a:cubicBezTo>
                    <a:pt x="745" y="418"/>
                    <a:pt x="749" y="416"/>
                    <a:pt x="750" y="411"/>
                  </a:cubicBezTo>
                  <a:cubicBezTo>
                    <a:pt x="751" y="415"/>
                    <a:pt x="749" y="417"/>
                    <a:pt x="748" y="421"/>
                  </a:cubicBezTo>
                  <a:cubicBezTo>
                    <a:pt x="750" y="422"/>
                    <a:pt x="751" y="422"/>
                    <a:pt x="754" y="423"/>
                  </a:cubicBezTo>
                  <a:cubicBezTo>
                    <a:pt x="753" y="423"/>
                    <a:pt x="753" y="424"/>
                    <a:pt x="754" y="425"/>
                  </a:cubicBezTo>
                  <a:cubicBezTo>
                    <a:pt x="756" y="426"/>
                    <a:pt x="759" y="426"/>
                    <a:pt x="762" y="425"/>
                  </a:cubicBezTo>
                  <a:cubicBezTo>
                    <a:pt x="760" y="427"/>
                    <a:pt x="765" y="427"/>
                    <a:pt x="766" y="429"/>
                  </a:cubicBezTo>
                  <a:cubicBezTo>
                    <a:pt x="765" y="430"/>
                    <a:pt x="762" y="428"/>
                    <a:pt x="762" y="431"/>
                  </a:cubicBezTo>
                  <a:cubicBezTo>
                    <a:pt x="765" y="430"/>
                    <a:pt x="767" y="431"/>
                    <a:pt x="770" y="432"/>
                  </a:cubicBezTo>
                  <a:cubicBezTo>
                    <a:pt x="779" y="428"/>
                    <a:pt x="790" y="425"/>
                    <a:pt x="800" y="426"/>
                  </a:cubicBezTo>
                  <a:cubicBezTo>
                    <a:pt x="809" y="426"/>
                    <a:pt x="814" y="431"/>
                    <a:pt x="818" y="425"/>
                  </a:cubicBezTo>
                  <a:cubicBezTo>
                    <a:pt x="818" y="422"/>
                    <a:pt x="815" y="423"/>
                    <a:pt x="816" y="421"/>
                  </a:cubicBezTo>
                  <a:cubicBezTo>
                    <a:pt x="817" y="422"/>
                    <a:pt x="819" y="424"/>
                    <a:pt x="819" y="427"/>
                  </a:cubicBezTo>
                  <a:cubicBezTo>
                    <a:pt x="817" y="427"/>
                    <a:pt x="816" y="428"/>
                    <a:pt x="815" y="430"/>
                  </a:cubicBezTo>
                  <a:cubicBezTo>
                    <a:pt x="818" y="431"/>
                    <a:pt x="823" y="434"/>
                    <a:pt x="828" y="435"/>
                  </a:cubicBezTo>
                  <a:cubicBezTo>
                    <a:pt x="837" y="437"/>
                    <a:pt x="843" y="432"/>
                    <a:pt x="848" y="428"/>
                  </a:cubicBezTo>
                  <a:cubicBezTo>
                    <a:pt x="848" y="425"/>
                    <a:pt x="849" y="424"/>
                    <a:pt x="850" y="423"/>
                  </a:cubicBezTo>
                  <a:cubicBezTo>
                    <a:pt x="849" y="427"/>
                    <a:pt x="852" y="429"/>
                    <a:pt x="853" y="432"/>
                  </a:cubicBezTo>
                  <a:cubicBezTo>
                    <a:pt x="852" y="435"/>
                    <a:pt x="851" y="437"/>
                    <a:pt x="848" y="438"/>
                  </a:cubicBezTo>
                  <a:cubicBezTo>
                    <a:pt x="850" y="442"/>
                    <a:pt x="856" y="443"/>
                    <a:pt x="861" y="444"/>
                  </a:cubicBezTo>
                  <a:cubicBezTo>
                    <a:pt x="868" y="447"/>
                    <a:pt x="875" y="452"/>
                    <a:pt x="883" y="452"/>
                  </a:cubicBezTo>
                  <a:cubicBezTo>
                    <a:pt x="884" y="455"/>
                    <a:pt x="888" y="456"/>
                    <a:pt x="889" y="458"/>
                  </a:cubicBezTo>
                  <a:cubicBezTo>
                    <a:pt x="890" y="459"/>
                    <a:pt x="890" y="460"/>
                    <a:pt x="890" y="461"/>
                  </a:cubicBezTo>
                  <a:cubicBezTo>
                    <a:pt x="896" y="466"/>
                    <a:pt x="903" y="470"/>
                    <a:pt x="910" y="473"/>
                  </a:cubicBezTo>
                  <a:cubicBezTo>
                    <a:pt x="911" y="473"/>
                    <a:pt x="910" y="472"/>
                    <a:pt x="912" y="472"/>
                  </a:cubicBezTo>
                  <a:cubicBezTo>
                    <a:pt x="914" y="474"/>
                    <a:pt x="917" y="476"/>
                    <a:pt x="920" y="478"/>
                  </a:cubicBezTo>
                  <a:cubicBezTo>
                    <a:pt x="923" y="476"/>
                    <a:pt x="921" y="475"/>
                    <a:pt x="920" y="473"/>
                  </a:cubicBezTo>
                  <a:cubicBezTo>
                    <a:pt x="924" y="475"/>
                    <a:pt x="928" y="471"/>
                    <a:pt x="931" y="470"/>
                  </a:cubicBezTo>
                  <a:cubicBezTo>
                    <a:pt x="931" y="467"/>
                    <a:pt x="929" y="465"/>
                    <a:pt x="928" y="463"/>
                  </a:cubicBezTo>
                  <a:cubicBezTo>
                    <a:pt x="930" y="464"/>
                    <a:pt x="931" y="463"/>
                    <a:pt x="931" y="462"/>
                  </a:cubicBezTo>
                  <a:cubicBezTo>
                    <a:pt x="934" y="463"/>
                    <a:pt x="931" y="466"/>
                    <a:pt x="932" y="468"/>
                  </a:cubicBezTo>
                  <a:cubicBezTo>
                    <a:pt x="935" y="468"/>
                    <a:pt x="936" y="466"/>
                    <a:pt x="939" y="466"/>
                  </a:cubicBezTo>
                  <a:cubicBezTo>
                    <a:pt x="944" y="467"/>
                    <a:pt x="944" y="472"/>
                    <a:pt x="950" y="472"/>
                  </a:cubicBezTo>
                  <a:cubicBezTo>
                    <a:pt x="951" y="469"/>
                    <a:pt x="951" y="467"/>
                    <a:pt x="950" y="464"/>
                  </a:cubicBezTo>
                  <a:cubicBezTo>
                    <a:pt x="950" y="464"/>
                    <a:pt x="950" y="464"/>
                    <a:pt x="950" y="464"/>
                  </a:cubicBezTo>
                  <a:cubicBezTo>
                    <a:pt x="950" y="464"/>
                    <a:pt x="950" y="464"/>
                    <a:pt x="950" y="464"/>
                  </a:cubicBezTo>
                  <a:cubicBezTo>
                    <a:pt x="951" y="468"/>
                    <a:pt x="956" y="472"/>
                    <a:pt x="957" y="474"/>
                  </a:cubicBezTo>
                  <a:cubicBezTo>
                    <a:pt x="958" y="477"/>
                    <a:pt x="960" y="481"/>
                    <a:pt x="961" y="484"/>
                  </a:cubicBezTo>
                  <a:cubicBezTo>
                    <a:pt x="962" y="492"/>
                    <a:pt x="968" y="495"/>
                    <a:pt x="968" y="503"/>
                  </a:cubicBezTo>
                  <a:cubicBezTo>
                    <a:pt x="965" y="506"/>
                    <a:pt x="970" y="510"/>
                    <a:pt x="969" y="513"/>
                  </a:cubicBezTo>
                  <a:cubicBezTo>
                    <a:pt x="971" y="514"/>
                    <a:pt x="971" y="513"/>
                    <a:pt x="973" y="513"/>
                  </a:cubicBezTo>
                  <a:cubicBezTo>
                    <a:pt x="974" y="507"/>
                    <a:pt x="980" y="505"/>
                    <a:pt x="978" y="499"/>
                  </a:cubicBezTo>
                  <a:cubicBezTo>
                    <a:pt x="979" y="499"/>
                    <a:pt x="979" y="500"/>
                    <a:pt x="981" y="500"/>
                  </a:cubicBezTo>
                  <a:cubicBezTo>
                    <a:pt x="981" y="499"/>
                    <a:pt x="982" y="498"/>
                    <a:pt x="983" y="497"/>
                  </a:cubicBezTo>
                  <a:cubicBezTo>
                    <a:pt x="982" y="495"/>
                    <a:pt x="981" y="494"/>
                    <a:pt x="981" y="493"/>
                  </a:cubicBezTo>
                  <a:cubicBezTo>
                    <a:pt x="982" y="493"/>
                    <a:pt x="982" y="493"/>
                    <a:pt x="982" y="493"/>
                  </a:cubicBezTo>
                  <a:cubicBezTo>
                    <a:pt x="979" y="487"/>
                    <a:pt x="971" y="482"/>
                    <a:pt x="969" y="477"/>
                  </a:cubicBezTo>
                  <a:cubicBezTo>
                    <a:pt x="973" y="479"/>
                    <a:pt x="976" y="487"/>
                    <a:pt x="982" y="489"/>
                  </a:cubicBezTo>
                  <a:cubicBezTo>
                    <a:pt x="980" y="481"/>
                    <a:pt x="971" y="475"/>
                    <a:pt x="969" y="468"/>
                  </a:cubicBezTo>
                  <a:cubicBezTo>
                    <a:pt x="967" y="467"/>
                    <a:pt x="967" y="470"/>
                    <a:pt x="966" y="468"/>
                  </a:cubicBezTo>
                  <a:cubicBezTo>
                    <a:pt x="967" y="468"/>
                    <a:pt x="968" y="467"/>
                    <a:pt x="970" y="467"/>
                  </a:cubicBezTo>
                  <a:cubicBezTo>
                    <a:pt x="971" y="474"/>
                    <a:pt x="978" y="474"/>
                    <a:pt x="981" y="480"/>
                  </a:cubicBezTo>
                  <a:cubicBezTo>
                    <a:pt x="984" y="480"/>
                    <a:pt x="986" y="481"/>
                    <a:pt x="987" y="482"/>
                  </a:cubicBezTo>
                  <a:cubicBezTo>
                    <a:pt x="985" y="483"/>
                    <a:pt x="985" y="481"/>
                    <a:pt x="983" y="482"/>
                  </a:cubicBezTo>
                  <a:cubicBezTo>
                    <a:pt x="982" y="486"/>
                    <a:pt x="984" y="488"/>
                    <a:pt x="987" y="489"/>
                  </a:cubicBezTo>
                  <a:cubicBezTo>
                    <a:pt x="987" y="492"/>
                    <a:pt x="989" y="492"/>
                    <a:pt x="989" y="495"/>
                  </a:cubicBezTo>
                  <a:cubicBezTo>
                    <a:pt x="990" y="496"/>
                    <a:pt x="992" y="495"/>
                    <a:pt x="993" y="496"/>
                  </a:cubicBezTo>
                  <a:cubicBezTo>
                    <a:pt x="992" y="497"/>
                    <a:pt x="990" y="497"/>
                    <a:pt x="989" y="497"/>
                  </a:cubicBezTo>
                  <a:cubicBezTo>
                    <a:pt x="989" y="500"/>
                    <a:pt x="991" y="500"/>
                    <a:pt x="989" y="502"/>
                  </a:cubicBezTo>
                  <a:cubicBezTo>
                    <a:pt x="992" y="502"/>
                    <a:pt x="996" y="506"/>
                    <a:pt x="998" y="502"/>
                  </a:cubicBezTo>
                  <a:cubicBezTo>
                    <a:pt x="998" y="503"/>
                    <a:pt x="998" y="503"/>
                    <a:pt x="998" y="504"/>
                  </a:cubicBezTo>
                  <a:cubicBezTo>
                    <a:pt x="1003" y="504"/>
                    <a:pt x="1006" y="508"/>
                    <a:pt x="1008" y="511"/>
                  </a:cubicBezTo>
                  <a:cubicBezTo>
                    <a:pt x="1010" y="511"/>
                    <a:pt x="1011" y="513"/>
                    <a:pt x="1014" y="513"/>
                  </a:cubicBezTo>
                  <a:cubicBezTo>
                    <a:pt x="1014" y="515"/>
                    <a:pt x="1016" y="516"/>
                    <a:pt x="1014" y="517"/>
                  </a:cubicBezTo>
                  <a:cubicBezTo>
                    <a:pt x="1010" y="513"/>
                    <a:pt x="1005" y="510"/>
                    <a:pt x="1001" y="505"/>
                  </a:cubicBezTo>
                  <a:cubicBezTo>
                    <a:pt x="994" y="508"/>
                    <a:pt x="987" y="504"/>
                    <a:pt x="981" y="507"/>
                  </a:cubicBezTo>
                  <a:cubicBezTo>
                    <a:pt x="981" y="509"/>
                    <a:pt x="981" y="510"/>
                    <a:pt x="981" y="511"/>
                  </a:cubicBezTo>
                  <a:cubicBezTo>
                    <a:pt x="985" y="511"/>
                    <a:pt x="986" y="515"/>
                    <a:pt x="986" y="517"/>
                  </a:cubicBezTo>
                  <a:cubicBezTo>
                    <a:pt x="984" y="515"/>
                    <a:pt x="981" y="514"/>
                    <a:pt x="977" y="514"/>
                  </a:cubicBezTo>
                  <a:cubicBezTo>
                    <a:pt x="973" y="518"/>
                    <a:pt x="976" y="525"/>
                    <a:pt x="981" y="527"/>
                  </a:cubicBezTo>
                  <a:cubicBezTo>
                    <a:pt x="980" y="527"/>
                    <a:pt x="979" y="528"/>
                    <a:pt x="979" y="529"/>
                  </a:cubicBezTo>
                  <a:cubicBezTo>
                    <a:pt x="983" y="529"/>
                    <a:pt x="985" y="531"/>
                    <a:pt x="986" y="533"/>
                  </a:cubicBezTo>
                  <a:cubicBezTo>
                    <a:pt x="985" y="533"/>
                    <a:pt x="984" y="532"/>
                    <a:pt x="983" y="532"/>
                  </a:cubicBezTo>
                  <a:cubicBezTo>
                    <a:pt x="981" y="537"/>
                    <a:pt x="984" y="547"/>
                    <a:pt x="990" y="549"/>
                  </a:cubicBezTo>
                  <a:cubicBezTo>
                    <a:pt x="989" y="546"/>
                    <a:pt x="990" y="546"/>
                    <a:pt x="989" y="544"/>
                  </a:cubicBezTo>
                  <a:cubicBezTo>
                    <a:pt x="990" y="545"/>
                    <a:pt x="990" y="546"/>
                    <a:pt x="992" y="545"/>
                  </a:cubicBezTo>
                  <a:cubicBezTo>
                    <a:pt x="993" y="541"/>
                    <a:pt x="991" y="538"/>
                    <a:pt x="993" y="536"/>
                  </a:cubicBezTo>
                  <a:cubicBezTo>
                    <a:pt x="991" y="532"/>
                    <a:pt x="991" y="532"/>
                    <a:pt x="990" y="526"/>
                  </a:cubicBezTo>
                  <a:cubicBezTo>
                    <a:pt x="991" y="527"/>
                    <a:pt x="991" y="526"/>
                    <a:pt x="993" y="526"/>
                  </a:cubicBezTo>
                  <a:cubicBezTo>
                    <a:pt x="993" y="528"/>
                    <a:pt x="993" y="529"/>
                    <a:pt x="994" y="530"/>
                  </a:cubicBezTo>
                  <a:cubicBezTo>
                    <a:pt x="999" y="531"/>
                    <a:pt x="1000" y="526"/>
                    <a:pt x="1005" y="528"/>
                  </a:cubicBezTo>
                  <a:cubicBezTo>
                    <a:pt x="1006" y="527"/>
                    <a:pt x="1005" y="525"/>
                    <a:pt x="1006" y="524"/>
                  </a:cubicBezTo>
                  <a:cubicBezTo>
                    <a:pt x="1014" y="526"/>
                    <a:pt x="1014" y="519"/>
                    <a:pt x="1019" y="518"/>
                  </a:cubicBezTo>
                  <a:cubicBezTo>
                    <a:pt x="1021" y="521"/>
                    <a:pt x="1019" y="520"/>
                    <a:pt x="1020" y="524"/>
                  </a:cubicBezTo>
                  <a:cubicBezTo>
                    <a:pt x="1018" y="522"/>
                    <a:pt x="1018" y="524"/>
                    <a:pt x="1017" y="525"/>
                  </a:cubicBezTo>
                  <a:cubicBezTo>
                    <a:pt x="1014" y="522"/>
                    <a:pt x="1013" y="525"/>
                    <a:pt x="1009" y="525"/>
                  </a:cubicBezTo>
                  <a:cubicBezTo>
                    <a:pt x="1008" y="526"/>
                    <a:pt x="1007" y="528"/>
                    <a:pt x="1007" y="532"/>
                  </a:cubicBezTo>
                  <a:cubicBezTo>
                    <a:pt x="1010" y="532"/>
                    <a:pt x="1011" y="533"/>
                    <a:pt x="1012" y="534"/>
                  </a:cubicBezTo>
                  <a:cubicBezTo>
                    <a:pt x="1014" y="534"/>
                    <a:pt x="1014" y="533"/>
                    <a:pt x="1016" y="533"/>
                  </a:cubicBezTo>
                  <a:cubicBezTo>
                    <a:pt x="1016" y="536"/>
                    <a:pt x="1017" y="539"/>
                    <a:pt x="1020" y="540"/>
                  </a:cubicBezTo>
                  <a:cubicBezTo>
                    <a:pt x="1020" y="539"/>
                    <a:pt x="1021" y="538"/>
                    <a:pt x="1022" y="538"/>
                  </a:cubicBezTo>
                  <a:cubicBezTo>
                    <a:pt x="1023" y="540"/>
                    <a:pt x="1023" y="541"/>
                    <a:pt x="1025" y="543"/>
                  </a:cubicBezTo>
                  <a:cubicBezTo>
                    <a:pt x="1028" y="543"/>
                    <a:pt x="1030" y="542"/>
                    <a:pt x="1031" y="541"/>
                  </a:cubicBezTo>
                  <a:cubicBezTo>
                    <a:pt x="1032" y="538"/>
                    <a:pt x="1029" y="538"/>
                    <a:pt x="1029" y="536"/>
                  </a:cubicBezTo>
                  <a:cubicBezTo>
                    <a:pt x="1031" y="537"/>
                    <a:pt x="1030" y="534"/>
                    <a:pt x="1031" y="534"/>
                  </a:cubicBezTo>
                  <a:cubicBezTo>
                    <a:pt x="1032" y="540"/>
                    <a:pt x="1033" y="546"/>
                    <a:pt x="1029" y="548"/>
                  </a:cubicBezTo>
                  <a:cubicBezTo>
                    <a:pt x="1031" y="550"/>
                    <a:pt x="1032" y="553"/>
                    <a:pt x="1033" y="555"/>
                  </a:cubicBezTo>
                  <a:cubicBezTo>
                    <a:pt x="1036" y="554"/>
                    <a:pt x="1037" y="556"/>
                    <a:pt x="1039" y="556"/>
                  </a:cubicBezTo>
                  <a:cubicBezTo>
                    <a:pt x="1040" y="551"/>
                    <a:pt x="1040" y="549"/>
                    <a:pt x="1041" y="543"/>
                  </a:cubicBezTo>
                  <a:cubicBezTo>
                    <a:pt x="1041" y="545"/>
                    <a:pt x="1041" y="550"/>
                    <a:pt x="1044" y="551"/>
                  </a:cubicBezTo>
                  <a:cubicBezTo>
                    <a:pt x="1040" y="556"/>
                    <a:pt x="1041" y="568"/>
                    <a:pt x="1048" y="568"/>
                  </a:cubicBezTo>
                  <a:cubicBezTo>
                    <a:pt x="1048" y="567"/>
                    <a:pt x="1047" y="564"/>
                    <a:pt x="1048" y="563"/>
                  </a:cubicBezTo>
                  <a:cubicBezTo>
                    <a:pt x="1050" y="567"/>
                    <a:pt x="1050" y="569"/>
                    <a:pt x="1050" y="572"/>
                  </a:cubicBezTo>
                  <a:cubicBezTo>
                    <a:pt x="1053" y="572"/>
                    <a:pt x="1053" y="571"/>
                    <a:pt x="1055" y="571"/>
                  </a:cubicBezTo>
                  <a:cubicBezTo>
                    <a:pt x="1055" y="572"/>
                    <a:pt x="1053" y="572"/>
                    <a:pt x="1054" y="574"/>
                  </a:cubicBezTo>
                  <a:cubicBezTo>
                    <a:pt x="1055" y="575"/>
                    <a:pt x="1057" y="576"/>
                    <a:pt x="1059" y="576"/>
                  </a:cubicBezTo>
                  <a:cubicBezTo>
                    <a:pt x="1059" y="575"/>
                    <a:pt x="1061" y="575"/>
                    <a:pt x="1061" y="574"/>
                  </a:cubicBezTo>
                  <a:cubicBezTo>
                    <a:pt x="1061" y="571"/>
                    <a:pt x="1059" y="571"/>
                    <a:pt x="1059" y="569"/>
                  </a:cubicBezTo>
                  <a:cubicBezTo>
                    <a:pt x="1057" y="570"/>
                    <a:pt x="1058" y="571"/>
                    <a:pt x="1056" y="571"/>
                  </a:cubicBezTo>
                  <a:cubicBezTo>
                    <a:pt x="1058" y="568"/>
                    <a:pt x="1055" y="563"/>
                    <a:pt x="1052" y="561"/>
                  </a:cubicBezTo>
                  <a:cubicBezTo>
                    <a:pt x="1055" y="561"/>
                    <a:pt x="1056" y="565"/>
                    <a:pt x="1060" y="563"/>
                  </a:cubicBezTo>
                  <a:cubicBezTo>
                    <a:pt x="1060" y="565"/>
                    <a:pt x="1062" y="565"/>
                    <a:pt x="1063" y="566"/>
                  </a:cubicBezTo>
                  <a:cubicBezTo>
                    <a:pt x="1063" y="567"/>
                    <a:pt x="1063" y="568"/>
                    <a:pt x="1063" y="569"/>
                  </a:cubicBezTo>
                  <a:cubicBezTo>
                    <a:pt x="1066" y="570"/>
                    <a:pt x="1066" y="574"/>
                    <a:pt x="1067" y="576"/>
                  </a:cubicBezTo>
                  <a:cubicBezTo>
                    <a:pt x="1080" y="579"/>
                    <a:pt x="1080" y="562"/>
                    <a:pt x="1083" y="552"/>
                  </a:cubicBezTo>
                  <a:cubicBezTo>
                    <a:pt x="1080" y="546"/>
                    <a:pt x="1076" y="541"/>
                    <a:pt x="1074" y="535"/>
                  </a:cubicBezTo>
                  <a:close/>
                  <a:moveTo>
                    <a:pt x="974" y="527"/>
                  </a:moveTo>
                  <a:cubicBezTo>
                    <a:pt x="973" y="522"/>
                    <a:pt x="967" y="512"/>
                    <a:pt x="965" y="507"/>
                  </a:cubicBezTo>
                  <a:cubicBezTo>
                    <a:pt x="963" y="504"/>
                    <a:pt x="965" y="502"/>
                    <a:pt x="963" y="499"/>
                  </a:cubicBezTo>
                  <a:cubicBezTo>
                    <a:pt x="962" y="498"/>
                    <a:pt x="962" y="500"/>
                    <a:pt x="961" y="498"/>
                  </a:cubicBezTo>
                  <a:cubicBezTo>
                    <a:pt x="961" y="497"/>
                    <a:pt x="963" y="498"/>
                    <a:pt x="962" y="496"/>
                  </a:cubicBezTo>
                  <a:cubicBezTo>
                    <a:pt x="960" y="492"/>
                    <a:pt x="959" y="488"/>
                    <a:pt x="956" y="484"/>
                  </a:cubicBezTo>
                  <a:cubicBezTo>
                    <a:pt x="960" y="475"/>
                    <a:pt x="951" y="477"/>
                    <a:pt x="943" y="474"/>
                  </a:cubicBezTo>
                  <a:cubicBezTo>
                    <a:pt x="941" y="474"/>
                    <a:pt x="938" y="471"/>
                    <a:pt x="935" y="470"/>
                  </a:cubicBezTo>
                  <a:cubicBezTo>
                    <a:pt x="934" y="472"/>
                    <a:pt x="933" y="473"/>
                    <a:pt x="932" y="475"/>
                  </a:cubicBezTo>
                  <a:cubicBezTo>
                    <a:pt x="928" y="473"/>
                    <a:pt x="929" y="477"/>
                    <a:pt x="925" y="475"/>
                  </a:cubicBezTo>
                  <a:cubicBezTo>
                    <a:pt x="925" y="478"/>
                    <a:pt x="925" y="480"/>
                    <a:pt x="922" y="480"/>
                  </a:cubicBezTo>
                  <a:cubicBezTo>
                    <a:pt x="922" y="484"/>
                    <a:pt x="923" y="485"/>
                    <a:pt x="923" y="488"/>
                  </a:cubicBezTo>
                  <a:cubicBezTo>
                    <a:pt x="926" y="490"/>
                    <a:pt x="928" y="493"/>
                    <a:pt x="932" y="494"/>
                  </a:cubicBezTo>
                  <a:cubicBezTo>
                    <a:pt x="931" y="494"/>
                    <a:pt x="931" y="495"/>
                    <a:pt x="931" y="496"/>
                  </a:cubicBezTo>
                  <a:cubicBezTo>
                    <a:pt x="938" y="498"/>
                    <a:pt x="937" y="504"/>
                    <a:pt x="944" y="506"/>
                  </a:cubicBezTo>
                  <a:cubicBezTo>
                    <a:pt x="943" y="506"/>
                    <a:pt x="942" y="506"/>
                    <a:pt x="942" y="506"/>
                  </a:cubicBezTo>
                  <a:cubicBezTo>
                    <a:pt x="943" y="508"/>
                    <a:pt x="943" y="509"/>
                    <a:pt x="942" y="512"/>
                  </a:cubicBezTo>
                  <a:cubicBezTo>
                    <a:pt x="944" y="511"/>
                    <a:pt x="944" y="514"/>
                    <a:pt x="945" y="514"/>
                  </a:cubicBezTo>
                  <a:cubicBezTo>
                    <a:pt x="944" y="515"/>
                    <a:pt x="944" y="517"/>
                    <a:pt x="944" y="520"/>
                  </a:cubicBezTo>
                  <a:cubicBezTo>
                    <a:pt x="947" y="521"/>
                    <a:pt x="947" y="519"/>
                    <a:pt x="950" y="519"/>
                  </a:cubicBezTo>
                  <a:cubicBezTo>
                    <a:pt x="951" y="516"/>
                    <a:pt x="950" y="513"/>
                    <a:pt x="952" y="512"/>
                  </a:cubicBezTo>
                  <a:cubicBezTo>
                    <a:pt x="953" y="514"/>
                    <a:pt x="954" y="517"/>
                    <a:pt x="956" y="516"/>
                  </a:cubicBezTo>
                  <a:cubicBezTo>
                    <a:pt x="952" y="519"/>
                    <a:pt x="956" y="527"/>
                    <a:pt x="960" y="525"/>
                  </a:cubicBezTo>
                  <a:cubicBezTo>
                    <a:pt x="960" y="526"/>
                    <a:pt x="959" y="527"/>
                    <a:pt x="960" y="529"/>
                  </a:cubicBezTo>
                  <a:cubicBezTo>
                    <a:pt x="967" y="533"/>
                    <a:pt x="968" y="543"/>
                    <a:pt x="977" y="545"/>
                  </a:cubicBezTo>
                  <a:cubicBezTo>
                    <a:pt x="977" y="540"/>
                    <a:pt x="976" y="535"/>
                    <a:pt x="974" y="532"/>
                  </a:cubicBezTo>
                  <a:cubicBezTo>
                    <a:pt x="975" y="532"/>
                    <a:pt x="974" y="528"/>
                    <a:pt x="974" y="527"/>
                  </a:cubicBezTo>
                  <a:close/>
                  <a:moveTo>
                    <a:pt x="288" y="628"/>
                  </a:moveTo>
                  <a:cubicBezTo>
                    <a:pt x="290" y="625"/>
                    <a:pt x="297" y="626"/>
                    <a:pt x="294" y="621"/>
                  </a:cubicBezTo>
                  <a:cubicBezTo>
                    <a:pt x="291" y="622"/>
                    <a:pt x="292" y="621"/>
                    <a:pt x="291" y="620"/>
                  </a:cubicBezTo>
                  <a:cubicBezTo>
                    <a:pt x="290" y="621"/>
                    <a:pt x="289" y="622"/>
                    <a:pt x="288" y="623"/>
                  </a:cubicBezTo>
                  <a:cubicBezTo>
                    <a:pt x="288" y="620"/>
                    <a:pt x="286" y="624"/>
                    <a:pt x="285" y="622"/>
                  </a:cubicBezTo>
                  <a:cubicBezTo>
                    <a:pt x="286" y="621"/>
                    <a:pt x="287" y="621"/>
                    <a:pt x="286" y="619"/>
                  </a:cubicBezTo>
                  <a:cubicBezTo>
                    <a:pt x="282" y="616"/>
                    <a:pt x="275" y="618"/>
                    <a:pt x="272" y="621"/>
                  </a:cubicBezTo>
                  <a:cubicBezTo>
                    <a:pt x="272" y="624"/>
                    <a:pt x="274" y="624"/>
                    <a:pt x="274" y="627"/>
                  </a:cubicBezTo>
                  <a:cubicBezTo>
                    <a:pt x="276" y="626"/>
                    <a:pt x="279" y="628"/>
                    <a:pt x="278" y="629"/>
                  </a:cubicBezTo>
                  <a:cubicBezTo>
                    <a:pt x="277" y="627"/>
                    <a:pt x="276" y="627"/>
                    <a:pt x="273" y="627"/>
                  </a:cubicBezTo>
                  <a:cubicBezTo>
                    <a:pt x="273" y="629"/>
                    <a:pt x="272" y="630"/>
                    <a:pt x="270" y="630"/>
                  </a:cubicBezTo>
                  <a:cubicBezTo>
                    <a:pt x="270" y="633"/>
                    <a:pt x="268" y="633"/>
                    <a:pt x="268" y="635"/>
                  </a:cubicBezTo>
                  <a:cubicBezTo>
                    <a:pt x="264" y="634"/>
                    <a:pt x="258" y="635"/>
                    <a:pt x="251" y="637"/>
                  </a:cubicBezTo>
                  <a:cubicBezTo>
                    <a:pt x="251" y="640"/>
                    <a:pt x="255" y="640"/>
                    <a:pt x="255" y="642"/>
                  </a:cubicBezTo>
                  <a:cubicBezTo>
                    <a:pt x="258" y="641"/>
                    <a:pt x="258" y="641"/>
                    <a:pt x="260" y="643"/>
                  </a:cubicBezTo>
                  <a:cubicBezTo>
                    <a:pt x="262" y="639"/>
                    <a:pt x="268" y="640"/>
                    <a:pt x="272" y="638"/>
                  </a:cubicBezTo>
                  <a:cubicBezTo>
                    <a:pt x="273" y="640"/>
                    <a:pt x="276" y="638"/>
                    <a:pt x="278" y="640"/>
                  </a:cubicBezTo>
                  <a:cubicBezTo>
                    <a:pt x="278" y="639"/>
                    <a:pt x="279" y="638"/>
                    <a:pt x="279" y="638"/>
                  </a:cubicBezTo>
                  <a:cubicBezTo>
                    <a:pt x="280" y="639"/>
                    <a:pt x="280" y="639"/>
                    <a:pt x="280" y="639"/>
                  </a:cubicBezTo>
                  <a:cubicBezTo>
                    <a:pt x="281" y="637"/>
                    <a:pt x="281" y="636"/>
                    <a:pt x="283" y="637"/>
                  </a:cubicBezTo>
                  <a:cubicBezTo>
                    <a:pt x="284" y="635"/>
                    <a:pt x="284" y="636"/>
                    <a:pt x="286" y="634"/>
                  </a:cubicBezTo>
                  <a:cubicBezTo>
                    <a:pt x="288" y="635"/>
                    <a:pt x="291" y="632"/>
                    <a:pt x="293" y="633"/>
                  </a:cubicBezTo>
                  <a:cubicBezTo>
                    <a:pt x="294" y="631"/>
                    <a:pt x="296" y="630"/>
                    <a:pt x="296" y="627"/>
                  </a:cubicBezTo>
                  <a:cubicBezTo>
                    <a:pt x="294" y="625"/>
                    <a:pt x="290" y="629"/>
                    <a:pt x="288" y="628"/>
                  </a:cubicBezTo>
                  <a:close/>
                </a:path>
              </a:pathLst>
            </a:custGeom>
            <a:solidFill>
              <a:srgbClr val="F5AC00">
                <a:alpha val="25000"/>
              </a:srgbClr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2;p10"/>
            <p:cNvSpPr/>
            <p:nvPr/>
          </p:nvSpPr>
          <p:spPr>
            <a:xfrm>
              <a:off x="7620647" y="3637760"/>
              <a:ext cx="521611" cy="1004769"/>
            </a:xfrm>
            <a:custGeom>
              <a:avLst/>
              <a:gdLst/>
              <a:ahLst/>
              <a:cxnLst/>
              <a:rect l="l" t="t" r="r" b="b"/>
              <a:pathLst>
                <a:path w="132" h="254" extrusionOk="0">
                  <a:moveTo>
                    <a:pt x="132" y="220"/>
                  </a:moveTo>
                  <a:cubicBezTo>
                    <a:pt x="132" y="217"/>
                    <a:pt x="132" y="217"/>
                    <a:pt x="132" y="217"/>
                  </a:cubicBezTo>
                  <a:cubicBezTo>
                    <a:pt x="131" y="216"/>
                    <a:pt x="131" y="216"/>
                    <a:pt x="131" y="216"/>
                  </a:cubicBezTo>
                  <a:cubicBezTo>
                    <a:pt x="131" y="132"/>
                    <a:pt x="131" y="132"/>
                    <a:pt x="131" y="132"/>
                  </a:cubicBezTo>
                  <a:cubicBezTo>
                    <a:pt x="125" y="116"/>
                    <a:pt x="125" y="116"/>
                    <a:pt x="125" y="116"/>
                  </a:cubicBezTo>
                  <a:cubicBezTo>
                    <a:pt x="125" y="90"/>
                    <a:pt x="125" y="90"/>
                    <a:pt x="125" y="90"/>
                  </a:cubicBezTo>
                  <a:cubicBezTo>
                    <a:pt x="119" y="77"/>
                    <a:pt x="119" y="77"/>
                    <a:pt x="119" y="77"/>
                  </a:cubicBezTo>
                  <a:cubicBezTo>
                    <a:pt x="119" y="71"/>
                    <a:pt x="119" y="71"/>
                    <a:pt x="119" y="71"/>
                  </a:cubicBezTo>
                  <a:cubicBezTo>
                    <a:pt x="115" y="63"/>
                    <a:pt x="115" y="63"/>
                    <a:pt x="115" y="6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2" y="78"/>
                    <a:pt x="7" y="90"/>
                    <a:pt x="7" y="92"/>
                  </a:cubicBezTo>
                  <a:cubicBezTo>
                    <a:pt x="7" y="93"/>
                    <a:pt x="7" y="99"/>
                    <a:pt x="6" y="108"/>
                  </a:cubicBezTo>
                  <a:cubicBezTo>
                    <a:pt x="3" y="126"/>
                    <a:pt x="0" y="154"/>
                    <a:pt x="1" y="157"/>
                  </a:cubicBezTo>
                  <a:cubicBezTo>
                    <a:pt x="2" y="161"/>
                    <a:pt x="1" y="227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7" y="250"/>
                    <a:pt x="17" y="250"/>
                    <a:pt x="17" y="250"/>
                  </a:cubicBezTo>
                  <a:cubicBezTo>
                    <a:pt x="17" y="246"/>
                    <a:pt x="17" y="246"/>
                    <a:pt x="17" y="246"/>
                  </a:cubicBezTo>
                  <a:cubicBezTo>
                    <a:pt x="25" y="223"/>
                    <a:pt x="25" y="223"/>
                    <a:pt x="25" y="223"/>
                  </a:cubicBezTo>
                  <a:cubicBezTo>
                    <a:pt x="25" y="246"/>
                    <a:pt x="25" y="246"/>
                    <a:pt x="25" y="246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5" y="254"/>
                    <a:pt x="25" y="254"/>
                    <a:pt x="25" y="254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9" y="220"/>
                    <a:pt x="39" y="220"/>
                    <a:pt x="39" y="220"/>
                  </a:cubicBezTo>
                  <a:lnTo>
                    <a:pt x="132" y="220"/>
                  </a:lnTo>
                  <a:close/>
                </a:path>
              </a:pathLst>
            </a:custGeom>
            <a:solidFill>
              <a:srgbClr val="4E61A2">
                <a:alpha val="25000"/>
              </a:srgbClr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C4546EA6-A7E2-4F3E-A8F7-B36A99EDFC15}"/>
              </a:ext>
            </a:extLst>
          </p:cNvPr>
          <p:cNvSpPr txBox="1"/>
          <p:nvPr/>
        </p:nvSpPr>
        <p:spPr>
          <a:xfrm>
            <a:off x="3257911" y="949108"/>
            <a:ext cx="53592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游ゴシック"/>
                <a:cs typeface="+mn-cs"/>
              </a:rPr>
              <a:t>Please contact us with feedback Amelia@childrensfundingproject.org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游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6319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5208827-9375-4C62-9CE4-3168FB1777CB}"/>
              </a:ext>
            </a:extLst>
          </p:cNvPr>
          <p:cNvSpPr txBox="1"/>
          <p:nvPr/>
        </p:nvSpPr>
        <p:spPr>
          <a:xfrm>
            <a:off x="731520" y="731520"/>
            <a:ext cx="4907280" cy="661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/>
                <a:cs typeface="Mitr Light" panose="00000400000000000000" pitchFamily="2" charset="-34"/>
              </a:rPr>
              <a:t>Contact Information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546EA6-A7E2-4F3E-A8F7-B36A99EDFC15}"/>
              </a:ext>
            </a:extLst>
          </p:cNvPr>
          <p:cNvSpPr txBox="1"/>
          <p:nvPr/>
        </p:nvSpPr>
        <p:spPr>
          <a:xfrm>
            <a:off x="731520" y="1458512"/>
            <a:ext cx="4907280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游ゴシック"/>
                <a:cs typeface="+mn-cs"/>
              </a:rPr>
              <a:t>Please contact me at Amelia@childrensfundingproject.org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游ゴシック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9324EF-DCD1-4C20-B6A9-77FD9416842C}"/>
              </a:ext>
            </a:extLst>
          </p:cNvPr>
          <p:cNvSpPr txBox="1"/>
          <p:nvPr/>
        </p:nvSpPr>
        <p:spPr>
          <a:xfrm>
            <a:off x="731520" y="2905034"/>
            <a:ext cx="1761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/>
                <a:cs typeface="+mn-cs"/>
              </a:rPr>
              <a:t>About 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7AD5FA-A8EB-4889-A44D-FC20B820937A}"/>
              </a:ext>
            </a:extLst>
          </p:cNvPr>
          <p:cNvSpPr txBox="1"/>
          <p:nvPr/>
        </p:nvSpPr>
        <p:spPr>
          <a:xfrm>
            <a:off x="736744" y="3212811"/>
            <a:ext cx="4280318" cy="167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游ゴシック"/>
                <a:cs typeface="+mn-cs"/>
              </a:rPr>
              <a:t>Children’s Funding Project is a nonprofit social impact organization that helps communities and states expand equitable opportunities for children and youth through strategic public financing.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游ゴシック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5A594E-8886-4B61-81C0-D3271D44A143}"/>
              </a:ext>
            </a:extLst>
          </p:cNvPr>
          <p:cNvSpPr txBox="1"/>
          <p:nvPr/>
        </p:nvSpPr>
        <p:spPr>
          <a:xfrm>
            <a:off x="6471920" y="1641469"/>
            <a:ext cx="1761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/>
                <a:cs typeface="+mn-cs"/>
              </a:rPr>
              <a:t>Get In Touch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4275068-11C9-454D-83E7-44B4B5EDEEA4}"/>
              </a:ext>
            </a:extLst>
          </p:cNvPr>
          <p:cNvGrpSpPr/>
          <p:nvPr/>
        </p:nvGrpSpPr>
        <p:grpSpPr>
          <a:xfrm>
            <a:off x="6603641" y="2305064"/>
            <a:ext cx="214582" cy="203226"/>
            <a:chOff x="8331200" y="1473200"/>
            <a:chExt cx="3870325" cy="3665538"/>
          </a:xfrm>
          <a:solidFill>
            <a:schemeClr val="bg1"/>
          </a:solidFill>
        </p:grpSpPr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09599418-725E-42FE-AA2C-33BE56660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1200" y="1473200"/>
              <a:ext cx="3870325" cy="3665538"/>
            </a:xfrm>
            <a:custGeom>
              <a:avLst/>
              <a:gdLst>
                <a:gd name="T0" fmla="*/ 20736 w 21177"/>
                <a:gd name="T1" fmla="*/ 8962 h 20054"/>
                <a:gd name="T2" fmla="*/ 11314 w 21177"/>
                <a:gd name="T3" fmla="*/ 376 h 20054"/>
                <a:gd name="T4" fmla="*/ 9863 w 21177"/>
                <a:gd name="T5" fmla="*/ 376 h 20054"/>
                <a:gd name="T6" fmla="*/ 441 w 21177"/>
                <a:gd name="T7" fmla="*/ 8962 h 20054"/>
                <a:gd name="T8" fmla="*/ 162 w 21177"/>
                <a:gd name="T9" fmla="*/ 10147 h 20054"/>
                <a:gd name="T10" fmla="*/ 1167 w 21177"/>
                <a:gd name="T11" fmla="*/ 10835 h 20054"/>
                <a:gd name="T12" fmla="*/ 2671 w 21177"/>
                <a:gd name="T13" fmla="*/ 10835 h 20054"/>
                <a:gd name="T14" fmla="*/ 2671 w 21177"/>
                <a:gd name="T15" fmla="*/ 19436 h 20054"/>
                <a:gd name="T16" fmla="*/ 3289 w 21177"/>
                <a:gd name="T17" fmla="*/ 20054 h 20054"/>
                <a:gd name="T18" fmla="*/ 8453 w 21177"/>
                <a:gd name="T19" fmla="*/ 20054 h 20054"/>
                <a:gd name="T20" fmla="*/ 9071 w 21177"/>
                <a:gd name="T21" fmla="*/ 19436 h 20054"/>
                <a:gd name="T22" fmla="*/ 9071 w 21177"/>
                <a:gd name="T23" fmla="*/ 14214 h 20054"/>
                <a:gd name="T24" fmla="*/ 12106 w 21177"/>
                <a:gd name="T25" fmla="*/ 14214 h 20054"/>
                <a:gd name="T26" fmla="*/ 12106 w 21177"/>
                <a:gd name="T27" fmla="*/ 19436 h 20054"/>
                <a:gd name="T28" fmla="*/ 12724 w 21177"/>
                <a:gd name="T29" fmla="*/ 20054 h 20054"/>
                <a:gd name="T30" fmla="*/ 17888 w 21177"/>
                <a:gd name="T31" fmla="*/ 20054 h 20054"/>
                <a:gd name="T32" fmla="*/ 18506 w 21177"/>
                <a:gd name="T33" fmla="*/ 19436 h 20054"/>
                <a:gd name="T34" fmla="*/ 18506 w 21177"/>
                <a:gd name="T35" fmla="*/ 10835 h 20054"/>
                <a:gd name="T36" fmla="*/ 20011 w 21177"/>
                <a:gd name="T37" fmla="*/ 10835 h 20054"/>
                <a:gd name="T38" fmla="*/ 21015 w 21177"/>
                <a:gd name="T39" fmla="*/ 10147 h 20054"/>
                <a:gd name="T40" fmla="*/ 20736 w 21177"/>
                <a:gd name="T41" fmla="*/ 8962 h 20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77" h="20054">
                  <a:moveTo>
                    <a:pt x="20736" y="8962"/>
                  </a:moveTo>
                  <a:lnTo>
                    <a:pt x="11314" y="376"/>
                  </a:lnTo>
                  <a:cubicBezTo>
                    <a:pt x="10900" y="0"/>
                    <a:pt x="10277" y="0"/>
                    <a:pt x="9863" y="376"/>
                  </a:cubicBezTo>
                  <a:lnTo>
                    <a:pt x="441" y="8962"/>
                  </a:lnTo>
                  <a:cubicBezTo>
                    <a:pt x="110" y="9264"/>
                    <a:pt x="0" y="9729"/>
                    <a:pt x="162" y="10147"/>
                  </a:cubicBezTo>
                  <a:cubicBezTo>
                    <a:pt x="324" y="10565"/>
                    <a:pt x="718" y="10835"/>
                    <a:pt x="1167" y="10835"/>
                  </a:cubicBezTo>
                  <a:lnTo>
                    <a:pt x="2671" y="10835"/>
                  </a:lnTo>
                  <a:lnTo>
                    <a:pt x="2671" y="19436"/>
                  </a:lnTo>
                  <a:cubicBezTo>
                    <a:pt x="2671" y="19777"/>
                    <a:pt x="2948" y="20054"/>
                    <a:pt x="3289" y="20054"/>
                  </a:cubicBezTo>
                  <a:lnTo>
                    <a:pt x="8453" y="20054"/>
                  </a:lnTo>
                  <a:cubicBezTo>
                    <a:pt x="8794" y="20054"/>
                    <a:pt x="9071" y="19777"/>
                    <a:pt x="9071" y="19436"/>
                  </a:cubicBezTo>
                  <a:lnTo>
                    <a:pt x="9071" y="14214"/>
                  </a:lnTo>
                  <a:lnTo>
                    <a:pt x="12106" y="14214"/>
                  </a:lnTo>
                  <a:lnTo>
                    <a:pt x="12106" y="19436"/>
                  </a:lnTo>
                  <a:cubicBezTo>
                    <a:pt x="12106" y="19777"/>
                    <a:pt x="12383" y="20054"/>
                    <a:pt x="12724" y="20054"/>
                  </a:cubicBezTo>
                  <a:lnTo>
                    <a:pt x="17888" y="20054"/>
                  </a:lnTo>
                  <a:cubicBezTo>
                    <a:pt x="18229" y="20054"/>
                    <a:pt x="18506" y="19778"/>
                    <a:pt x="18506" y="19436"/>
                  </a:cubicBezTo>
                  <a:lnTo>
                    <a:pt x="18506" y="10835"/>
                  </a:lnTo>
                  <a:lnTo>
                    <a:pt x="20011" y="10835"/>
                  </a:lnTo>
                  <a:cubicBezTo>
                    <a:pt x="20459" y="10835"/>
                    <a:pt x="20853" y="10565"/>
                    <a:pt x="21015" y="10147"/>
                  </a:cubicBezTo>
                  <a:cubicBezTo>
                    <a:pt x="21177" y="9729"/>
                    <a:pt x="21067" y="9264"/>
                    <a:pt x="20736" y="89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游ゴシック"/>
                <a:cs typeface="+mn-cs"/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DAD20E3E-2B38-4F56-9F04-570FFDFF4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6763" y="1714500"/>
              <a:ext cx="869950" cy="792163"/>
            </a:xfrm>
            <a:custGeom>
              <a:avLst/>
              <a:gdLst>
                <a:gd name="T0" fmla="*/ 4147 w 4765"/>
                <a:gd name="T1" fmla="*/ 0 h 4333"/>
                <a:gd name="T2" fmla="*/ 0 w 4765"/>
                <a:gd name="T3" fmla="*/ 0 h 4333"/>
                <a:gd name="T4" fmla="*/ 4765 w 4765"/>
                <a:gd name="T5" fmla="*/ 4333 h 4333"/>
                <a:gd name="T6" fmla="*/ 4765 w 4765"/>
                <a:gd name="T7" fmla="*/ 618 h 4333"/>
                <a:gd name="T8" fmla="*/ 4147 w 4765"/>
                <a:gd name="T9" fmla="*/ 0 h 4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5" h="4333">
                  <a:moveTo>
                    <a:pt x="4147" y="0"/>
                  </a:moveTo>
                  <a:lnTo>
                    <a:pt x="0" y="0"/>
                  </a:lnTo>
                  <a:lnTo>
                    <a:pt x="4765" y="4333"/>
                  </a:lnTo>
                  <a:lnTo>
                    <a:pt x="4765" y="618"/>
                  </a:lnTo>
                  <a:cubicBezTo>
                    <a:pt x="4765" y="277"/>
                    <a:pt x="4488" y="0"/>
                    <a:pt x="414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游ゴシック"/>
                <a:cs typeface="+mn-cs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07A305F-AF13-4D61-97AB-65BAB76DFE93}"/>
              </a:ext>
            </a:extLst>
          </p:cNvPr>
          <p:cNvSpPr txBox="1"/>
          <p:nvPr/>
        </p:nvSpPr>
        <p:spPr>
          <a:xfrm>
            <a:off x="6939686" y="2153871"/>
            <a:ext cx="3885196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游ゴシック"/>
                <a:cs typeface="+mn-cs"/>
              </a:rPr>
              <a:t>2101 L St NW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游ゴシック"/>
                <a:cs typeface="+mn-cs"/>
              </a:rPr>
              <a:t>Suite 800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游ゴシック"/>
                <a:cs typeface="+mn-cs"/>
              </a:rPr>
              <a:t>Washington, D.C., 20037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游ゴシック"/>
              <a:cs typeface="+mn-cs"/>
            </a:endParaRPr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7D4A9922-3655-4A1C-88AC-19EEB06B076C}"/>
              </a:ext>
            </a:extLst>
          </p:cNvPr>
          <p:cNvSpPr>
            <a:spLocks/>
          </p:cNvSpPr>
          <p:nvPr/>
        </p:nvSpPr>
        <p:spPr bwMode="auto">
          <a:xfrm>
            <a:off x="6615534" y="3372686"/>
            <a:ext cx="191536" cy="191694"/>
          </a:xfrm>
          <a:custGeom>
            <a:avLst/>
            <a:gdLst>
              <a:gd name="T0" fmla="*/ 19315 w 21000"/>
              <a:gd name="T1" fmla="*/ 13784 h 21000"/>
              <a:gd name="T2" fmla="*/ 15571 w 21000"/>
              <a:gd name="T3" fmla="*/ 13188 h 21000"/>
              <a:gd name="T4" fmla="*/ 13906 w 21000"/>
              <a:gd name="T5" fmla="*/ 13539 h 21000"/>
              <a:gd name="T6" fmla="*/ 11545 w 21000"/>
              <a:gd name="T7" fmla="*/ 15321 h 21000"/>
              <a:gd name="T8" fmla="*/ 5678 w 21000"/>
              <a:gd name="T9" fmla="*/ 9455 h 21000"/>
              <a:gd name="T10" fmla="*/ 7408 w 21000"/>
              <a:gd name="T11" fmla="*/ 7156 h 21000"/>
              <a:gd name="T12" fmla="*/ 7826 w 21000"/>
              <a:gd name="T13" fmla="*/ 5436 h 21000"/>
              <a:gd name="T14" fmla="*/ 7227 w 21000"/>
              <a:gd name="T15" fmla="*/ 1685 h 21000"/>
              <a:gd name="T16" fmla="*/ 5542 w 21000"/>
              <a:gd name="T17" fmla="*/ 0 h 21000"/>
              <a:gd name="T18" fmla="*/ 1685 w 21000"/>
              <a:gd name="T19" fmla="*/ 0 h 21000"/>
              <a:gd name="T20" fmla="*/ 0 w 21000"/>
              <a:gd name="T21" fmla="*/ 1685 h 21000"/>
              <a:gd name="T22" fmla="*/ 19315 w 21000"/>
              <a:gd name="T23" fmla="*/ 21000 h 21000"/>
              <a:gd name="T24" fmla="*/ 21000 w 21000"/>
              <a:gd name="T25" fmla="*/ 19315 h 21000"/>
              <a:gd name="T26" fmla="*/ 21000 w 21000"/>
              <a:gd name="T27" fmla="*/ 15469 h 21000"/>
              <a:gd name="T28" fmla="*/ 19315 w 21000"/>
              <a:gd name="T29" fmla="*/ 13784 h 2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000" h="21000">
                <a:moveTo>
                  <a:pt x="19315" y="13784"/>
                </a:moveTo>
                <a:cubicBezTo>
                  <a:pt x="18030" y="13784"/>
                  <a:pt x="16767" y="13583"/>
                  <a:pt x="15571" y="13188"/>
                </a:cubicBezTo>
                <a:cubicBezTo>
                  <a:pt x="14985" y="12988"/>
                  <a:pt x="14264" y="13171"/>
                  <a:pt x="13906" y="13539"/>
                </a:cubicBezTo>
                <a:lnTo>
                  <a:pt x="11545" y="15321"/>
                </a:lnTo>
                <a:cubicBezTo>
                  <a:pt x="8807" y="13859"/>
                  <a:pt x="7120" y="12173"/>
                  <a:pt x="5678" y="9455"/>
                </a:cubicBezTo>
                <a:lnTo>
                  <a:pt x="7408" y="7156"/>
                </a:lnTo>
                <a:cubicBezTo>
                  <a:pt x="7858" y="6707"/>
                  <a:pt x="8019" y="6051"/>
                  <a:pt x="7826" y="5436"/>
                </a:cubicBezTo>
                <a:cubicBezTo>
                  <a:pt x="7429" y="4233"/>
                  <a:pt x="7227" y="2971"/>
                  <a:pt x="7227" y="1685"/>
                </a:cubicBezTo>
                <a:cubicBezTo>
                  <a:pt x="7227" y="756"/>
                  <a:pt x="6471" y="0"/>
                  <a:pt x="5542" y="0"/>
                </a:cubicBezTo>
                <a:lnTo>
                  <a:pt x="1685" y="0"/>
                </a:lnTo>
                <a:cubicBezTo>
                  <a:pt x="756" y="0"/>
                  <a:pt x="0" y="756"/>
                  <a:pt x="0" y="1685"/>
                </a:cubicBezTo>
                <a:cubicBezTo>
                  <a:pt x="0" y="12336"/>
                  <a:pt x="8665" y="21000"/>
                  <a:pt x="19315" y="21000"/>
                </a:cubicBezTo>
                <a:cubicBezTo>
                  <a:pt x="20244" y="21000"/>
                  <a:pt x="21000" y="20244"/>
                  <a:pt x="21000" y="19315"/>
                </a:cubicBezTo>
                <a:lnTo>
                  <a:pt x="21000" y="15469"/>
                </a:lnTo>
                <a:cubicBezTo>
                  <a:pt x="21000" y="14540"/>
                  <a:pt x="20244" y="13784"/>
                  <a:pt x="19315" y="13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游ゴシック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11534D7-F3F9-42D6-8D67-5D9A6295AF52}"/>
              </a:ext>
            </a:extLst>
          </p:cNvPr>
          <p:cNvSpPr txBox="1"/>
          <p:nvPr/>
        </p:nvSpPr>
        <p:spPr>
          <a:xfrm>
            <a:off x="6939686" y="3332879"/>
            <a:ext cx="3088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游ゴシック"/>
                <a:cs typeface="+mn-cs"/>
              </a:rPr>
              <a:t>(202) 331-4450</a:t>
            </a:r>
          </a:p>
        </p:txBody>
      </p:sp>
      <p:pic>
        <p:nvPicPr>
          <p:cNvPr id="26" name="Picture 2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B6D0A-6723-7CEF-C48A-E173F1AAC3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48" y="6143041"/>
            <a:ext cx="1531960" cy="51206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89655827-255F-66F4-C89B-7AD41F503D19}"/>
              </a:ext>
            </a:extLst>
          </p:cNvPr>
          <p:cNvSpPr/>
          <p:nvPr/>
        </p:nvSpPr>
        <p:spPr>
          <a:xfrm>
            <a:off x="10698223" y="-472203"/>
            <a:ext cx="2047229" cy="20472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游ゴシック"/>
                <a:cs typeface="+mn-cs"/>
              </a:rPr>
              <a:t>  </a:t>
            </a: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56E89EB-5E49-3BDD-5A25-AB1BBD7CB0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5992" y="4891549"/>
            <a:ext cx="210710" cy="210710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04E8756A-2F74-9809-4EF2-587366C93A3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121" y="3865749"/>
            <a:ext cx="250016" cy="250016"/>
          </a:xfrm>
          <a:prstGeom prst="rect">
            <a:avLst/>
          </a:prstGeom>
        </p:spPr>
      </p:pic>
      <p:pic>
        <p:nvPicPr>
          <p:cNvPr id="29" name="Picture 28" descr="Logo&#10;&#10;Description automatically generated">
            <a:extLst>
              <a:ext uri="{FF2B5EF4-FFF2-40B4-BE49-F238E27FC236}">
                <a16:creationId xmlns:a16="http://schemas.microsoft.com/office/drawing/2014/main" id="{6BEBC509-C6FE-5FB2-CBC8-632E3695F44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5763" y="4309520"/>
            <a:ext cx="323859" cy="32385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455B887-B566-28A8-C8C8-8BA6839B7DD1}"/>
              </a:ext>
            </a:extLst>
          </p:cNvPr>
          <p:cNvSpPr txBox="1"/>
          <p:nvPr/>
        </p:nvSpPr>
        <p:spPr>
          <a:xfrm>
            <a:off x="6939686" y="3807988"/>
            <a:ext cx="3088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游ゴシック"/>
                <a:cs typeface="+mn-cs"/>
              </a:rPr>
              <a:t>childrensfundingproject.org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游ゴシック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4C38313-33AF-C937-3779-06B6F79BF5E2}"/>
              </a:ext>
            </a:extLst>
          </p:cNvPr>
          <p:cNvSpPr txBox="1"/>
          <p:nvPr/>
        </p:nvSpPr>
        <p:spPr>
          <a:xfrm>
            <a:off x="6939686" y="4309520"/>
            <a:ext cx="3088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游ゴシック"/>
                <a:cs typeface="+mn-cs"/>
              </a:rPr>
              <a:t>@FundOurKids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C655D16-736B-3DEF-6906-6E5879EE71F1}"/>
              </a:ext>
            </a:extLst>
          </p:cNvPr>
          <p:cNvSpPr txBox="1"/>
          <p:nvPr/>
        </p:nvSpPr>
        <p:spPr>
          <a:xfrm>
            <a:off x="6939686" y="4843015"/>
            <a:ext cx="4520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游ゴシック"/>
                <a:cs typeface="+mn-cs"/>
              </a:rPr>
              <a:t>linkedin.com/company/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游ゴシック"/>
                <a:cs typeface="+mn-cs"/>
              </a:rPr>
              <a:t>childrens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游ゴシック"/>
                <a:cs typeface="+mn-cs"/>
              </a:rPr>
              <a:t>-funding-project/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游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74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"/>
          <p:cNvSpPr txBox="1"/>
          <p:nvPr/>
        </p:nvSpPr>
        <p:spPr>
          <a:xfrm>
            <a:off x="1954949" y="4247736"/>
            <a:ext cx="4307738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Children’s Funding Project helps communities and states expand equitable opportunities for children and youth through strategic public financing.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3"/>
          <p:cNvSpPr txBox="1"/>
          <p:nvPr/>
        </p:nvSpPr>
        <p:spPr>
          <a:xfrm>
            <a:off x="1954949" y="3747042"/>
            <a:ext cx="289016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MISSION</a:t>
            </a:r>
            <a:endParaRPr sz="20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3"/>
          <p:cNvSpPr txBox="1"/>
          <p:nvPr/>
        </p:nvSpPr>
        <p:spPr>
          <a:xfrm>
            <a:off x="1954948" y="1574746"/>
            <a:ext cx="4307739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 envision a nation where all children and youth thrive because all communities maintain equitable, coordinated, and sustainable funding for comprehensive programs and services.</a:t>
            </a:r>
            <a:endParaRPr sz="2000" dirty="0"/>
          </a:p>
        </p:txBody>
      </p:sp>
      <p:sp>
        <p:nvSpPr>
          <p:cNvPr id="444" name="Google Shape;444;p3"/>
          <p:cNvSpPr txBox="1"/>
          <p:nvPr/>
        </p:nvSpPr>
        <p:spPr>
          <a:xfrm>
            <a:off x="1954949" y="1105928"/>
            <a:ext cx="29144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VISION</a:t>
            </a:r>
            <a:endParaRPr/>
          </a:p>
        </p:txBody>
      </p:sp>
      <p:sp>
        <p:nvSpPr>
          <p:cNvPr id="445" name="Google Shape;445;p3"/>
          <p:cNvSpPr/>
          <p:nvPr/>
        </p:nvSpPr>
        <p:spPr>
          <a:xfrm>
            <a:off x="844087" y="3747042"/>
            <a:ext cx="734256" cy="7342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3"/>
          <p:cNvSpPr/>
          <p:nvPr/>
        </p:nvSpPr>
        <p:spPr>
          <a:xfrm>
            <a:off x="845929" y="1105928"/>
            <a:ext cx="734256" cy="73425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7" name="Google Shape;447;p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9"/>
          <a:stretch/>
        </p:blipFill>
        <p:spPr>
          <a:xfrm>
            <a:off x="6802922" y="731520"/>
            <a:ext cx="5389077" cy="539496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448" name="Google Shape;448;p3"/>
          <p:cNvSpPr txBox="1">
            <a:spLocks noGrp="1"/>
          </p:cNvSpPr>
          <p:nvPr>
            <p:ph type="sldNum" idx="12"/>
          </p:nvPr>
        </p:nvSpPr>
        <p:spPr>
          <a:xfrm>
            <a:off x="11353800" y="6356350"/>
            <a:ext cx="466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449" name="Google Shape;449;p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012" y="1212918"/>
            <a:ext cx="485696" cy="4856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0" name="Google Shape;450;p3"/>
          <p:cNvGrpSpPr/>
          <p:nvPr/>
        </p:nvGrpSpPr>
        <p:grpSpPr>
          <a:xfrm>
            <a:off x="1067277" y="3920408"/>
            <a:ext cx="287876" cy="387524"/>
            <a:chOff x="1368425" y="5019676"/>
            <a:chExt cx="412750" cy="555625"/>
          </a:xfrm>
        </p:grpSpPr>
        <p:sp>
          <p:nvSpPr>
            <p:cNvPr id="451" name="Google Shape;451;p3"/>
            <p:cNvSpPr/>
            <p:nvPr/>
          </p:nvSpPr>
          <p:spPr>
            <a:xfrm>
              <a:off x="1765300" y="5275264"/>
              <a:ext cx="15875" cy="41275"/>
            </a:xfrm>
            <a:custGeom>
              <a:avLst/>
              <a:gdLst/>
              <a:ahLst/>
              <a:cxnLst/>
              <a:rect l="l" t="t" r="r" b="b"/>
              <a:pathLst>
                <a:path w="142" h="377" extrusionOk="0">
                  <a:moveTo>
                    <a:pt x="71" y="377"/>
                  </a:moveTo>
                  <a:cubicBezTo>
                    <a:pt x="32" y="377"/>
                    <a:pt x="0" y="346"/>
                    <a:pt x="0" y="306"/>
                  </a:cubicBezTo>
                  <a:lnTo>
                    <a:pt x="0" y="95"/>
                  </a:lnTo>
                  <a:cubicBezTo>
                    <a:pt x="0" y="0"/>
                    <a:pt x="142" y="0"/>
                    <a:pt x="142" y="95"/>
                  </a:cubicBezTo>
                  <a:lnTo>
                    <a:pt x="142" y="306"/>
                  </a:lnTo>
                  <a:cubicBezTo>
                    <a:pt x="142" y="346"/>
                    <a:pt x="110" y="377"/>
                    <a:pt x="71" y="3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1717675" y="5019676"/>
              <a:ext cx="63500" cy="555625"/>
            </a:xfrm>
            <a:custGeom>
              <a:avLst/>
              <a:gdLst/>
              <a:ahLst/>
              <a:cxnLst/>
              <a:rect l="l" t="t" r="r" b="b"/>
              <a:pathLst>
                <a:path w="568" h="4976" extrusionOk="0">
                  <a:moveTo>
                    <a:pt x="284" y="4976"/>
                  </a:moveTo>
                  <a:cubicBezTo>
                    <a:pt x="127" y="4976"/>
                    <a:pt x="0" y="4849"/>
                    <a:pt x="0" y="4691"/>
                  </a:cubicBezTo>
                  <a:lnTo>
                    <a:pt x="0" y="284"/>
                  </a:lnTo>
                  <a:cubicBezTo>
                    <a:pt x="0" y="127"/>
                    <a:pt x="127" y="0"/>
                    <a:pt x="284" y="0"/>
                  </a:cubicBezTo>
                  <a:cubicBezTo>
                    <a:pt x="441" y="0"/>
                    <a:pt x="568" y="127"/>
                    <a:pt x="568" y="284"/>
                  </a:cubicBezTo>
                  <a:lnTo>
                    <a:pt x="568" y="1177"/>
                  </a:lnTo>
                  <a:cubicBezTo>
                    <a:pt x="568" y="1272"/>
                    <a:pt x="426" y="1272"/>
                    <a:pt x="426" y="1177"/>
                  </a:cubicBezTo>
                  <a:lnTo>
                    <a:pt x="426" y="284"/>
                  </a:lnTo>
                  <a:cubicBezTo>
                    <a:pt x="426" y="206"/>
                    <a:pt x="362" y="142"/>
                    <a:pt x="284" y="142"/>
                  </a:cubicBezTo>
                  <a:cubicBezTo>
                    <a:pt x="205" y="142"/>
                    <a:pt x="142" y="206"/>
                    <a:pt x="142" y="284"/>
                  </a:cubicBezTo>
                  <a:lnTo>
                    <a:pt x="142" y="4691"/>
                  </a:lnTo>
                  <a:cubicBezTo>
                    <a:pt x="142" y="4770"/>
                    <a:pt x="205" y="4834"/>
                    <a:pt x="284" y="4834"/>
                  </a:cubicBezTo>
                  <a:cubicBezTo>
                    <a:pt x="362" y="4834"/>
                    <a:pt x="426" y="4770"/>
                    <a:pt x="426" y="4691"/>
                  </a:cubicBezTo>
                  <a:lnTo>
                    <a:pt x="426" y="3088"/>
                  </a:lnTo>
                  <a:cubicBezTo>
                    <a:pt x="426" y="2993"/>
                    <a:pt x="568" y="2993"/>
                    <a:pt x="568" y="3088"/>
                  </a:cubicBezTo>
                  <a:lnTo>
                    <a:pt x="568" y="4691"/>
                  </a:lnTo>
                  <a:cubicBezTo>
                    <a:pt x="568" y="4849"/>
                    <a:pt x="441" y="4976"/>
                    <a:pt x="284" y="49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1765300" y="5195889"/>
              <a:ext cx="15875" cy="42863"/>
            </a:xfrm>
            <a:custGeom>
              <a:avLst/>
              <a:gdLst/>
              <a:ahLst/>
              <a:cxnLst/>
              <a:rect l="l" t="t" r="r" b="b"/>
              <a:pathLst>
                <a:path w="142" h="373" extrusionOk="0">
                  <a:moveTo>
                    <a:pt x="71" y="373"/>
                  </a:moveTo>
                  <a:cubicBezTo>
                    <a:pt x="32" y="373"/>
                    <a:pt x="0" y="341"/>
                    <a:pt x="0" y="301"/>
                  </a:cubicBezTo>
                  <a:lnTo>
                    <a:pt x="0" y="95"/>
                  </a:lnTo>
                  <a:cubicBezTo>
                    <a:pt x="0" y="0"/>
                    <a:pt x="142" y="0"/>
                    <a:pt x="142" y="95"/>
                  </a:cubicBezTo>
                  <a:lnTo>
                    <a:pt x="142" y="301"/>
                  </a:lnTo>
                  <a:cubicBezTo>
                    <a:pt x="142" y="341"/>
                    <a:pt x="110" y="373"/>
                    <a:pt x="71" y="3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1368425" y="5019676"/>
              <a:ext cx="63500" cy="555625"/>
            </a:xfrm>
            <a:custGeom>
              <a:avLst/>
              <a:gdLst/>
              <a:ahLst/>
              <a:cxnLst/>
              <a:rect l="l" t="t" r="r" b="b"/>
              <a:pathLst>
                <a:path w="569" h="4976" extrusionOk="0">
                  <a:moveTo>
                    <a:pt x="284" y="4976"/>
                  </a:moveTo>
                  <a:cubicBezTo>
                    <a:pt x="127" y="4976"/>
                    <a:pt x="0" y="4849"/>
                    <a:pt x="0" y="4691"/>
                  </a:cubicBezTo>
                  <a:lnTo>
                    <a:pt x="0" y="284"/>
                  </a:lnTo>
                  <a:cubicBezTo>
                    <a:pt x="0" y="127"/>
                    <a:pt x="127" y="0"/>
                    <a:pt x="284" y="0"/>
                  </a:cubicBezTo>
                  <a:cubicBezTo>
                    <a:pt x="441" y="0"/>
                    <a:pt x="569" y="127"/>
                    <a:pt x="569" y="284"/>
                  </a:cubicBezTo>
                  <a:lnTo>
                    <a:pt x="569" y="4691"/>
                  </a:lnTo>
                  <a:cubicBezTo>
                    <a:pt x="569" y="4849"/>
                    <a:pt x="441" y="4976"/>
                    <a:pt x="284" y="4976"/>
                  </a:cubicBezTo>
                  <a:close/>
                  <a:moveTo>
                    <a:pt x="284" y="142"/>
                  </a:moveTo>
                  <a:cubicBezTo>
                    <a:pt x="206" y="142"/>
                    <a:pt x="142" y="206"/>
                    <a:pt x="142" y="284"/>
                  </a:cubicBezTo>
                  <a:lnTo>
                    <a:pt x="142" y="4691"/>
                  </a:lnTo>
                  <a:cubicBezTo>
                    <a:pt x="142" y="4770"/>
                    <a:pt x="206" y="4834"/>
                    <a:pt x="284" y="4834"/>
                  </a:cubicBezTo>
                  <a:cubicBezTo>
                    <a:pt x="363" y="4834"/>
                    <a:pt x="426" y="4770"/>
                    <a:pt x="426" y="4691"/>
                  </a:cubicBezTo>
                  <a:lnTo>
                    <a:pt x="426" y="284"/>
                  </a:lnTo>
                  <a:cubicBezTo>
                    <a:pt x="426" y="206"/>
                    <a:pt x="363" y="142"/>
                    <a:pt x="284" y="1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1550988" y="5111751"/>
              <a:ext cx="92075" cy="15875"/>
            </a:xfrm>
            <a:custGeom>
              <a:avLst/>
              <a:gdLst/>
              <a:ahLst/>
              <a:cxnLst/>
              <a:rect l="l" t="t" r="r" b="b"/>
              <a:pathLst>
                <a:path w="825" h="143" extrusionOk="0">
                  <a:moveTo>
                    <a:pt x="730" y="143"/>
                  </a:moveTo>
                  <a:lnTo>
                    <a:pt x="94" y="143"/>
                  </a:lnTo>
                  <a:cubicBezTo>
                    <a:pt x="0" y="143"/>
                    <a:pt x="0" y="0"/>
                    <a:pt x="94" y="0"/>
                  </a:cubicBezTo>
                  <a:lnTo>
                    <a:pt x="730" y="0"/>
                  </a:lnTo>
                  <a:cubicBezTo>
                    <a:pt x="825" y="0"/>
                    <a:pt x="825" y="143"/>
                    <a:pt x="730" y="1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1412875" y="5111751"/>
              <a:ext cx="66675" cy="15875"/>
            </a:xfrm>
            <a:custGeom>
              <a:avLst/>
              <a:gdLst/>
              <a:ahLst/>
              <a:cxnLst/>
              <a:rect l="l" t="t" r="r" b="b"/>
              <a:pathLst>
                <a:path w="596" h="143" extrusionOk="0">
                  <a:moveTo>
                    <a:pt x="501" y="143"/>
                  </a:moveTo>
                  <a:lnTo>
                    <a:pt x="94" y="143"/>
                  </a:lnTo>
                  <a:cubicBezTo>
                    <a:pt x="0" y="143"/>
                    <a:pt x="0" y="0"/>
                    <a:pt x="94" y="0"/>
                  </a:cubicBezTo>
                  <a:lnTo>
                    <a:pt x="501" y="0"/>
                  </a:lnTo>
                  <a:cubicBezTo>
                    <a:pt x="596" y="0"/>
                    <a:pt x="596" y="143"/>
                    <a:pt x="501" y="1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1668463" y="5111751"/>
              <a:ext cx="66675" cy="15875"/>
            </a:xfrm>
            <a:custGeom>
              <a:avLst/>
              <a:gdLst/>
              <a:ahLst/>
              <a:cxnLst/>
              <a:rect l="l" t="t" r="r" b="b"/>
              <a:pathLst>
                <a:path w="596" h="143" extrusionOk="0">
                  <a:moveTo>
                    <a:pt x="502" y="143"/>
                  </a:moveTo>
                  <a:lnTo>
                    <a:pt x="95" y="143"/>
                  </a:lnTo>
                  <a:cubicBezTo>
                    <a:pt x="0" y="143"/>
                    <a:pt x="0" y="0"/>
                    <a:pt x="95" y="0"/>
                  </a:cubicBezTo>
                  <a:lnTo>
                    <a:pt x="502" y="0"/>
                  </a:lnTo>
                  <a:cubicBezTo>
                    <a:pt x="596" y="0"/>
                    <a:pt x="596" y="143"/>
                    <a:pt x="502" y="1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1533525" y="5230814"/>
              <a:ext cx="80963" cy="15875"/>
            </a:xfrm>
            <a:custGeom>
              <a:avLst/>
              <a:gdLst/>
              <a:ahLst/>
              <a:cxnLst/>
              <a:rect l="l" t="t" r="r" b="b"/>
              <a:pathLst>
                <a:path w="720" h="142" extrusionOk="0">
                  <a:moveTo>
                    <a:pt x="625" y="142"/>
                  </a:moveTo>
                  <a:lnTo>
                    <a:pt x="95" y="142"/>
                  </a:lnTo>
                  <a:cubicBezTo>
                    <a:pt x="0" y="142"/>
                    <a:pt x="0" y="0"/>
                    <a:pt x="95" y="0"/>
                  </a:cubicBezTo>
                  <a:lnTo>
                    <a:pt x="625" y="0"/>
                  </a:lnTo>
                  <a:cubicBezTo>
                    <a:pt x="720" y="0"/>
                    <a:pt x="720" y="142"/>
                    <a:pt x="625" y="1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1412875" y="5230814"/>
              <a:ext cx="95250" cy="15875"/>
            </a:xfrm>
            <a:custGeom>
              <a:avLst/>
              <a:gdLst/>
              <a:ahLst/>
              <a:cxnLst/>
              <a:rect l="l" t="t" r="r" b="b"/>
              <a:pathLst>
                <a:path w="857" h="142" extrusionOk="0">
                  <a:moveTo>
                    <a:pt x="762" y="142"/>
                  </a:moveTo>
                  <a:lnTo>
                    <a:pt x="94" y="142"/>
                  </a:lnTo>
                  <a:cubicBezTo>
                    <a:pt x="0" y="142"/>
                    <a:pt x="0" y="0"/>
                    <a:pt x="94" y="0"/>
                  </a:cubicBezTo>
                  <a:lnTo>
                    <a:pt x="762" y="0"/>
                  </a:lnTo>
                  <a:cubicBezTo>
                    <a:pt x="857" y="0"/>
                    <a:pt x="857" y="142"/>
                    <a:pt x="762" y="1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1639888" y="5230814"/>
              <a:ext cx="95250" cy="15875"/>
            </a:xfrm>
            <a:custGeom>
              <a:avLst/>
              <a:gdLst/>
              <a:ahLst/>
              <a:cxnLst/>
              <a:rect l="l" t="t" r="r" b="b"/>
              <a:pathLst>
                <a:path w="857" h="142" extrusionOk="0">
                  <a:moveTo>
                    <a:pt x="763" y="142"/>
                  </a:moveTo>
                  <a:lnTo>
                    <a:pt x="95" y="142"/>
                  </a:lnTo>
                  <a:cubicBezTo>
                    <a:pt x="0" y="142"/>
                    <a:pt x="0" y="0"/>
                    <a:pt x="95" y="0"/>
                  </a:cubicBezTo>
                  <a:lnTo>
                    <a:pt x="763" y="0"/>
                  </a:lnTo>
                  <a:cubicBezTo>
                    <a:pt x="857" y="0"/>
                    <a:pt x="857" y="142"/>
                    <a:pt x="763" y="1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1412875" y="5349876"/>
              <a:ext cx="66675" cy="15875"/>
            </a:xfrm>
            <a:custGeom>
              <a:avLst/>
              <a:gdLst/>
              <a:ahLst/>
              <a:cxnLst/>
              <a:rect l="l" t="t" r="r" b="b"/>
              <a:pathLst>
                <a:path w="596" h="142" extrusionOk="0">
                  <a:moveTo>
                    <a:pt x="501" y="142"/>
                  </a:moveTo>
                  <a:lnTo>
                    <a:pt x="94" y="142"/>
                  </a:lnTo>
                  <a:cubicBezTo>
                    <a:pt x="0" y="142"/>
                    <a:pt x="0" y="0"/>
                    <a:pt x="94" y="0"/>
                  </a:cubicBezTo>
                  <a:lnTo>
                    <a:pt x="501" y="0"/>
                  </a:lnTo>
                  <a:cubicBezTo>
                    <a:pt x="596" y="0"/>
                    <a:pt x="596" y="142"/>
                    <a:pt x="501" y="1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1504950" y="5349876"/>
              <a:ext cx="92075" cy="15875"/>
            </a:xfrm>
            <a:custGeom>
              <a:avLst/>
              <a:gdLst/>
              <a:ahLst/>
              <a:cxnLst/>
              <a:rect l="l" t="t" r="r" b="b"/>
              <a:pathLst>
                <a:path w="825" h="142" extrusionOk="0">
                  <a:moveTo>
                    <a:pt x="730" y="142"/>
                  </a:moveTo>
                  <a:lnTo>
                    <a:pt x="94" y="142"/>
                  </a:lnTo>
                  <a:cubicBezTo>
                    <a:pt x="0" y="142"/>
                    <a:pt x="0" y="0"/>
                    <a:pt x="94" y="0"/>
                  </a:cubicBezTo>
                  <a:lnTo>
                    <a:pt x="730" y="0"/>
                  </a:lnTo>
                  <a:cubicBezTo>
                    <a:pt x="825" y="0"/>
                    <a:pt x="825" y="142"/>
                    <a:pt x="730" y="1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1668463" y="5349876"/>
              <a:ext cx="66675" cy="15875"/>
            </a:xfrm>
            <a:custGeom>
              <a:avLst/>
              <a:gdLst/>
              <a:ahLst/>
              <a:cxnLst/>
              <a:rect l="l" t="t" r="r" b="b"/>
              <a:pathLst>
                <a:path w="596" h="142" extrusionOk="0">
                  <a:moveTo>
                    <a:pt x="502" y="142"/>
                  </a:moveTo>
                  <a:lnTo>
                    <a:pt x="95" y="142"/>
                  </a:lnTo>
                  <a:cubicBezTo>
                    <a:pt x="0" y="142"/>
                    <a:pt x="0" y="0"/>
                    <a:pt x="95" y="0"/>
                  </a:cubicBezTo>
                  <a:lnTo>
                    <a:pt x="502" y="0"/>
                  </a:lnTo>
                  <a:cubicBezTo>
                    <a:pt x="596" y="0"/>
                    <a:pt x="596" y="142"/>
                    <a:pt x="502" y="1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1597025" y="5468939"/>
              <a:ext cx="92075" cy="15875"/>
            </a:xfrm>
            <a:custGeom>
              <a:avLst/>
              <a:gdLst/>
              <a:ahLst/>
              <a:cxnLst/>
              <a:rect l="l" t="t" r="r" b="b"/>
              <a:pathLst>
                <a:path w="824" h="142" extrusionOk="0">
                  <a:moveTo>
                    <a:pt x="730" y="142"/>
                  </a:moveTo>
                  <a:lnTo>
                    <a:pt x="95" y="142"/>
                  </a:lnTo>
                  <a:cubicBezTo>
                    <a:pt x="0" y="142"/>
                    <a:pt x="0" y="0"/>
                    <a:pt x="95" y="0"/>
                  </a:cubicBezTo>
                  <a:lnTo>
                    <a:pt x="730" y="0"/>
                  </a:lnTo>
                  <a:cubicBezTo>
                    <a:pt x="824" y="0"/>
                    <a:pt x="824" y="142"/>
                    <a:pt x="730" y="1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1412875" y="5468939"/>
              <a:ext cx="112713" cy="15875"/>
            </a:xfrm>
            <a:custGeom>
              <a:avLst/>
              <a:gdLst/>
              <a:ahLst/>
              <a:cxnLst/>
              <a:rect l="l" t="t" r="r" b="b"/>
              <a:pathLst>
                <a:path w="1002" h="142" extrusionOk="0">
                  <a:moveTo>
                    <a:pt x="908" y="142"/>
                  </a:moveTo>
                  <a:lnTo>
                    <a:pt x="94" y="142"/>
                  </a:lnTo>
                  <a:cubicBezTo>
                    <a:pt x="0" y="142"/>
                    <a:pt x="0" y="0"/>
                    <a:pt x="94" y="0"/>
                  </a:cubicBezTo>
                  <a:lnTo>
                    <a:pt x="908" y="0"/>
                  </a:lnTo>
                  <a:cubicBezTo>
                    <a:pt x="1002" y="0"/>
                    <a:pt x="1002" y="142"/>
                    <a:pt x="908" y="1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1622425" y="5086351"/>
              <a:ext cx="65088" cy="63500"/>
            </a:xfrm>
            <a:custGeom>
              <a:avLst/>
              <a:gdLst/>
              <a:ahLst/>
              <a:cxnLst/>
              <a:rect l="l" t="t" r="r" b="b"/>
              <a:pathLst>
                <a:path w="582" h="581" extrusionOk="0">
                  <a:moveTo>
                    <a:pt x="302" y="581"/>
                  </a:moveTo>
                  <a:cubicBezTo>
                    <a:pt x="189" y="581"/>
                    <a:pt x="87" y="513"/>
                    <a:pt x="44" y="409"/>
                  </a:cubicBezTo>
                  <a:cubicBezTo>
                    <a:pt x="0" y="304"/>
                    <a:pt x="24" y="184"/>
                    <a:pt x="104" y="104"/>
                  </a:cubicBezTo>
                  <a:cubicBezTo>
                    <a:pt x="184" y="23"/>
                    <a:pt x="305" y="0"/>
                    <a:pt x="409" y="43"/>
                  </a:cubicBezTo>
                  <a:cubicBezTo>
                    <a:pt x="514" y="86"/>
                    <a:pt x="582" y="188"/>
                    <a:pt x="582" y="301"/>
                  </a:cubicBezTo>
                  <a:cubicBezTo>
                    <a:pt x="582" y="456"/>
                    <a:pt x="457" y="581"/>
                    <a:pt x="302" y="581"/>
                  </a:cubicBezTo>
                  <a:close/>
                  <a:moveTo>
                    <a:pt x="302" y="164"/>
                  </a:moveTo>
                  <a:cubicBezTo>
                    <a:pt x="247" y="164"/>
                    <a:pt x="196" y="197"/>
                    <a:pt x="175" y="249"/>
                  </a:cubicBezTo>
                  <a:cubicBezTo>
                    <a:pt x="154" y="300"/>
                    <a:pt x="165" y="359"/>
                    <a:pt x="205" y="399"/>
                  </a:cubicBezTo>
                  <a:cubicBezTo>
                    <a:pt x="244" y="438"/>
                    <a:pt x="304" y="450"/>
                    <a:pt x="355" y="429"/>
                  </a:cubicBezTo>
                  <a:cubicBezTo>
                    <a:pt x="406" y="407"/>
                    <a:pt x="440" y="357"/>
                    <a:pt x="440" y="301"/>
                  </a:cubicBezTo>
                  <a:cubicBezTo>
                    <a:pt x="440" y="225"/>
                    <a:pt x="378" y="164"/>
                    <a:pt x="302" y="1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1504950" y="5086351"/>
              <a:ext cx="65088" cy="63500"/>
            </a:xfrm>
            <a:custGeom>
              <a:avLst/>
              <a:gdLst/>
              <a:ahLst/>
              <a:cxnLst/>
              <a:rect l="l" t="t" r="r" b="b"/>
              <a:pathLst>
                <a:path w="582" h="581" extrusionOk="0">
                  <a:moveTo>
                    <a:pt x="302" y="581"/>
                  </a:moveTo>
                  <a:cubicBezTo>
                    <a:pt x="189" y="581"/>
                    <a:pt x="87" y="513"/>
                    <a:pt x="44" y="409"/>
                  </a:cubicBezTo>
                  <a:cubicBezTo>
                    <a:pt x="0" y="304"/>
                    <a:pt x="24" y="184"/>
                    <a:pt x="104" y="104"/>
                  </a:cubicBezTo>
                  <a:cubicBezTo>
                    <a:pt x="185" y="23"/>
                    <a:pt x="305" y="0"/>
                    <a:pt x="410" y="43"/>
                  </a:cubicBezTo>
                  <a:cubicBezTo>
                    <a:pt x="514" y="86"/>
                    <a:pt x="582" y="188"/>
                    <a:pt x="582" y="301"/>
                  </a:cubicBezTo>
                  <a:cubicBezTo>
                    <a:pt x="582" y="456"/>
                    <a:pt x="457" y="581"/>
                    <a:pt x="302" y="581"/>
                  </a:cubicBezTo>
                  <a:close/>
                  <a:moveTo>
                    <a:pt x="302" y="164"/>
                  </a:moveTo>
                  <a:cubicBezTo>
                    <a:pt x="247" y="164"/>
                    <a:pt x="196" y="197"/>
                    <a:pt x="175" y="249"/>
                  </a:cubicBezTo>
                  <a:cubicBezTo>
                    <a:pt x="154" y="300"/>
                    <a:pt x="166" y="359"/>
                    <a:pt x="205" y="399"/>
                  </a:cubicBezTo>
                  <a:cubicBezTo>
                    <a:pt x="244" y="438"/>
                    <a:pt x="304" y="450"/>
                    <a:pt x="355" y="429"/>
                  </a:cubicBezTo>
                  <a:cubicBezTo>
                    <a:pt x="407" y="407"/>
                    <a:pt x="440" y="357"/>
                    <a:pt x="440" y="301"/>
                  </a:cubicBezTo>
                  <a:cubicBezTo>
                    <a:pt x="440" y="225"/>
                    <a:pt x="378" y="164"/>
                    <a:pt x="302" y="1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1458913" y="5086351"/>
              <a:ext cx="65088" cy="63500"/>
            </a:xfrm>
            <a:custGeom>
              <a:avLst/>
              <a:gdLst/>
              <a:ahLst/>
              <a:cxnLst/>
              <a:rect l="l" t="t" r="r" b="b"/>
              <a:pathLst>
                <a:path w="582" h="581" extrusionOk="0">
                  <a:moveTo>
                    <a:pt x="302" y="581"/>
                  </a:moveTo>
                  <a:cubicBezTo>
                    <a:pt x="189" y="581"/>
                    <a:pt x="86" y="513"/>
                    <a:pt x="43" y="409"/>
                  </a:cubicBezTo>
                  <a:cubicBezTo>
                    <a:pt x="0" y="304"/>
                    <a:pt x="24" y="184"/>
                    <a:pt x="104" y="104"/>
                  </a:cubicBezTo>
                  <a:cubicBezTo>
                    <a:pt x="184" y="23"/>
                    <a:pt x="304" y="0"/>
                    <a:pt x="409" y="43"/>
                  </a:cubicBezTo>
                  <a:cubicBezTo>
                    <a:pt x="513" y="86"/>
                    <a:pt x="582" y="188"/>
                    <a:pt x="582" y="301"/>
                  </a:cubicBezTo>
                  <a:cubicBezTo>
                    <a:pt x="582" y="456"/>
                    <a:pt x="456" y="581"/>
                    <a:pt x="302" y="581"/>
                  </a:cubicBezTo>
                  <a:close/>
                  <a:moveTo>
                    <a:pt x="302" y="164"/>
                  </a:moveTo>
                  <a:cubicBezTo>
                    <a:pt x="246" y="164"/>
                    <a:pt x="196" y="197"/>
                    <a:pt x="174" y="249"/>
                  </a:cubicBezTo>
                  <a:cubicBezTo>
                    <a:pt x="153" y="300"/>
                    <a:pt x="165" y="359"/>
                    <a:pt x="204" y="399"/>
                  </a:cubicBezTo>
                  <a:cubicBezTo>
                    <a:pt x="244" y="438"/>
                    <a:pt x="303" y="450"/>
                    <a:pt x="355" y="429"/>
                  </a:cubicBezTo>
                  <a:cubicBezTo>
                    <a:pt x="406" y="407"/>
                    <a:pt x="440" y="357"/>
                    <a:pt x="440" y="301"/>
                  </a:cubicBezTo>
                  <a:cubicBezTo>
                    <a:pt x="439" y="225"/>
                    <a:pt x="378" y="164"/>
                    <a:pt x="302" y="1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1458913" y="5324476"/>
              <a:ext cx="65088" cy="63500"/>
            </a:xfrm>
            <a:custGeom>
              <a:avLst/>
              <a:gdLst/>
              <a:ahLst/>
              <a:cxnLst/>
              <a:rect l="l" t="t" r="r" b="b"/>
              <a:pathLst>
                <a:path w="582" h="582" extrusionOk="0">
                  <a:moveTo>
                    <a:pt x="302" y="582"/>
                  </a:moveTo>
                  <a:cubicBezTo>
                    <a:pt x="189" y="582"/>
                    <a:pt x="86" y="514"/>
                    <a:pt x="43" y="409"/>
                  </a:cubicBezTo>
                  <a:cubicBezTo>
                    <a:pt x="0" y="305"/>
                    <a:pt x="24" y="184"/>
                    <a:pt x="104" y="104"/>
                  </a:cubicBezTo>
                  <a:cubicBezTo>
                    <a:pt x="184" y="24"/>
                    <a:pt x="304" y="0"/>
                    <a:pt x="409" y="43"/>
                  </a:cubicBezTo>
                  <a:cubicBezTo>
                    <a:pt x="513" y="87"/>
                    <a:pt x="582" y="189"/>
                    <a:pt x="582" y="302"/>
                  </a:cubicBezTo>
                  <a:cubicBezTo>
                    <a:pt x="582" y="457"/>
                    <a:pt x="456" y="582"/>
                    <a:pt x="302" y="582"/>
                  </a:cubicBezTo>
                  <a:close/>
                  <a:moveTo>
                    <a:pt x="302" y="164"/>
                  </a:moveTo>
                  <a:cubicBezTo>
                    <a:pt x="246" y="164"/>
                    <a:pt x="196" y="198"/>
                    <a:pt x="174" y="249"/>
                  </a:cubicBezTo>
                  <a:cubicBezTo>
                    <a:pt x="153" y="301"/>
                    <a:pt x="165" y="360"/>
                    <a:pt x="204" y="399"/>
                  </a:cubicBezTo>
                  <a:cubicBezTo>
                    <a:pt x="244" y="439"/>
                    <a:pt x="303" y="451"/>
                    <a:pt x="355" y="429"/>
                  </a:cubicBezTo>
                  <a:cubicBezTo>
                    <a:pt x="406" y="408"/>
                    <a:pt x="440" y="358"/>
                    <a:pt x="440" y="302"/>
                  </a:cubicBezTo>
                  <a:cubicBezTo>
                    <a:pt x="439" y="226"/>
                    <a:pt x="378" y="164"/>
                    <a:pt x="302" y="1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1576388" y="5324476"/>
              <a:ext cx="65088" cy="63500"/>
            </a:xfrm>
            <a:custGeom>
              <a:avLst/>
              <a:gdLst/>
              <a:ahLst/>
              <a:cxnLst/>
              <a:rect l="l" t="t" r="r" b="b"/>
              <a:pathLst>
                <a:path w="582" h="582" extrusionOk="0">
                  <a:moveTo>
                    <a:pt x="302" y="582"/>
                  </a:moveTo>
                  <a:cubicBezTo>
                    <a:pt x="189" y="582"/>
                    <a:pt x="86" y="514"/>
                    <a:pt x="43" y="409"/>
                  </a:cubicBezTo>
                  <a:cubicBezTo>
                    <a:pt x="0" y="305"/>
                    <a:pt x="24" y="184"/>
                    <a:pt x="104" y="104"/>
                  </a:cubicBezTo>
                  <a:cubicBezTo>
                    <a:pt x="184" y="24"/>
                    <a:pt x="304" y="0"/>
                    <a:pt x="409" y="43"/>
                  </a:cubicBezTo>
                  <a:cubicBezTo>
                    <a:pt x="513" y="87"/>
                    <a:pt x="582" y="189"/>
                    <a:pt x="582" y="302"/>
                  </a:cubicBezTo>
                  <a:cubicBezTo>
                    <a:pt x="581" y="456"/>
                    <a:pt x="456" y="582"/>
                    <a:pt x="302" y="582"/>
                  </a:cubicBezTo>
                  <a:close/>
                  <a:moveTo>
                    <a:pt x="302" y="164"/>
                  </a:moveTo>
                  <a:cubicBezTo>
                    <a:pt x="246" y="164"/>
                    <a:pt x="196" y="198"/>
                    <a:pt x="174" y="249"/>
                  </a:cubicBezTo>
                  <a:cubicBezTo>
                    <a:pt x="153" y="301"/>
                    <a:pt x="165" y="360"/>
                    <a:pt x="204" y="399"/>
                  </a:cubicBezTo>
                  <a:cubicBezTo>
                    <a:pt x="244" y="439"/>
                    <a:pt x="303" y="451"/>
                    <a:pt x="354" y="429"/>
                  </a:cubicBezTo>
                  <a:cubicBezTo>
                    <a:pt x="406" y="408"/>
                    <a:pt x="439" y="358"/>
                    <a:pt x="439" y="302"/>
                  </a:cubicBezTo>
                  <a:cubicBezTo>
                    <a:pt x="439" y="226"/>
                    <a:pt x="378" y="164"/>
                    <a:pt x="302" y="1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1622425" y="5324476"/>
              <a:ext cx="65088" cy="63500"/>
            </a:xfrm>
            <a:custGeom>
              <a:avLst/>
              <a:gdLst/>
              <a:ahLst/>
              <a:cxnLst/>
              <a:rect l="l" t="t" r="r" b="b"/>
              <a:pathLst>
                <a:path w="582" h="582" extrusionOk="0">
                  <a:moveTo>
                    <a:pt x="302" y="582"/>
                  </a:moveTo>
                  <a:cubicBezTo>
                    <a:pt x="189" y="582"/>
                    <a:pt x="87" y="514"/>
                    <a:pt x="44" y="409"/>
                  </a:cubicBezTo>
                  <a:cubicBezTo>
                    <a:pt x="0" y="305"/>
                    <a:pt x="24" y="184"/>
                    <a:pt x="104" y="104"/>
                  </a:cubicBezTo>
                  <a:cubicBezTo>
                    <a:pt x="184" y="24"/>
                    <a:pt x="305" y="0"/>
                    <a:pt x="409" y="43"/>
                  </a:cubicBezTo>
                  <a:cubicBezTo>
                    <a:pt x="514" y="87"/>
                    <a:pt x="582" y="189"/>
                    <a:pt x="582" y="302"/>
                  </a:cubicBezTo>
                  <a:cubicBezTo>
                    <a:pt x="582" y="456"/>
                    <a:pt x="457" y="582"/>
                    <a:pt x="302" y="582"/>
                  </a:cubicBezTo>
                  <a:close/>
                  <a:moveTo>
                    <a:pt x="302" y="164"/>
                  </a:moveTo>
                  <a:cubicBezTo>
                    <a:pt x="247" y="164"/>
                    <a:pt x="196" y="198"/>
                    <a:pt x="175" y="249"/>
                  </a:cubicBezTo>
                  <a:cubicBezTo>
                    <a:pt x="154" y="301"/>
                    <a:pt x="165" y="360"/>
                    <a:pt x="205" y="399"/>
                  </a:cubicBezTo>
                  <a:cubicBezTo>
                    <a:pt x="244" y="439"/>
                    <a:pt x="304" y="451"/>
                    <a:pt x="355" y="429"/>
                  </a:cubicBezTo>
                  <a:cubicBezTo>
                    <a:pt x="406" y="408"/>
                    <a:pt x="440" y="358"/>
                    <a:pt x="440" y="302"/>
                  </a:cubicBezTo>
                  <a:cubicBezTo>
                    <a:pt x="440" y="226"/>
                    <a:pt x="378" y="164"/>
                    <a:pt x="302" y="1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1668463" y="5443539"/>
              <a:ext cx="65088" cy="63500"/>
            </a:xfrm>
            <a:custGeom>
              <a:avLst/>
              <a:gdLst/>
              <a:ahLst/>
              <a:cxnLst/>
              <a:rect l="l" t="t" r="r" b="b"/>
              <a:pathLst>
                <a:path w="582" h="582" extrusionOk="0">
                  <a:moveTo>
                    <a:pt x="302" y="582"/>
                  </a:moveTo>
                  <a:cubicBezTo>
                    <a:pt x="189" y="582"/>
                    <a:pt x="87" y="514"/>
                    <a:pt x="43" y="409"/>
                  </a:cubicBezTo>
                  <a:cubicBezTo>
                    <a:pt x="0" y="305"/>
                    <a:pt x="24" y="184"/>
                    <a:pt x="104" y="104"/>
                  </a:cubicBezTo>
                  <a:cubicBezTo>
                    <a:pt x="184" y="24"/>
                    <a:pt x="304" y="0"/>
                    <a:pt x="409" y="44"/>
                  </a:cubicBezTo>
                  <a:cubicBezTo>
                    <a:pt x="514" y="87"/>
                    <a:pt x="582" y="189"/>
                    <a:pt x="582" y="302"/>
                  </a:cubicBezTo>
                  <a:cubicBezTo>
                    <a:pt x="582" y="457"/>
                    <a:pt x="456" y="582"/>
                    <a:pt x="302" y="582"/>
                  </a:cubicBezTo>
                  <a:close/>
                  <a:moveTo>
                    <a:pt x="302" y="165"/>
                  </a:moveTo>
                  <a:cubicBezTo>
                    <a:pt x="246" y="165"/>
                    <a:pt x="196" y="198"/>
                    <a:pt x="175" y="250"/>
                  </a:cubicBezTo>
                  <a:cubicBezTo>
                    <a:pt x="153" y="301"/>
                    <a:pt x="165" y="360"/>
                    <a:pt x="204" y="400"/>
                  </a:cubicBezTo>
                  <a:cubicBezTo>
                    <a:pt x="244" y="439"/>
                    <a:pt x="303" y="451"/>
                    <a:pt x="355" y="430"/>
                  </a:cubicBezTo>
                  <a:cubicBezTo>
                    <a:pt x="406" y="408"/>
                    <a:pt x="440" y="358"/>
                    <a:pt x="440" y="302"/>
                  </a:cubicBezTo>
                  <a:cubicBezTo>
                    <a:pt x="439" y="226"/>
                    <a:pt x="378" y="165"/>
                    <a:pt x="302" y="1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1550988" y="5443539"/>
              <a:ext cx="65088" cy="63500"/>
            </a:xfrm>
            <a:custGeom>
              <a:avLst/>
              <a:gdLst/>
              <a:ahLst/>
              <a:cxnLst/>
              <a:rect l="l" t="t" r="r" b="b"/>
              <a:pathLst>
                <a:path w="582" h="582" extrusionOk="0">
                  <a:moveTo>
                    <a:pt x="302" y="582"/>
                  </a:moveTo>
                  <a:cubicBezTo>
                    <a:pt x="189" y="582"/>
                    <a:pt x="87" y="514"/>
                    <a:pt x="43" y="409"/>
                  </a:cubicBezTo>
                  <a:cubicBezTo>
                    <a:pt x="0" y="305"/>
                    <a:pt x="24" y="184"/>
                    <a:pt x="104" y="104"/>
                  </a:cubicBezTo>
                  <a:cubicBezTo>
                    <a:pt x="184" y="24"/>
                    <a:pt x="304" y="0"/>
                    <a:pt x="409" y="44"/>
                  </a:cubicBezTo>
                  <a:cubicBezTo>
                    <a:pt x="514" y="87"/>
                    <a:pt x="582" y="189"/>
                    <a:pt x="582" y="302"/>
                  </a:cubicBezTo>
                  <a:cubicBezTo>
                    <a:pt x="582" y="457"/>
                    <a:pt x="456" y="582"/>
                    <a:pt x="302" y="582"/>
                  </a:cubicBezTo>
                  <a:close/>
                  <a:moveTo>
                    <a:pt x="302" y="165"/>
                  </a:moveTo>
                  <a:cubicBezTo>
                    <a:pt x="246" y="165"/>
                    <a:pt x="196" y="198"/>
                    <a:pt x="175" y="250"/>
                  </a:cubicBezTo>
                  <a:cubicBezTo>
                    <a:pt x="153" y="301"/>
                    <a:pt x="165" y="360"/>
                    <a:pt x="205" y="400"/>
                  </a:cubicBezTo>
                  <a:cubicBezTo>
                    <a:pt x="244" y="439"/>
                    <a:pt x="303" y="451"/>
                    <a:pt x="355" y="430"/>
                  </a:cubicBezTo>
                  <a:cubicBezTo>
                    <a:pt x="406" y="408"/>
                    <a:pt x="440" y="358"/>
                    <a:pt x="440" y="302"/>
                  </a:cubicBezTo>
                  <a:cubicBezTo>
                    <a:pt x="440" y="226"/>
                    <a:pt x="378" y="165"/>
                    <a:pt x="302" y="1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1503363" y="5443539"/>
              <a:ext cx="65088" cy="63500"/>
            </a:xfrm>
            <a:custGeom>
              <a:avLst/>
              <a:gdLst/>
              <a:ahLst/>
              <a:cxnLst/>
              <a:rect l="l" t="t" r="r" b="b"/>
              <a:pathLst>
                <a:path w="582" h="582" extrusionOk="0">
                  <a:moveTo>
                    <a:pt x="302" y="582"/>
                  </a:moveTo>
                  <a:cubicBezTo>
                    <a:pt x="189" y="582"/>
                    <a:pt x="87" y="514"/>
                    <a:pt x="44" y="409"/>
                  </a:cubicBezTo>
                  <a:cubicBezTo>
                    <a:pt x="0" y="305"/>
                    <a:pt x="24" y="184"/>
                    <a:pt x="104" y="104"/>
                  </a:cubicBezTo>
                  <a:cubicBezTo>
                    <a:pt x="184" y="24"/>
                    <a:pt x="305" y="0"/>
                    <a:pt x="409" y="44"/>
                  </a:cubicBezTo>
                  <a:cubicBezTo>
                    <a:pt x="514" y="87"/>
                    <a:pt x="582" y="189"/>
                    <a:pt x="582" y="302"/>
                  </a:cubicBezTo>
                  <a:cubicBezTo>
                    <a:pt x="582" y="457"/>
                    <a:pt x="457" y="582"/>
                    <a:pt x="302" y="582"/>
                  </a:cubicBezTo>
                  <a:close/>
                  <a:moveTo>
                    <a:pt x="302" y="165"/>
                  </a:moveTo>
                  <a:cubicBezTo>
                    <a:pt x="247" y="165"/>
                    <a:pt x="196" y="198"/>
                    <a:pt x="175" y="250"/>
                  </a:cubicBezTo>
                  <a:cubicBezTo>
                    <a:pt x="154" y="301"/>
                    <a:pt x="165" y="360"/>
                    <a:pt x="205" y="400"/>
                  </a:cubicBezTo>
                  <a:cubicBezTo>
                    <a:pt x="244" y="439"/>
                    <a:pt x="303" y="451"/>
                    <a:pt x="355" y="430"/>
                  </a:cubicBezTo>
                  <a:cubicBezTo>
                    <a:pt x="406" y="408"/>
                    <a:pt x="440" y="358"/>
                    <a:pt x="440" y="302"/>
                  </a:cubicBezTo>
                  <a:cubicBezTo>
                    <a:pt x="440" y="226"/>
                    <a:pt x="378" y="165"/>
                    <a:pt x="302" y="1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1593850" y="5205414"/>
              <a:ext cx="65088" cy="63500"/>
            </a:xfrm>
            <a:custGeom>
              <a:avLst/>
              <a:gdLst/>
              <a:ahLst/>
              <a:cxnLst/>
              <a:rect l="l" t="t" r="r" b="b"/>
              <a:pathLst>
                <a:path w="582" h="582" extrusionOk="0">
                  <a:moveTo>
                    <a:pt x="302" y="582"/>
                  </a:moveTo>
                  <a:cubicBezTo>
                    <a:pt x="189" y="582"/>
                    <a:pt x="87" y="513"/>
                    <a:pt x="44" y="409"/>
                  </a:cubicBezTo>
                  <a:cubicBezTo>
                    <a:pt x="0" y="304"/>
                    <a:pt x="24" y="184"/>
                    <a:pt x="104" y="104"/>
                  </a:cubicBezTo>
                  <a:cubicBezTo>
                    <a:pt x="184" y="24"/>
                    <a:pt x="305" y="0"/>
                    <a:pt x="409" y="43"/>
                  </a:cubicBezTo>
                  <a:cubicBezTo>
                    <a:pt x="514" y="86"/>
                    <a:pt x="582" y="189"/>
                    <a:pt x="582" y="302"/>
                  </a:cubicBezTo>
                  <a:cubicBezTo>
                    <a:pt x="582" y="456"/>
                    <a:pt x="457" y="581"/>
                    <a:pt x="302" y="582"/>
                  </a:cubicBezTo>
                  <a:close/>
                  <a:moveTo>
                    <a:pt x="302" y="164"/>
                  </a:moveTo>
                  <a:cubicBezTo>
                    <a:pt x="247" y="164"/>
                    <a:pt x="196" y="198"/>
                    <a:pt x="175" y="249"/>
                  </a:cubicBezTo>
                  <a:cubicBezTo>
                    <a:pt x="154" y="300"/>
                    <a:pt x="165" y="360"/>
                    <a:pt x="205" y="399"/>
                  </a:cubicBezTo>
                  <a:cubicBezTo>
                    <a:pt x="244" y="439"/>
                    <a:pt x="304" y="450"/>
                    <a:pt x="355" y="429"/>
                  </a:cubicBezTo>
                  <a:cubicBezTo>
                    <a:pt x="406" y="408"/>
                    <a:pt x="440" y="357"/>
                    <a:pt x="440" y="302"/>
                  </a:cubicBezTo>
                  <a:cubicBezTo>
                    <a:pt x="440" y="226"/>
                    <a:pt x="378" y="164"/>
                    <a:pt x="302" y="1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1487488" y="5205414"/>
              <a:ext cx="65088" cy="63500"/>
            </a:xfrm>
            <a:custGeom>
              <a:avLst/>
              <a:gdLst/>
              <a:ahLst/>
              <a:cxnLst/>
              <a:rect l="l" t="t" r="r" b="b"/>
              <a:pathLst>
                <a:path w="582" h="582" extrusionOk="0">
                  <a:moveTo>
                    <a:pt x="302" y="582"/>
                  </a:moveTo>
                  <a:cubicBezTo>
                    <a:pt x="189" y="582"/>
                    <a:pt x="86" y="513"/>
                    <a:pt x="43" y="409"/>
                  </a:cubicBezTo>
                  <a:cubicBezTo>
                    <a:pt x="0" y="304"/>
                    <a:pt x="24" y="184"/>
                    <a:pt x="104" y="104"/>
                  </a:cubicBezTo>
                  <a:cubicBezTo>
                    <a:pt x="184" y="24"/>
                    <a:pt x="304" y="0"/>
                    <a:pt x="409" y="43"/>
                  </a:cubicBezTo>
                  <a:cubicBezTo>
                    <a:pt x="514" y="86"/>
                    <a:pt x="582" y="189"/>
                    <a:pt x="582" y="302"/>
                  </a:cubicBezTo>
                  <a:cubicBezTo>
                    <a:pt x="582" y="456"/>
                    <a:pt x="456" y="582"/>
                    <a:pt x="302" y="582"/>
                  </a:cubicBezTo>
                  <a:close/>
                  <a:moveTo>
                    <a:pt x="302" y="164"/>
                  </a:moveTo>
                  <a:cubicBezTo>
                    <a:pt x="246" y="164"/>
                    <a:pt x="196" y="198"/>
                    <a:pt x="175" y="249"/>
                  </a:cubicBezTo>
                  <a:cubicBezTo>
                    <a:pt x="153" y="301"/>
                    <a:pt x="165" y="360"/>
                    <a:pt x="204" y="399"/>
                  </a:cubicBezTo>
                  <a:cubicBezTo>
                    <a:pt x="244" y="439"/>
                    <a:pt x="303" y="450"/>
                    <a:pt x="355" y="429"/>
                  </a:cubicBezTo>
                  <a:cubicBezTo>
                    <a:pt x="406" y="408"/>
                    <a:pt x="440" y="357"/>
                    <a:pt x="440" y="302"/>
                  </a:cubicBezTo>
                  <a:cubicBezTo>
                    <a:pt x="440" y="226"/>
                    <a:pt x="378" y="164"/>
                    <a:pt x="302" y="1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7" name="Google Shape;477;p3"/>
          <p:cNvSpPr/>
          <p:nvPr/>
        </p:nvSpPr>
        <p:spPr>
          <a:xfrm>
            <a:off x="9599071" y="6613753"/>
            <a:ext cx="186140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 by Allison Shelley for EDUimages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3"/>
          <p:cNvSpPr txBox="1"/>
          <p:nvPr/>
        </p:nvSpPr>
        <p:spPr>
          <a:xfrm>
            <a:off x="2139696" y="6260385"/>
            <a:ext cx="71744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Children’s Funding Project is a nonprofit social impact organization that helps communities and states expand equitable opportunities for children and youth through strategic public financing.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childrensfundingproject.org</a:t>
            </a:r>
            <a:endParaRPr sz="1200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Children’s Funding Project, 2023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F685A-523B-4AB0-8539-4CA1B7CAFAD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>
                <a:latin typeface="Calibri" panose="020F0502020204030204" pitchFamily="34" charset="0"/>
              </a:rPr>
              <a:t>Children’s Funding Project is a nonprofit social impact organization that helps communities and states expand equitable opportunities for children and youth through strategic public financing. </a:t>
            </a:r>
            <a:r>
              <a:rPr lang="en-US" u="sng"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childrensfundingproject.org</a:t>
            </a:r>
            <a:r>
              <a:rPr lang="en-US" u="sng"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5" name="Google Shape;581;p10"/>
          <p:cNvSpPr txBox="1">
            <a:spLocks/>
          </p:cNvSpPr>
          <p:nvPr/>
        </p:nvSpPr>
        <p:spPr>
          <a:xfrm>
            <a:off x="75496" y="142224"/>
            <a:ext cx="12286266" cy="87827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ts val="4400"/>
              <a:buFont typeface="Century Gothic"/>
              <a:buNone/>
            </a:pPr>
            <a:r>
              <a:rPr lang="en-US" sz="2800" dirty="0">
                <a:solidFill>
                  <a:schemeClr val="bg1"/>
                </a:solidFill>
              </a:rPr>
              <a:t>Why do we need to document public investments in kids NOW?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3507" y="1088060"/>
            <a:ext cx="5696295" cy="15659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99" y="2876054"/>
            <a:ext cx="6437397" cy="1579583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7440466" y="2784167"/>
            <a:ext cx="3445398" cy="1742168"/>
            <a:chOff x="7140232" y="852640"/>
            <a:chExt cx="4347776" cy="213647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0232" y="2359451"/>
              <a:ext cx="4347776" cy="62966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0232" y="852640"/>
              <a:ext cx="4347776" cy="1531359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3112995" y="4677721"/>
            <a:ext cx="6514616" cy="1405350"/>
            <a:chOff x="109365" y="4737016"/>
            <a:chExt cx="6514616" cy="140535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188" y="5045728"/>
              <a:ext cx="6508793" cy="109663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365" y="4737016"/>
              <a:ext cx="2735333" cy="3087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1118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0"/>
          <p:cNvSpPr txBox="1">
            <a:spLocks noGrp="1"/>
          </p:cNvSpPr>
          <p:nvPr>
            <p:ph type="title" idx="4294967295"/>
          </p:nvPr>
        </p:nvSpPr>
        <p:spPr>
          <a:xfrm>
            <a:off x="0" y="224542"/>
            <a:ext cx="12395200" cy="71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entury Gothic"/>
              <a:buNone/>
            </a:pPr>
            <a:r>
              <a:rPr lang="en-US" dirty="0">
                <a:solidFill>
                  <a:schemeClr val="accent1"/>
                </a:solidFill>
              </a:rPr>
              <a:t>State Child and Youth Fiscal Map Cohort</a:t>
            </a:r>
            <a:endParaRPr dirty="0"/>
          </a:p>
        </p:txBody>
      </p:sp>
      <p:grpSp>
        <p:nvGrpSpPr>
          <p:cNvPr id="582" name="Google Shape;582;p10"/>
          <p:cNvGrpSpPr/>
          <p:nvPr/>
        </p:nvGrpSpPr>
        <p:grpSpPr>
          <a:xfrm>
            <a:off x="1698585" y="1711125"/>
            <a:ext cx="8390059" cy="4354555"/>
            <a:chOff x="1210497" y="778934"/>
            <a:chExt cx="9747120" cy="5058888"/>
          </a:xfrm>
        </p:grpSpPr>
        <p:sp>
          <p:nvSpPr>
            <p:cNvPr id="583" name="Google Shape;583;p10"/>
            <p:cNvSpPr/>
            <p:nvPr/>
          </p:nvSpPr>
          <p:spPr>
            <a:xfrm>
              <a:off x="4163305" y="1693424"/>
              <a:ext cx="1076658" cy="755666"/>
            </a:xfrm>
            <a:custGeom>
              <a:avLst/>
              <a:gdLst/>
              <a:ahLst/>
              <a:cxnLst/>
              <a:rect l="l" t="t" r="r" b="b"/>
              <a:pathLst>
                <a:path w="644" h="452" extrusionOk="0">
                  <a:moveTo>
                    <a:pt x="204" y="452"/>
                  </a:moveTo>
                  <a:lnTo>
                    <a:pt x="206" y="452"/>
                  </a:lnTo>
                  <a:lnTo>
                    <a:pt x="644" y="452"/>
                  </a:lnTo>
                  <a:lnTo>
                    <a:pt x="644" y="203"/>
                  </a:lnTo>
                  <a:lnTo>
                    <a:pt x="644" y="201"/>
                  </a:lnTo>
                  <a:lnTo>
                    <a:pt x="644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0" y="452"/>
                  </a:lnTo>
                  <a:lnTo>
                    <a:pt x="204" y="452"/>
                  </a:lnTo>
                  <a:lnTo>
                    <a:pt x="204" y="452"/>
                  </a:lnTo>
                  <a:lnTo>
                    <a:pt x="204" y="452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10"/>
            <p:cNvSpPr/>
            <p:nvPr/>
          </p:nvSpPr>
          <p:spPr>
            <a:xfrm>
              <a:off x="6960274" y="1349027"/>
              <a:ext cx="897772" cy="819196"/>
            </a:xfrm>
            <a:custGeom>
              <a:avLst/>
              <a:gdLst/>
              <a:ahLst/>
              <a:cxnLst/>
              <a:rect l="l" t="t" r="r" b="b"/>
              <a:pathLst>
                <a:path w="227" h="207" extrusionOk="0">
                  <a:moveTo>
                    <a:pt x="21" y="15"/>
                  </a:moveTo>
                  <a:cubicBezTo>
                    <a:pt x="20" y="16"/>
                    <a:pt x="18" y="18"/>
                    <a:pt x="18" y="20"/>
                  </a:cubicBezTo>
                  <a:cubicBezTo>
                    <a:pt x="16" y="29"/>
                    <a:pt x="10" y="30"/>
                    <a:pt x="9" y="3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4" y="78"/>
                    <a:pt x="1" y="81"/>
                    <a:pt x="0" y="82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4" y="129"/>
                    <a:pt x="46" y="132"/>
                    <a:pt x="55" y="143"/>
                  </a:cubicBezTo>
                  <a:cubicBezTo>
                    <a:pt x="56" y="144"/>
                    <a:pt x="56" y="144"/>
                    <a:pt x="56" y="145"/>
                  </a:cubicBezTo>
                  <a:cubicBezTo>
                    <a:pt x="57" y="145"/>
                    <a:pt x="57" y="145"/>
                    <a:pt x="57" y="145"/>
                  </a:cubicBezTo>
                  <a:cubicBezTo>
                    <a:pt x="56" y="146"/>
                    <a:pt x="56" y="146"/>
                    <a:pt x="56" y="146"/>
                  </a:cubicBezTo>
                  <a:cubicBezTo>
                    <a:pt x="56" y="146"/>
                    <a:pt x="55" y="147"/>
                    <a:pt x="55" y="150"/>
                  </a:cubicBezTo>
                  <a:cubicBezTo>
                    <a:pt x="55" y="152"/>
                    <a:pt x="55" y="154"/>
                    <a:pt x="55" y="156"/>
                  </a:cubicBezTo>
                  <a:cubicBezTo>
                    <a:pt x="56" y="158"/>
                    <a:pt x="56" y="158"/>
                    <a:pt x="56" y="158"/>
                  </a:cubicBezTo>
                  <a:cubicBezTo>
                    <a:pt x="55" y="158"/>
                    <a:pt x="55" y="158"/>
                    <a:pt x="55" y="158"/>
                  </a:cubicBezTo>
                  <a:cubicBezTo>
                    <a:pt x="56" y="164"/>
                    <a:pt x="57" y="170"/>
                    <a:pt x="57" y="172"/>
                  </a:cubicBezTo>
                  <a:cubicBezTo>
                    <a:pt x="57" y="172"/>
                    <a:pt x="57" y="172"/>
                    <a:pt x="57" y="172"/>
                  </a:cubicBezTo>
                  <a:cubicBezTo>
                    <a:pt x="64" y="183"/>
                    <a:pt x="64" y="183"/>
                    <a:pt x="64" y="183"/>
                  </a:cubicBezTo>
                  <a:cubicBezTo>
                    <a:pt x="76" y="202"/>
                    <a:pt x="76" y="202"/>
                    <a:pt x="76" y="202"/>
                  </a:cubicBezTo>
                  <a:cubicBezTo>
                    <a:pt x="80" y="207"/>
                    <a:pt x="80" y="207"/>
                    <a:pt x="80" y="207"/>
                  </a:cubicBezTo>
                  <a:cubicBezTo>
                    <a:pt x="80" y="207"/>
                    <a:pt x="80" y="207"/>
                    <a:pt x="80" y="207"/>
                  </a:cubicBezTo>
                  <a:cubicBezTo>
                    <a:pt x="196" y="207"/>
                    <a:pt x="196" y="207"/>
                    <a:pt x="196" y="207"/>
                  </a:cubicBezTo>
                  <a:cubicBezTo>
                    <a:pt x="195" y="203"/>
                    <a:pt x="195" y="203"/>
                    <a:pt x="195" y="203"/>
                  </a:cubicBezTo>
                  <a:cubicBezTo>
                    <a:pt x="227" y="102"/>
                    <a:pt x="227" y="102"/>
                    <a:pt x="227" y="102"/>
                  </a:cubicBezTo>
                  <a:cubicBezTo>
                    <a:pt x="227" y="94"/>
                    <a:pt x="227" y="94"/>
                    <a:pt x="227" y="94"/>
                  </a:cubicBezTo>
                  <a:cubicBezTo>
                    <a:pt x="215" y="106"/>
                    <a:pt x="215" y="106"/>
                    <a:pt x="215" y="106"/>
                  </a:cubicBezTo>
                  <a:cubicBezTo>
                    <a:pt x="215" y="118"/>
                    <a:pt x="215" y="118"/>
                    <a:pt x="215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192" y="133"/>
                    <a:pt x="192" y="133"/>
                    <a:pt x="192" y="133"/>
                  </a:cubicBezTo>
                  <a:cubicBezTo>
                    <a:pt x="192" y="129"/>
                    <a:pt x="192" y="129"/>
                    <a:pt x="192" y="129"/>
                  </a:cubicBezTo>
                  <a:cubicBezTo>
                    <a:pt x="198" y="119"/>
                    <a:pt x="198" y="119"/>
                    <a:pt x="198" y="119"/>
                  </a:cubicBezTo>
                  <a:cubicBezTo>
                    <a:pt x="198" y="118"/>
                    <a:pt x="198" y="118"/>
                    <a:pt x="198" y="118"/>
                  </a:cubicBezTo>
                  <a:cubicBezTo>
                    <a:pt x="198" y="116"/>
                    <a:pt x="198" y="114"/>
                    <a:pt x="197" y="112"/>
                  </a:cubicBezTo>
                  <a:cubicBezTo>
                    <a:pt x="196" y="109"/>
                    <a:pt x="196" y="106"/>
                    <a:pt x="196" y="104"/>
                  </a:cubicBezTo>
                  <a:cubicBezTo>
                    <a:pt x="197" y="100"/>
                    <a:pt x="197" y="95"/>
                    <a:pt x="196" y="91"/>
                  </a:cubicBezTo>
                  <a:cubicBezTo>
                    <a:pt x="196" y="90"/>
                    <a:pt x="196" y="90"/>
                    <a:pt x="196" y="90"/>
                  </a:cubicBezTo>
                  <a:cubicBezTo>
                    <a:pt x="197" y="89"/>
                    <a:pt x="197" y="89"/>
                    <a:pt x="197" y="89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193" y="83"/>
                    <a:pt x="193" y="83"/>
                    <a:pt x="193" y="82"/>
                  </a:cubicBezTo>
                  <a:cubicBezTo>
                    <a:pt x="192" y="82"/>
                    <a:pt x="192" y="81"/>
                    <a:pt x="191" y="80"/>
                  </a:cubicBezTo>
                  <a:cubicBezTo>
                    <a:pt x="187" y="76"/>
                    <a:pt x="181" y="69"/>
                    <a:pt x="180" y="68"/>
                  </a:cubicBezTo>
                  <a:cubicBezTo>
                    <a:pt x="180" y="67"/>
                    <a:pt x="183" y="64"/>
                    <a:pt x="183" y="63"/>
                  </a:cubicBezTo>
                  <a:cubicBezTo>
                    <a:pt x="182" y="62"/>
                    <a:pt x="181" y="61"/>
                    <a:pt x="179" y="61"/>
                  </a:cubicBezTo>
                  <a:cubicBezTo>
                    <a:pt x="148" y="61"/>
                    <a:pt x="148" y="61"/>
                    <a:pt x="148" y="61"/>
                  </a:cubicBezTo>
                  <a:cubicBezTo>
                    <a:pt x="148" y="50"/>
                    <a:pt x="148" y="50"/>
                    <a:pt x="148" y="50"/>
                  </a:cubicBezTo>
                  <a:cubicBezTo>
                    <a:pt x="149" y="49"/>
                    <a:pt x="148" y="47"/>
                    <a:pt x="144" y="46"/>
                  </a:cubicBezTo>
                  <a:cubicBezTo>
                    <a:pt x="142" y="45"/>
                    <a:pt x="141" y="45"/>
                    <a:pt x="141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0" y="44"/>
                    <a:pt x="140" y="44"/>
                    <a:pt x="140" y="44"/>
                  </a:cubicBezTo>
                  <a:cubicBezTo>
                    <a:pt x="139" y="44"/>
                    <a:pt x="139" y="44"/>
                    <a:pt x="138" y="44"/>
                  </a:cubicBezTo>
                  <a:cubicBezTo>
                    <a:pt x="137" y="43"/>
                    <a:pt x="135" y="43"/>
                    <a:pt x="132" y="43"/>
                  </a:cubicBezTo>
                  <a:cubicBezTo>
                    <a:pt x="127" y="43"/>
                    <a:pt x="123" y="44"/>
                    <a:pt x="123" y="44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6" y="39"/>
                    <a:pt x="106" y="39"/>
                    <a:pt x="106" y="3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0" y="16"/>
                    <a:pt x="27" y="15"/>
                    <a:pt x="24" y="15"/>
                  </a:cubicBezTo>
                  <a:cubicBezTo>
                    <a:pt x="23" y="15"/>
                    <a:pt x="22" y="15"/>
                    <a:pt x="21" y="15"/>
                  </a:cubicBez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0"/>
            <p:cNvSpPr/>
            <p:nvPr/>
          </p:nvSpPr>
          <p:spPr>
            <a:xfrm>
              <a:off x="8530122" y="2666428"/>
              <a:ext cx="785760" cy="578453"/>
            </a:xfrm>
            <a:custGeom>
              <a:avLst/>
              <a:gdLst/>
              <a:ahLst/>
              <a:cxnLst/>
              <a:rect l="l" t="t" r="r" b="b"/>
              <a:pathLst>
                <a:path w="199" h="146" extrusionOk="0">
                  <a:moveTo>
                    <a:pt x="81" y="0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9"/>
                    <a:pt x="75" y="22"/>
                    <a:pt x="74" y="24"/>
                  </a:cubicBezTo>
                  <a:cubicBezTo>
                    <a:pt x="74" y="26"/>
                    <a:pt x="74" y="27"/>
                    <a:pt x="74" y="29"/>
                  </a:cubicBezTo>
                  <a:cubicBezTo>
                    <a:pt x="74" y="30"/>
                    <a:pt x="74" y="31"/>
                    <a:pt x="74" y="33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6" y="75"/>
                    <a:pt x="45" y="75"/>
                    <a:pt x="44" y="75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29" y="83"/>
                    <a:pt x="23" y="85"/>
                  </a:cubicBezTo>
                  <a:cubicBezTo>
                    <a:pt x="20" y="85"/>
                    <a:pt x="20" y="86"/>
                    <a:pt x="20" y="87"/>
                  </a:cubicBezTo>
                  <a:cubicBezTo>
                    <a:pt x="21" y="89"/>
                    <a:pt x="20" y="91"/>
                    <a:pt x="18" y="92"/>
                  </a:cubicBezTo>
                  <a:cubicBezTo>
                    <a:pt x="13" y="95"/>
                    <a:pt x="5" y="100"/>
                    <a:pt x="4" y="100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1" y="112"/>
                    <a:pt x="1" y="114"/>
                    <a:pt x="1" y="115"/>
                  </a:cubicBezTo>
                  <a:cubicBezTo>
                    <a:pt x="1" y="117"/>
                    <a:pt x="0" y="120"/>
                    <a:pt x="0" y="122"/>
                  </a:cubicBezTo>
                  <a:cubicBezTo>
                    <a:pt x="0" y="123"/>
                    <a:pt x="0" y="123"/>
                    <a:pt x="0" y="124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3" y="132"/>
                    <a:pt x="4" y="132"/>
                    <a:pt x="5" y="133"/>
                  </a:cubicBezTo>
                  <a:cubicBezTo>
                    <a:pt x="6" y="134"/>
                    <a:pt x="7" y="135"/>
                    <a:pt x="9" y="137"/>
                  </a:cubicBezTo>
                  <a:cubicBezTo>
                    <a:pt x="9" y="138"/>
                    <a:pt x="10" y="138"/>
                    <a:pt x="11" y="138"/>
                  </a:cubicBezTo>
                  <a:cubicBezTo>
                    <a:pt x="11" y="138"/>
                    <a:pt x="11" y="138"/>
                    <a:pt x="12" y="138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4" y="138"/>
                    <a:pt x="14" y="138"/>
                    <a:pt x="14" y="138"/>
                  </a:cubicBezTo>
                  <a:cubicBezTo>
                    <a:pt x="14" y="139"/>
                    <a:pt x="15" y="140"/>
                    <a:pt x="16" y="141"/>
                  </a:cubicBezTo>
                  <a:cubicBezTo>
                    <a:pt x="17" y="142"/>
                    <a:pt x="18" y="143"/>
                    <a:pt x="18" y="144"/>
                  </a:cubicBezTo>
                  <a:cubicBezTo>
                    <a:pt x="18" y="144"/>
                    <a:pt x="18" y="144"/>
                    <a:pt x="18" y="144"/>
                  </a:cubicBezTo>
                  <a:cubicBezTo>
                    <a:pt x="19" y="144"/>
                    <a:pt x="19" y="144"/>
                    <a:pt x="19" y="14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1" y="144"/>
                    <a:pt x="21" y="144"/>
                    <a:pt x="22" y="144"/>
                  </a:cubicBezTo>
                  <a:cubicBezTo>
                    <a:pt x="22" y="144"/>
                    <a:pt x="22" y="144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4" y="144"/>
                    <a:pt x="25" y="144"/>
                    <a:pt x="26" y="144"/>
                  </a:cubicBezTo>
                  <a:cubicBezTo>
                    <a:pt x="27" y="144"/>
                    <a:pt x="28" y="144"/>
                    <a:pt x="29" y="144"/>
                  </a:cubicBezTo>
                  <a:cubicBezTo>
                    <a:pt x="30" y="144"/>
                    <a:pt x="30" y="144"/>
                    <a:pt x="30" y="144"/>
                  </a:cubicBezTo>
                  <a:cubicBezTo>
                    <a:pt x="31" y="145"/>
                    <a:pt x="31" y="145"/>
                    <a:pt x="31" y="145"/>
                  </a:cubicBezTo>
                  <a:cubicBezTo>
                    <a:pt x="32" y="145"/>
                    <a:pt x="33" y="145"/>
                    <a:pt x="33" y="144"/>
                  </a:cubicBezTo>
                  <a:cubicBezTo>
                    <a:pt x="34" y="144"/>
                    <a:pt x="35" y="144"/>
                    <a:pt x="35" y="144"/>
                  </a:cubicBezTo>
                  <a:cubicBezTo>
                    <a:pt x="36" y="144"/>
                    <a:pt x="36" y="144"/>
                    <a:pt x="37" y="144"/>
                  </a:cubicBezTo>
                  <a:cubicBezTo>
                    <a:pt x="37" y="145"/>
                    <a:pt x="38" y="145"/>
                    <a:pt x="39" y="145"/>
                  </a:cubicBezTo>
                  <a:cubicBezTo>
                    <a:pt x="40" y="145"/>
                    <a:pt x="41" y="145"/>
                    <a:pt x="41" y="145"/>
                  </a:cubicBezTo>
                  <a:cubicBezTo>
                    <a:pt x="42" y="145"/>
                    <a:pt x="43" y="145"/>
                    <a:pt x="44" y="145"/>
                  </a:cubicBezTo>
                  <a:cubicBezTo>
                    <a:pt x="45" y="145"/>
                    <a:pt x="45" y="145"/>
                    <a:pt x="46" y="145"/>
                  </a:cubicBezTo>
                  <a:cubicBezTo>
                    <a:pt x="46" y="145"/>
                    <a:pt x="46" y="145"/>
                    <a:pt x="47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8" y="145"/>
                    <a:pt x="49" y="145"/>
                    <a:pt x="50" y="145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6" y="145"/>
                    <a:pt x="57" y="145"/>
                    <a:pt x="58" y="146"/>
                  </a:cubicBezTo>
                  <a:cubicBezTo>
                    <a:pt x="58" y="146"/>
                    <a:pt x="58" y="146"/>
                    <a:pt x="58" y="146"/>
                  </a:cubicBezTo>
                  <a:cubicBezTo>
                    <a:pt x="59" y="146"/>
                    <a:pt x="59" y="146"/>
                    <a:pt x="59" y="146"/>
                  </a:cubicBezTo>
                  <a:cubicBezTo>
                    <a:pt x="60" y="146"/>
                    <a:pt x="61" y="146"/>
                    <a:pt x="62" y="146"/>
                  </a:cubicBezTo>
                  <a:cubicBezTo>
                    <a:pt x="63" y="146"/>
                    <a:pt x="64" y="146"/>
                    <a:pt x="64" y="146"/>
                  </a:cubicBezTo>
                  <a:cubicBezTo>
                    <a:pt x="64" y="146"/>
                    <a:pt x="64" y="146"/>
                    <a:pt x="64" y="146"/>
                  </a:cubicBezTo>
                  <a:cubicBezTo>
                    <a:pt x="67" y="146"/>
                    <a:pt x="70" y="145"/>
                    <a:pt x="70" y="144"/>
                  </a:cubicBezTo>
                  <a:cubicBezTo>
                    <a:pt x="81" y="142"/>
                    <a:pt x="81" y="142"/>
                    <a:pt x="81" y="142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4" y="138"/>
                    <a:pt x="104" y="138"/>
                    <a:pt x="104" y="138"/>
                  </a:cubicBezTo>
                  <a:cubicBezTo>
                    <a:pt x="104" y="137"/>
                    <a:pt x="108" y="135"/>
                    <a:pt x="108" y="133"/>
                  </a:cubicBezTo>
                  <a:cubicBezTo>
                    <a:pt x="109" y="132"/>
                    <a:pt x="110" y="130"/>
                    <a:pt x="111" y="127"/>
                  </a:cubicBezTo>
                  <a:cubicBezTo>
                    <a:pt x="112" y="127"/>
                    <a:pt x="113" y="128"/>
                    <a:pt x="114" y="128"/>
                  </a:cubicBezTo>
                  <a:cubicBezTo>
                    <a:pt x="114" y="128"/>
                    <a:pt x="114" y="128"/>
                    <a:pt x="114" y="128"/>
                  </a:cubicBezTo>
                  <a:cubicBezTo>
                    <a:pt x="114" y="128"/>
                    <a:pt x="114" y="128"/>
                    <a:pt x="114" y="128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116" y="124"/>
                    <a:pt x="116" y="124"/>
                    <a:pt x="116" y="124"/>
                  </a:cubicBezTo>
                  <a:cubicBezTo>
                    <a:pt x="118" y="121"/>
                    <a:pt x="119" y="120"/>
                    <a:pt x="119" y="120"/>
                  </a:cubicBezTo>
                  <a:cubicBezTo>
                    <a:pt x="119" y="120"/>
                    <a:pt x="119" y="120"/>
                    <a:pt x="120" y="118"/>
                  </a:cubicBezTo>
                  <a:cubicBezTo>
                    <a:pt x="122" y="116"/>
                    <a:pt x="121" y="110"/>
                    <a:pt x="120" y="109"/>
                  </a:cubicBezTo>
                  <a:cubicBezTo>
                    <a:pt x="128" y="106"/>
                    <a:pt x="128" y="106"/>
                    <a:pt x="128" y="106"/>
                  </a:cubicBezTo>
                  <a:cubicBezTo>
                    <a:pt x="137" y="106"/>
                    <a:pt x="137" y="106"/>
                    <a:pt x="137" y="106"/>
                  </a:cubicBezTo>
                  <a:cubicBezTo>
                    <a:pt x="136" y="104"/>
                    <a:pt x="136" y="104"/>
                    <a:pt x="136" y="104"/>
                  </a:cubicBezTo>
                  <a:cubicBezTo>
                    <a:pt x="135" y="103"/>
                    <a:pt x="135" y="101"/>
                    <a:pt x="137" y="99"/>
                  </a:cubicBezTo>
                  <a:cubicBezTo>
                    <a:pt x="139" y="97"/>
                    <a:pt x="142" y="92"/>
                    <a:pt x="143" y="91"/>
                  </a:cubicBezTo>
                  <a:cubicBezTo>
                    <a:pt x="147" y="91"/>
                    <a:pt x="147" y="91"/>
                    <a:pt x="147" y="91"/>
                  </a:cubicBezTo>
                  <a:cubicBezTo>
                    <a:pt x="151" y="88"/>
                    <a:pt x="151" y="88"/>
                    <a:pt x="151" y="88"/>
                  </a:cubicBezTo>
                  <a:cubicBezTo>
                    <a:pt x="155" y="82"/>
                    <a:pt x="155" y="82"/>
                    <a:pt x="155" y="82"/>
                  </a:cubicBezTo>
                  <a:cubicBezTo>
                    <a:pt x="158" y="79"/>
                    <a:pt x="159" y="77"/>
                    <a:pt x="160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67"/>
                    <a:pt x="166" y="67"/>
                    <a:pt x="166" y="67"/>
                  </a:cubicBezTo>
                  <a:cubicBezTo>
                    <a:pt x="174" y="70"/>
                    <a:pt x="174" y="70"/>
                    <a:pt x="174" y="70"/>
                  </a:cubicBezTo>
                  <a:cubicBezTo>
                    <a:pt x="178" y="71"/>
                    <a:pt x="178" y="71"/>
                    <a:pt x="178" y="71"/>
                  </a:cubicBezTo>
                  <a:cubicBezTo>
                    <a:pt x="183" y="74"/>
                    <a:pt x="183" y="74"/>
                    <a:pt x="183" y="74"/>
                  </a:cubicBezTo>
                  <a:cubicBezTo>
                    <a:pt x="186" y="71"/>
                    <a:pt x="186" y="71"/>
                    <a:pt x="186" y="71"/>
                  </a:cubicBezTo>
                  <a:cubicBezTo>
                    <a:pt x="186" y="67"/>
                    <a:pt x="186" y="67"/>
                    <a:pt x="186" y="67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5" y="67"/>
                    <a:pt x="195" y="67"/>
                    <a:pt x="195" y="67"/>
                  </a:cubicBezTo>
                  <a:cubicBezTo>
                    <a:pt x="196" y="66"/>
                    <a:pt x="196" y="66"/>
                    <a:pt x="196" y="66"/>
                  </a:cubicBezTo>
                  <a:cubicBezTo>
                    <a:pt x="196" y="65"/>
                    <a:pt x="196" y="65"/>
                    <a:pt x="196" y="65"/>
                  </a:cubicBezTo>
                  <a:cubicBezTo>
                    <a:pt x="196" y="65"/>
                    <a:pt x="196" y="65"/>
                    <a:pt x="196" y="65"/>
                  </a:cubicBezTo>
                  <a:cubicBezTo>
                    <a:pt x="199" y="63"/>
                    <a:pt x="199" y="62"/>
                    <a:pt x="199" y="62"/>
                  </a:cubicBezTo>
                  <a:cubicBezTo>
                    <a:pt x="199" y="62"/>
                    <a:pt x="199" y="62"/>
                    <a:pt x="199" y="62"/>
                  </a:cubicBezTo>
                  <a:cubicBezTo>
                    <a:pt x="196" y="61"/>
                    <a:pt x="193" y="60"/>
                    <a:pt x="192" y="60"/>
                  </a:cubicBezTo>
                  <a:cubicBezTo>
                    <a:pt x="179" y="58"/>
                    <a:pt x="179" y="58"/>
                    <a:pt x="179" y="58"/>
                  </a:cubicBezTo>
                  <a:cubicBezTo>
                    <a:pt x="157" y="61"/>
                    <a:pt x="157" y="61"/>
                    <a:pt x="157" y="61"/>
                  </a:cubicBezTo>
                  <a:cubicBezTo>
                    <a:pt x="149" y="61"/>
                    <a:pt x="149" y="61"/>
                    <a:pt x="149" y="61"/>
                  </a:cubicBezTo>
                  <a:cubicBezTo>
                    <a:pt x="140" y="60"/>
                    <a:pt x="140" y="60"/>
                    <a:pt x="140" y="60"/>
                  </a:cubicBezTo>
                  <a:cubicBezTo>
                    <a:pt x="134" y="60"/>
                    <a:pt x="134" y="60"/>
                    <a:pt x="134" y="60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29" y="62"/>
                    <a:pt x="125" y="64"/>
                    <a:pt x="119" y="66"/>
                  </a:cubicBezTo>
                  <a:cubicBezTo>
                    <a:pt x="117" y="66"/>
                    <a:pt x="117" y="66"/>
                    <a:pt x="117" y="66"/>
                  </a:cubicBezTo>
                  <a:cubicBezTo>
                    <a:pt x="117" y="55"/>
                    <a:pt x="117" y="55"/>
                    <a:pt x="117" y="55"/>
                  </a:cubicBezTo>
                  <a:cubicBezTo>
                    <a:pt x="81" y="55"/>
                    <a:pt x="81" y="55"/>
                    <a:pt x="81" y="55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10"/>
            <p:cNvSpPr/>
            <p:nvPr/>
          </p:nvSpPr>
          <p:spPr>
            <a:xfrm>
              <a:off x="2083550" y="885931"/>
              <a:ext cx="1181983" cy="645326"/>
            </a:xfrm>
            <a:custGeom>
              <a:avLst/>
              <a:gdLst/>
              <a:ahLst/>
              <a:cxnLst/>
              <a:rect l="l" t="t" r="r" b="b"/>
              <a:pathLst>
                <a:path w="299" h="163" extrusionOk="0">
                  <a:moveTo>
                    <a:pt x="79" y="152"/>
                  </a:moveTo>
                  <a:cubicBezTo>
                    <a:pt x="79" y="163"/>
                    <a:pt x="79" y="163"/>
                    <a:pt x="79" y="163"/>
                  </a:cubicBezTo>
                  <a:cubicBezTo>
                    <a:pt x="205" y="163"/>
                    <a:pt x="205" y="163"/>
                    <a:pt x="205" y="163"/>
                  </a:cubicBezTo>
                  <a:cubicBezTo>
                    <a:pt x="222" y="148"/>
                    <a:pt x="222" y="148"/>
                    <a:pt x="222" y="148"/>
                  </a:cubicBezTo>
                  <a:cubicBezTo>
                    <a:pt x="261" y="148"/>
                    <a:pt x="261" y="148"/>
                    <a:pt x="261" y="148"/>
                  </a:cubicBezTo>
                  <a:cubicBezTo>
                    <a:pt x="261" y="148"/>
                    <a:pt x="266" y="148"/>
                    <a:pt x="272" y="148"/>
                  </a:cubicBezTo>
                  <a:cubicBezTo>
                    <a:pt x="276" y="148"/>
                    <a:pt x="279" y="148"/>
                    <a:pt x="282" y="148"/>
                  </a:cubicBezTo>
                  <a:cubicBezTo>
                    <a:pt x="285" y="148"/>
                    <a:pt x="289" y="149"/>
                    <a:pt x="293" y="149"/>
                  </a:cubicBezTo>
                  <a:cubicBezTo>
                    <a:pt x="295" y="149"/>
                    <a:pt x="297" y="149"/>
                    <a:pt x="298" y="149"/>
                  </a:cubicBezTo>
                  <a:cubicBezTo>
                    <a:pt x="299" y="149"/>
                    <a:pt x="299" y="149"/>
                    <a:pt x="299" y="149"/>
                  </a:cubicBezTo>
                  <a:cubicBezTo>
                    <a:pt x="299" y="149"/>
                    <a:pt x="299" y="149"/>
                    <a:pt x="299" y="149"/>
                  </a:cubicBezTo>
                  <a:cubicBezTo>
                    <a:pt x="299" y="149"/>
                    <a:pt x="299" y="149"/>
                    <a:pt x="299" y="149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6"/>
                    <a:pt x="94" y="16"/>
                    <a:pt x="94" y="1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6" y="32"/>
                    <a:pt x="86" y="32"/>
                    <a:pt x="86" y="32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6" y="90"/>
                    <a:pt x="66" y="90"/>
                    <a:pt x="66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82" y="55"/>
                    <a:pt x="82" y="55"/>
                    <a:pt x="82" y="55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23" y="114"/>
                    <a:pt x="23" y="114"/>
                    <a:pt x="23" y="114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31" y="114"/>
                    <a:pt x="31" y="114"/>
                    <a:pt x="31" y="114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129"/>
                    <a:pt x="27" y="129"/>
                    <a:pt x="27" y="129"/>
                  </a:cubicBezTo>
                  <a:cubicBezTo>
                    <a:pt x="31" y="129"/>
                    <a:pt x="31" y="129"/>
                    <a:pt x="31" y="129"/>
                  </a:cubicBezTo>
                  <a:cubicBezTo>
                    <a:pt x="35" y="129"/>
                    <a:pt x="35" y="129"/>
                    <a:pt x="35" y="129"/>
                  </a:cubicBezTo>
                  <a:cubicBezTo>
                    <a:pt x="35" y="133"/>
                    <a:pt x="35" y="133"/>
                    <a:pt x="35" y="133"/>
                  </a:cubicBezTo>
                  <a:cubicBezTo>
                    <a:pt x="68" y="133"/>
                    <a:pt x="68" y="133"/>
                    <a:pt x="68" y="133"/>
                  </a:cubicBezTo>
                  <a:lnTo>
                    <a:pt x="79" y="152"/>
                  </a:lnTo>
                  <a:close/>
                </a:path>
              </a:pathLst>
            </a:custGeom>
            <a:solidFill>
              <a:srgbClr val="F5AC00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10"/>
            <p:cNvSpPr/>
            <p:nvPr/>
          </p:nvSpPr>
          <p:spPr>
            <a:xfrm>
              <a:off x="8510060" y="2932249"/>
              <a:ext cx="1011456" cy="396223"/>
            </a:xfrm>
            <a:custGeom>
              <a:avLst/>
              <a:gdLst/>
              <a:ahLst/>
              <a:cxnLst/>
              <a:rect l="l" t="t" r="r" b="b"/>
              <a:pathLst>
                <a:path w="256" h="100" extrusionOk="0">
                  <a:moveTo>
                    <a:pt x="217" y="45"/>
                  </a:moveTo>
                  <a:cubicBezTo>
                    <a:pt x="213" y="40"/>
                    <a:pt x="213" y="40"/>
                    <a:pt x="213" y="40"/>
                  </a:cubicBezTo>
                  <a:cubicBezTo>
                    <a:pt x="207" y="36"/>
                    <a:pt x="207" y="36"/>
                    <a:pt x="207" y="36"/>
                  </a:cubicBezTo>
                  <a:cubicBezTo>
                    <a:pt x="203" y="32"/>
                    <a:pt x="203" y="32"/>
                    <a:pt x="203" y="32"/>
                  </a:cubicBezTo>
                  <a:cubicBezTo>
                    <a:pt x="207" y="27"/>
                    <a:pt x="207" y="27"/>
                    <a:pt x="207" y="27"/>
                  </a:cubicBezTo>
                  <a:cubicBezTo>
                    <a:pt x="207" y="21"/>
                    <a:pt x="207" y="21"/>
                    <a:pt x="207" y="21"/>
                  </a:cubicBezTo>
                  <a:cubicBezTo>
                    <a:pt x="201" y="15"/>
                    <a:pt x="201" y="15"/>
                    <a:pt x="201" y="15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1" y="4"/>
                    <a:pt x="191" y="4"/>
                    <a:pt x="191" y="4"/>
                  </a:cubicBezTo>
                  <a:cubicBezTo>
                    <a:pt x="188" y="7"/>
                    <a:pt x="188" y="7"/>
                    <a:pt x="188" y="7"/>
                  </a:cubicBezTo>
                  <a:cubicBezTo>
                    <a:pt x="183" y="4"/>
                    <a:pt x="183" y="4"/>
                    <a:pt x="183" y="4"/>
                  </a:cubicBezTo>
                  <a:cubicBezTo>
                    <a:pt x="179" y="3"/>
                    <a:pt x="179" y="3"/>
                    <a:pt x="179" y="3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67" y="10"/>
                    <a:pt x="167" y="10"/>
                    <a:pt x="167" y="10"/>
                  </a:cubicBezTo>
                  <a:cubicBezTo>
                    <a:pt x="165" y="10"/>
                    <a:pt x="165" y="10"/>
                    <a:pt x="165" y="10"/>
                  </a:cubicBezTo>
                  <a:cubicBezTo>
                    <a:pt x="164" y="10"/>
                    <a:pt x="163" y="12"/>
                    <a:pt x="160" y="15"/>
                  </a:cubicBezTo>
                  <a:cubicBezTo>
                    <a:pt x="156" y="21"/>
                    <a:pt x="156" y="21"/>
                    <a:pt x="156" y="21"/>
                  </a:cubicBezTo>
                  <a:cubicBezTo>
                    <a:pt x="152" y="24"/>
                    <a:pt x="152" y="24"/>
                    <a:pt x="152" y="24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47" y="25"/>
                    <a:pt x="144" y="30"/>
                    <a:pt x="142" y="32"/>
                  </a:cubicBezTo>
                  <a:cubicBezTo>
                    <a:pt x="140" y="34"/>
                    <a:pt x="140" y="36"/>
                    <a:pt x="141" y="37"/>
                  </a:cubicBezTo>
                  <a:cubicBezTo>
                    <a:pt x="142" y="39"/>
                    <a:pt x="142" y="39"/>
                    <a:pt x="142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6" y="43"/>
                    <a:pt x="127" y="49"/>
                    <a:pt x="125" y="51"/>
                  </a:cubicBezTo>
                  <a:cubicBezTo>
                    <a:pt x="124" y="53"/>
                    <a:pt x="124" y="53"/>
                    <a:pt x="124" y="53"/>
                  </a:cubicBezTo>
                  <a:cubicBezTo>
                    <a:pt x="124" y="53"/>
                    <a:pt x="123" y="54"/>
                    <a:pt x="121" y="57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2" y="59"/>
                    <a:pt x="122" y="59"/>
                    <a:pt x="122" y="59"/>
                  </a:cubicBezTo>
                  <a:cubicBezTo>
                    <a:pt x="120" y="61"/>
                    <a:pt x="120" y="61"/>
                    <a:pt x="120" y="61"/>
                  </a:cubicBezTo>
                  <a:cubicBezTo>
                    <a:pt x="119" y="61"/>
                    <a:pt x="119" y="61"/>
                    <a:pt x="119" y="61"/>
                  </a:cubicBezTo>
                  <a:cubicBezTo>
                    <a:pt x="119" y="61"/>
                    <a:pt x="119" y="61"/>
                    <a:pt x="119" y="61"/>
                  </a:cubicBezTo>
                  <a:cubicBezTo>
                    <a:pt x="119" y="61"/>
                    <a:pt x="119" y="61"/>
                    <a:pt x="119" y="61"/>
                  </a:cubicBezTo>
                  <a:cubicBezTo>
                    <a:pt x="118" y="61"/>
                    <a:pt x="117" y="60"/>
                    <a:pt x="116" y="60"/>
                  </a:cubicBezTo>
                  <a:cubicBezTo>
                    <a:pt x="115" y="63"/>
                    <a:pt x="114" y="65"/>
                    <a:pt x="113" y="66"/>
                  </a:cubicBezTo>
                  <a:cubicBezTo>
                    <a:pt x="113" y="68"/>
                    <a:pt x="109" y="70"/>
                    <a:pt x="109" y="71"/>
                  </a:cubicBezTo>
                  <a:cubicBezTo>
                    <a:pt x="109" y="75"/>
                    <a:pt x="109" y="75"/>
                    <a:pt x="109" y="75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5" y="78"/>
                    <a:pt x="72" y="79"/>
                    <a:pt x="69" y="79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69" y="79"/>
                    <a:pt x="68" y="79"/>
                    <a:pt x="67" y="79"/>
                  </a:cubicBezTo>
                  <a:cubicBezTo>
                    <a:pt x="66" y="79"/>
                    <a:pt x="65" y="79"/>
                    <a:pt x="64" y="79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2" y="78"/>
                    <a:pt x="61" y="78"/>
                    <a:pt x="60" y="78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54" y="78"/>
                    <a:pt x="53" y="78"/>
                    <a:pt x="52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0" y="78"/>
                    <a:pt x="50" y="78"/>
                    <a:pt x="49" y="78"/>
                  </a:cubicBezTo>
                  <a:cubicBezTo>
                    <a:pt x="48" y="78"/>
                    <a:pt x="47" y="78"/>
                    <a:pt x="46" y="78"/>
                  </a:cubicBezTo>
                  <a:cubicBezTo>
                    <a:pt x="46" y="78"/>
                    <a:pt x="45" y="78"/>
                    <a:pt x="44" y="78"/>
                  </a:cubicBezTo>
                  <a:cubicBezTo>
                    <a:pt x="43" y="78"/>
                    <a:pt x="42" y="78"/>
                    <a:pt x="42" y="77"/>
                  </a:cubicBezTo>
                  <a:cubicBezTo>
                    <a:pt x="41" y="77"/>
                    <a:pt x="41" y="77"/>
                    <a:pt x="40" y="77"/>
                  </a:cubicBezTo>
                  <a:cubicBezTo>
                    <a:pt x="40" y="77"/>
                    <a:pt x="39" y="77"/>
                    <a:pt x="38" y="77"/>
                  </a:cubicBezTo>
                  <a:cubicBezTo>
                    <a:pt x="38" y="78"/>
                    <a:pt x="37" y="78"/>
                    <a:pt x="36" y="78"/>
                  </a:cubicBezTo>
                  <a:cubicBezTo>
                    <a:pt x="36" y="78"/>
                    <a:pt x="36" y="78"/>
                    <a:pt x="35" y="77"/>
                  </a:cubicBezTo>
                  <a:cubicBezTo>
                    <a:pt x="35" y="77"/>
                    <a:pt x="35" y="77"/>
                    <a:pt x="34" y="77"/>
                  </a:cubicBezTo>
                  <a:cubicBezTo>
                    <a:pt x="33" y="77"/>
                    <a:pt x="32" y="77"/>
                    <a:pt x="31" y="77"/>
                  </a:cubicBezTo>
                  <a:cubicBezTo>
                    <a:pt x="30" y="77"/>
                    <a:pt x="29" y="77"/>
                    <a:pt x="28" y="77"/>
                  </a:cubicBezTo>
                  <a:cubicBezTo>
                    <a:pt x="28" y="77"/>
                    <a:pt x="28" y="77"/>
                    <a:pt x="28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6" y="77"/>
                    <a:pt x="26" y="77"/>
                    <a:pt x="25" y="77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78"/>
                    <a:pt x="23" y="78"/>
                    <a:pt x="23" y="79"/>
                  </a:cubicBezTo>
                  <a:cubicBezTo>
                    <a:pt x="23" y="80"/>
                    <a:pt x="23" y="80"/>
                    <a:pt x="23" y="82"/>
                  </a:cubicBezTo>
                  <a:cubicBezTo>
                    <a:pt x="22" y="83"/>
                    <a:pt x="22" y="85"/>
                    <a:pt x="22" y="86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13" y="91"/>
                    <a:pt x="13" y="91"/>
                    <a:pt x="13" y="91"/>
                  </a:cubicBezTo>
                  <a:cubicBezTo>
                    <a:pt x="12" y="92"/>
                    <a:pt x="9" y="94"/>
                    <a:pt x="6" y="96"/>
                  </a:cubicBezTo>
                  <a:cubicBezTo>
                    <a:pt x="5" y="96"/>
                    <a:pt x="3" y="98"/>
                    <a:pt x="2" y="9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256" y="100"/>
                    <a:pt x="256" y="100"/>
                    <a:pt x="256" y="100"/>
                  </a:cubicBezTo>
                  <a:cubicBezTo>
                    <a:pt x="256" y="100"/>
                    <a:pt x="256" y="100"/>
                    <a:pt x="256" y="100"/>
                  </a:cubicBezTo>
                  <a:cubicBezTo>
                    <a:pt x="256" y="96"/>
                    <a:pt x="256" y="96"/>
                    <a:pt x="256" y="96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2" y="88"/>
                    <a:pt x="252" y="88"/>
                    <a:pt x="252" y="88"/>
                  </a:cubicBezTo>
                  <a:cubicBezTo>
                    <a:pt x="252" y="84"/>
                    <a:pt x="252" y="84"/>
                    <a:pt x="252" y="84"/>
                  </a:cubicBezTo>
                  <a:cubicBezTo>
                    <a:pt x="256" y="77"/>
                    <a:pt x="256" y="77"/>
                    <a:pt x="256" y="77"/>
                  </a:cubicBezTo>
                  <a:cubicBezTo>
                    <a:pt x="256" y="73"/>
                    <a:pt x="256" y="73"/>
                    <a:pt x="256" y="73"/>
                  </a:cubicBezTo>
                  <a:cubicBezTo>
                    <a:pt x="252" y="69"/>
                    <a:pt x="252" y="69"/>
                    <a:pt x="252" y="69"/>
                  </a:cubicBezTo>
                  <a:cubicBezTo>
                    <a:pt x="237" y="61"/>
                    <a:pt x="237" y="61"/>
                    <a:pt x="237" y="61"/>
                  </a:cubicBezTo>
                  <a:cubicBezTo>
                    <a:pt x="229" y="57"/>
                    <a:pt x="229" y="57"/>
                    <a:pt x="229" y="57"/>
                  </a:cubicBezTo>
                  <a:cubicBezTo>
                    <a:pt x="217" y="49"/>
                    <a:pt x="217" y="49"/>
                    <a:pt x="217" y="49"/>
                  </a:cubicBezTo>
                  <a:cubicBezTo>
                    <a:pt x="217" y="47"/>
                    <a:pt x="217" y="47"/>
                    <a:pt x="217" y="47"/>
                  </a:cubicBezTo>
                  <a:cubicBezTo>
                    <a:pt x="217" y="47"/>
                    <a:pt x="217" y="47"/>
                    <a:pt x="217" y="47"/>
                  </a:cubicBezTo>
                  <a:lnTo>
                    <a:pt x="217" y="45"/>
                  </a:lnTo>
                  <a:close/>
                </a:path>
              </a:pathLst>
            </a:custGeom>
            <a:solidFill>
              <a:srgbClr val="F5AC00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10"/>
            <p:cNvSpPr/>
            <p:nvPr/>
          </p:nvSpPr>
          <p:spPr>
            <a:xfrm>
              <a:off x="10013034" y="1777016"/>
              <a:ext cx="240743" cy="434675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1148" y="8909"/>
                  </a:moveTo>
                  <a:lnTo>
                    <a:pt x="1148" y="8909"/>
                  </a:lnTo>
                  <a:cubicBezTo>
                    <a:pt x="984" y="9091"/>
                    <a:pt x="820" y="9455"/>
                    <a:pt x="656" y="9818"/>
                  </a:cubicBezTo>
                  <a:lnTo>
                    <a:pt x="656" y="10000"/>
                  </a:lnTo>
                  <a:lnTo>
                    <a:pt x="3770" y="10000"/>
                  </a:lnTo>
                  <a:lnTo>
                    <a:pt x="3770" y="9273"/>
                  </a:lnTo>
                  <a:lnTo>
                    <a:pt x="3934" y="9273"/>
                  </a:lnTo>
                  <a:cubicBezTo>
                    <a:pt x="4098" y="9182"/>
                    <a:pt x="4590" y="9000"/>
                    <a:pt x="4918" y="8636"/>
                  </a:cubicBezTo>
                  <a:lnTo>
                    <a:pt x="4918" y="8545"/>
                  </a:lnTo>
                  <a:lnTo>
                    <a:pt x="4918" y="8545"/>
                  </a:lnTo>
                  <a:lnTo>
                    <a:pt x="5082" y="8545"/>
                  </a:lnTo>
                  <a:lnTo>
                    <a:pt x="5082" y="8545"/>
                  </a:lnTo>
                  <a:lnTo>
                    <a:pt x="5082" y="8455"/>
                  </a:lnTo>
                  <a:cubicBezTo>
                    <a:pt x="5082" y="8455"/>
                    <a:pt x="5246" y="8273"/>
                    <a:pt x="5246" y="8182"/>
                  </a:cubicBezTo>
                  <a:cubicBezTo>
                    <a:pt x="5246" y="7909"/>
                    <a:pt x="5246" y="7818"/>
                    <a:pt x="5410" y="7727"/>
                  </a:cubicBezTo>
                  <a:lnTo>
                    <a:pt x="5410" y="7727"/>
                  </a:lnTo>
                  <a:lnTo>
                    <a:pt x="5410" y="7636"/>
                  </a:lnTo>
                  <a:lnTo>
                    <a:pt x="5410" y="7636"/>
                  </a:lnTo>
                  <a:lnTo>
                    <a:pt x="5410" y="7636"/>
                  </a:lnTo>
                  <a:lnTo>
                    <a:pt x="5410" y="7364"/>
                  </a:lnTo>
                  <a:lnTo>
                    <a:pt x="5410" y="6182"/>
                  </a:lnTo>
                  <a:cubicBezTo>
                    <a:pt x="5246" y="6182"/>
                    <a:pt x="5082" y="6182"/>
                    <a:pt x="5082" y="6091"/>
                  </a:cubicBezTo>
                  <a:lnTo>
                    <a:pt x="4918" y="6091"/>
                  </a:lnTo>
                  <a:lnTo>
                    <a:pt x="4918" y="6091"/>
                  </a:lnTo>
                  <a:cubicBezTo>
                    <a:pt x="4918" y="6000"/>
                    <a:pt x="5082" y="5909"/>
                    <a:pt x="5410" y="5727"/>
                  </a:cubicBezTo>
                  <a:cubicBezTo>
                    <a:pt x="6230" y="5364"/>
                    <a:pt x="6230" y="5000"/>
                    <a:pt x="6230" y="5000"/>
                  </a:cubicBezTo>
                  <a:lnTo>
                    <a:pt x="6230" y="4909"/>
                  </a:lnTo>
                  <a:lnTo>
                    <a:pt x="7213" y="3909"/>
                  </a:lnTo>
                  <a:cubicBezTo>
                    <a:pt x="7049" y="3909"/>
                    <a:pt x="6885" y="3909"/>
                    <a:pt x="6885" y="3818"/>
                  </a:cubicBezTo>
                  <a:cubicBezTo>
                    <a:pt x="6885" y="3727"/>
                    <a:pt x="6885" y="3636"/>
                    <a:pt x="7213" y="3455"/>
                  </a:cubicBezTo>
                  <a:cubicBezTo>
                    <a:pt x="7705" y="3182"/>
                    <a:pt x="8033" y="2909"/>
                    <a:pt x="8033" y="2818"/>
                  </a:cubicBezTo>
                  <a:lnTo>
                    <a:pt x="8033" y="2727"/>
                  </a:lnTo>
                  <a:lnTo>
                    <a:pt x="8852" y="2182"/>
                  </a:lnTo>
                  <a:lnTo>
                    <a:pt x="8852" y="1636"/>
                  </a:lnTo>
                  <a:lnTo>
                    <a:pt x="9016" y="1636"/>
                  </a:lnTo>
                  <a:cubicBezTo>
                    <a:pt x="9508" y="1455"/>
                    <a:pt x="10000" y="1273"/>
                    <a:pt x="10000" y="1091"/>
                  </a:cubicBezTo>
                  <a:lnTo>
                    <a:pt x="10000" y="0"/>
                  </a:lnTo>
                  <a:lnTo>
                    <a:pt x="9836" y="0"/>
                  </a:lnTo>
                  <a:lnTo>
                    <a:pt x="9836" y="182"/>
                  </a:lnTo>
                  <a:lnTo>
                    <a:pt x="164" y="182"/>
                  </a:lnTo>
                  <a:lnTo>
                    <a:pt x="0" y="182"/>
                  </a:lnTo>
                  <a:lnTo>
                    <a:pt x="0" y="7909"/>
                  </a:lnTo>
                  <a:lnTo>
                    <a:pt x="1148" y="8909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10"/>
            <p:cNvSpPr/>
            <p:nvPr/>
          </p:nvSpPr>
          <p:spPr>
            <a:xfrm>
              <a:off x="3725286" y="2223394"/>
              <a:ext cx="779072" cy="966317"/>
            </a:xfrm>
            <a:custGeom>
              <a:avLst/>
              <a:gdLst/>
              <a:ahLst/>
              <a:cxnLst/>
              <a:rect l="l" t="t" r="r" b="b"/>
              <a:pathLst>
                <a:path w="466" h="578" extrusionOk="0">
                  <a:moveTo>
                    <a:pt x="466" y="135"/>
                  </a:moveTo>
                  <a:lnTo>
                    <a:pt x="262" y="135"/>
                  </a:lnTo>
                  <a:lnTo>
                    <a:pt x="262" y="0"/>
                  </a:lnTo>
                  <a:lnTo>
                    <a:pt x="0" y="0"/>
                  </a:lnTo>
                  <a:lnTo>
                    <a:pt x="0" y="578"/>
                  </a:lnTo>
                  <a:lnTo>
                    <a:pt x="466" y="578"/>
                  </a:lnTo>
                  <a:lnTo>
                    <a:pt x="466" y="576"/>
                  </a:lnTo>
                  <a:lnTo>
                    <a:pt x="466" y="135"/>
                  </a:lnTo>
                  <a:lnTo>
                    <a:pt x="466" y="135"/>
                  </a:lnTo>
                  <a:lnTo>
                    <a:pt x="466" y="135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10"/>
            <p:cNvSpPr/>
            <p:nvPr/>
          </p:nvSpPr>
          <p:spPr>
            <a:xfrm>
              <a:off x="4867145" y="3348534"/>
              <a:ext cx="1997835" cy="2051333"/>
            </a:xfrm>
            <a:custGeom>
              <a:avLst/>
              <a:gdLst/>
              <a:ahLst/>
              <a:cxnLst/>
              <a:rect l="l" t="t" r="r" b="b"/>
              <a:pathLst>
                <a:path w="505" h="518" extrusionOk="0">
                  <a:moveTo>
                    <a:pt x="483" y="341"/>
                  </a:moveTo>
                  <a:cubicBezTo>
                    <a:pt x="488" y="340"/>
                    <a:pt x="491" y="338"/>
                    <a:pt x="492" y="336"/>
                  </a:cubicBezTo>
                  <a:cubicBezTo>
                    <a:pt x="492" y="336"/>
                    <a:pt x="492" y="336"/>
                    <a:pt x="492" y="336"/>
                  </a:cubicBezTo>
                  <a:cubicBezTo>
                    <a:pt x="492" y="336"/>
                    <a:pt x="492" y="336"/>
                    <a:pt x="492" y="336"/>
                  </a:cubicBezTo>
                  <a:cubicBezTo>
                    <a:pt x="492" y="336"/>
                    <a:pt x="492" y="336"/>
                    <a:pt x="492" y="336"/>
                  </a:cubicBezTo>
                  <a:cubicBezTo>
                    <a:pt x="491" y="335"/>
                    <a:pt x="491" y="335"/>
                    <a:pt x="491" y="335"/>
                  </a:cubicBezTo>
                  <a:cubicBezTo>
                    <a:pt x="493" y="334"/>
                    <a:pt x="493" y="334"/>
                    <a:pt x="493" y="334"/>
                  </a:cubicBezTo>
                  <a:cubicBezTo>
                    <a:pt x="494" y="333"/>
                    <a:pt x="494" y="332"/>
                    <a:pt x="494" y="332"/>
                  </a:cubicBezTo>
                  <a:cubicBezTo>
                    <a:pt x="495" y="332"/>
                    <a:pt x="495" y="332"/>
                    <a:pt x="495" y="332"/>
                  </a:cubicBezTo>
                  <a:cubicBezTo>
                    <a:pt x="495" y="332"/>
                    <a:pt x="495" y="332"/>
                    <a:pt x="495" y="332"/>
                  </a:cubicBezTo>
                  <a:cubicBezTo>
                    <a:pt x="495" y="332"/>
                    <a:pt x="496" y="331"/>
                    <a:pt x="497" y="329"/>
                  </a:cubicBezTo>
                  <a:cubicBezTo>
                    <a:pt x="497" y="328"/>
                    <a:pt x="498" y="328"/>
                    <a:pt x="498" y="328"/>
                  </a:cubicBezTo>
                  <a:cubicBezTo>
                    <a:pt x="499" y="327"/>
                    <a:pt x="499" y="327"/>
                    <a:pt x="499" y="327"/>
                  </a:cubicBezTo>
                  <a:cubicBezTo>
                    <a:pt x="499" y="327"/>
                    <a:pt x="499" y="327"/>
                    <a:pt x="499" y="327"/>
                  </a:cubicBezTo>
                  <a:cubicBezTo>
                    <a:pt x="500" y="323"/>
                    <a:pt x="500" y="323"/>
                    <a:pt x="500" y="323"/>
                  </a:cubicBezTo>
                  <a:cubicBezTo>
                    <a:pt x="500" y="323"/>
                    <a:pt x="500" y="323"/>
                    <a:pt x="500" y="323"/>
                  </a:cubicBezTo>
                  <a:cubicBezTo>
                    <a:pt x="501" y="323"/>
                    <a:pt x="501" y="323"/>
                    <a:pt x="501" y="323"/>
                  </a:cubicBezTo>
                  <a:cubicBezTo>
                    <a:pt x="501" y="322"/>
                    <a:pt x="501" y="322"/>
                    <a:pt x="501" y="322"/>
                  </a:cubicBezTo>
                  <a:cubicBezTo>
                    <a:pt x="501" y="322"/>
                    <a:pt x="501" y="322"/>
                    <a:pt x="501" y="322"/>
                  </a:cubicBezTo>
                  <a:cubicBezTo>
                    <a:pt x="501" y="322"/>
                    <a:pt x="501" y="320"/>
                    <a:pt x="502" y="318"/>
                  </a:cubicBezTo>
                  <a:cubicBezTo>
                    <a:pt x="502" y="317"/>
                    <a:pt x="502" y="316"/>
                    <a:pt x="502" y="315"/>
                  </a:cubicBezTo>
                  <a:cubicBezTo>
                    <a:pt x="502" y="314"/>
                    <a:pt x="502" y="314"/>
                    <a:pt x="502" y="314"/>
                  </a:cubicBezTo>
                  <a:cubicBezTo>
                    <a:pt x="502" y="314"/>
                    <a:pt x="502" y="314"/>
                    <a:pt x="502" y="314"/>
                  </a:cubicBezTo>
                  <a:cubicBezTo>
                    <a:pt x="502" y="314"/>
                    <a:pt x="502" y="312"/>
                    <a:pt x="502" y="309"/>
                  </a:cubicBezTo>
                  <a:cubicBezTo>
                    <a:pt x="502" y="298"/>
                    <a:pt x="502" y="298"/>
                    <a:pt x="502" y="298"/>
                  </a:cubicBezTo>
                  <a:cubicBezTo>
                    <a:pt x="502" y="295"/>
                    <a:pt x="503" y="293"/>
                    <a:pt x="504" y="291"/>
                  </a:cubicBezTo>
                  <a:cubicBezTo>
                    <a:pt x="505" y="289"/>
                    <a:pt x="505" y="288"/>
                    <a:pt x="502" y="284"/>
                  </a:cubicBezTo>
                  <a:cubicBezTo>
                    <a:pt x="498" y="277"/>
                    <a:pt x="498" y="277"/>
                    <a:pt x="498" y="277"/>
                  </a:cubicBezTo>
                  <a:cubicBezTo>
                    <a:pt x="498" y="276"/>
                    <a:pt x="498" y="276"/>
                    <a:pt x="498" y="276"/>
                  </a:cubicBezTo>
                  <a:cubicBezTo>
                    <a:pt x="498" y="276"/>
                    <a:pt x="498" y="276"/>
                    <a:pt x="498" y="276"/>
                  </a:cubicBezTo>
                  <a:cubicBezTo>
                    <a:pt x="498" y="275"/>
                    <a:pt x="497" y="274"/>
                    <a:pt x="493" y="271"/>
                  </a:cubicBezTo>
                  <a:cubicBezTo>
                    <a:pt x="487" y="266"/>
                    <a:pt x="487" y="266"/>
                    <a:pt x="487" y="266"/>
                  </a:cubicBezTo>
                  <a:cubicBezTo>
                    <a:pt x="487" y="266"/>
                    <a:pt x="487" y="266"/>
                    <a:pt x="487" y="266"/>
                  </a:cubicBezTo>
                  <a:cubicBezTo>
                    <a:pt x="486" y="265"/>
                    <a:pt x="486" y="263"/>
                    <a:pt x="486" y="260"/>
                  </a:cubicBezTo>
                  <a:cubicBezTo>
                    <a:pt x="486" y="226"/>
                    <a:pt x="486" y="226"/>
                    <a:pt x="486" y="226"/>
                  </a:cubicBezTo>
                  <a:cubicBezTo>
                    <a:pt x="482" y="209"/>
                    <a:pt x="482" y="209"/>
                    <a:pt x="482" y="209"/>
                  </a:cubicBezTo>
                  <a:cubicBezTo>
                    <a:pt x="482" y="173"/>
                    <a:pt x="482" y="173"/>
                    <a:pt x="482" y="173"/>
                  </a:cubicBezTo>
                  <a:cubicBezTo>
                    <a:pt x="482" y="142"/>
                    <a:pt x="482" y="142"/>
                    <a:pt x="482" y="142"/>
                  </a:cubicBezTo>
                  <a:cubicBezTo>
                    <a:pt x="473" y="139"/>
                    <a:pt x="473" y="139"/>
                    <a:pt x="473" y="139"/>
                  </a:cubicBezTo>
                  <a:cubicBezTo>
                    <a:pt x="461" y="139"/>
                    <a:pt x="461" y="139"/>
                    <a:pt x="461" y="139"/>
                  </a:cubicBezTo>
                  <a:cubicBezTo>
                    <a:pt x="459" y="137"/>
                    <a:pt x="459" y="137"/>
                    <a:pt x="459" y="137"/>
                  </a:cubicBezTo>
                  <a:cubicBezTo>
                    <a:pt x="456" y="139"/>
                    <a:pt x="456" y="139"/>
                    <a:pt x="456" y="139"/>
                  </a:cubicBezTo>
                  <a:cubicBezTo>
                    <a:pt x="455" y="139"/>
                    <a:pt x="455" y="139"/>
                    <a:pt x="455" y="139"/>
                  </a:cubicBezTo>
                  <a:cubicBezTo>
                    <a:pt x="454" y="139"/>
                    <a:pt x="454" y="139"/>
                    <a:pt x="454" y="139"/>
                  </a:cubicBezTo>
                  <a:cubicBezTo>
                    <a:pt x="454" y="139"/>
                    <a:pt x="454" y="139"/>
                    <a:pt x="454" y="139"/>
                  </a:cubicBezTo>
                  <a:cubicBezTo>
                    <a:pt x="452" y="138"/>
                    <a:pt x="452" y="136"/>
                    <a:pt x="452" y="135"/>
                  </a:cubicBezTo>
                  <a:cubicBezTo>
                    <a:pt x="444" y="134"/>
                    <a:pt x="444" y="134"/>
                    <a:pt x="444" y="134"/>
                  </a:cubicBezTo>
                  <a:cubicBezTo>
                    <a:pt x="444" y="133"/>
                    <a:pt x="444" y="133"/>
                    <a:pt x="444" y="133"/>
                  </a:cubicBezTo>
                  <a:cubicBezTo>
                    <a:pt x="443" y="132"/>
                    <a:pt x="440" y="128"/>
                    <a:pt x="436" y="126"/>
                  </a:cubicBezTo>
                  <a:cubicBezTo>
                    <a:pt x="435" y="126"/>
                    <a:pt x="434" y="126"/>
                    <a:pt x="434" y="126"/>
                  </a:cubicBezTo>
                  <a:cubicBezTo>
                    <a:pt x="431" y="126"/>
                    <a:pt x="428" y="128"/>
                    <a:pt x="428" y="129"/>
                  </a:cubicBezTo>
                  <a:cubicBezTo>
                    <a:pt x="427" y="130"/>
                    <a:pt x="427" y="130"/>
                    <a:pt x="427" y="130"/>
                  </a:cubicBezTo>
                  <a:cubicBezTo>
                    <a:pt x="415" y="131"/>
                    <a:pt x="415" y="131"/>
                    <a:pt x="415" y="131"/>
                  </a:cubicBezTo>
                  <a:cubicBezTo>
                    <a:pt x="412" y="131"/>
                    <a:pt x="412" y="131"/>
                    <a:pt x="412" y="131"/>
                  </a:cubicBezTo>
                  <a:cubicBezTo>
                    <a:pt x="411" y="131"/>
                    <a:pt x="409" y="132"/>
                    <a:pt x="408" y="133"/>
                  </a:cubicBezTo>
                  <a:cubicBezTo>
                    <a:pt x="408" y="133"/>
                    <a:pt x="408" y="133"/>
                    <a:pt x="408" y="133"/>
                  </a:cubicBezTo>
                  <a:cubicBezTo>
                    <a:pt x="407" y="134"/>
                    <a:pt x="407" y="134"/>
                    <a:pt x="407" y="134"/>
                  </a:cubicBezTo>
                  <a:cubicBezTo>
                    <a:pt x="407" y="134"/>
                    <a:pt x="404" y="135"/>
                    <a:pt x="402" y="137"/>
                  </a:cubicBezTo>
                  <a:cubicBezTo>
                    <a:pt x="402" y="138"/>
                    <a:pt x="401" y="139"/>
                    <a:pt x="400" y="139"/>
                  </a:cubicBezTo>
                  <a:cubicBezTo>
                    <a:pt x="399" y="138"/>
                    <a:pt x="398" y="138"/>
                    <a:pt x="398" y="137"/>
                  </a:cubicBezTo>
                  <a:cubicBezTo>
                    <a:pt x="382" y="137"/>
                    <a:pt x="382" y="137"/>
                    <a:pt x="382" y="137"/>
                  </a:cubicBezTo>
                  <a:cubicBezTo>
                    <a:pt x="382" y="127"/>
                    <a:pt x="382" y="127"/>
                    <a:pt x="382" y="127"/>
                  </a:cubicBezTo>
                  <a:cubicBezTo>
                    <a:pt x="343" y="127"/>
                    <a:pt x="343" y="127"/>
                    <a:pt x="343" y="127"/>
                  </a:cubicBezTo>
                  <a:cubicBezTo>
                    <a:pt x="343" y="123"/>
                    <a:pt x="343" y="123"/>
                    <a:pt x="343" y="123"/>
                  </a:cubicBezTo>
                  <a:cubicBezTo>
                    <a:pt x="338" y="121"/>
                    <a:pt x="338" y="121"/>
                    <a:pt x="338" y="121"/>
                  </a:cubicBezTo>
                  <a:cubicBezTo>
                    <a:pt x="333" y="127"/>
                    <a:pt x="333" y="127"/>
                    <a:pt x="333" y="127"/>
                  </a:cubicBezTo>
                  <a:cubicBezTo>
                    <a:pt x="329" y="127"/>
                    <a:pt x="329" y="127"/>
                    <a:pt x="329" y="127"/>
                  </a:cubicBezTo>
                  <a:cubicBezTo>
                    <a:pt x="325" y="123"/>
                    <a:pt x="325" y="123"/>
                    <a:pt x="325" y="123"/>
                  </a:cubicBezTo>
                  <a:cubicBezTo>
                    <a:pt x="325" y="120"/>
                    <a:pt x="325" y="120"/>
                    <a:pt x="325" y="120"/>
                  </a:cubicBezTo>
                  <a:cubicBezTo>
                    <a:pt x="321" y="115"/>
                    <a:pt x="321" y="115"/>
                    <a:pt x="321" y="115"/>
                  </a:cubicBezTo>
                  <a:cubicBezTo>
                    <a:pt x="314" y="110"/>
                    <a:pt x="314" y="110"/>
                    <a:pt x="314" y="110"/>
                  </a:cubicBezTo>
                  <a:cubicBezTo>
                    <a:pt x="304" y="109"/>
                    <a:pt x="304" y="109"/>
                    <a:pt x="304" y="109"/>
                  </a:cubicBezTo>
                  <a:cubicBezTo>
                    <a:pt x="303" y="109"/>
                    <a:pt x="301" y="110"/>
                    <a:pt x="299" y="110"/>
                  </a:cubicBezTo>
                  <a:cubicBezTo>
                    <a:pt x="298" y="110"/>
                    <a:pt x="297" y="110"/>
                    <a:pt x="295" y="109"/>
                  </a:cubicBezTo>
                  <a:cubicBezTo>
                    <a:pt x="294" y="109"/>
                    <a:pt x="293" y="108"/>
                    <a:pt x="293" y="108"/>
                  </a:cubicBezTo>
                  <a:cubicBezTo>
                    <a:pt x="292" y="108"/>
                    <a:pt x="292" y="108"/>
                    <a:pt x="292" y="109"/>
                  </a:cubicBezTo>
                  <a:cubicBezTo>
                    <a:pt x="292" y="109"/>
                    <a:pt x="292" y="109"/>
                    <a:pt x="292" y="109"/>
                  </a:cubicBezTo>
                  <a:cubicBezTo>
                    <a:pt x="291" y="109"/>
                    <a:pt x="291" y="109"/>
                    <a:pt x="291" y="109"/>
                  </a:cubicBezTo>
                  <a:cubicBezTo>
                    <a:pt x="283" y="109"/>
                    <a:pt x="283" y="109"/>
                    <a:pt x="283" y="109"/>
                  </a:cubicBezTo>
                  <a:cubicBezTo>
                    <a:pt x="280" y="109"/>
                    <a:pt x="277" y="105"/>
                    <a:pt x="276" y="104"/>
                  </a:cubicBezTo>
                  <a:cubicBezTo>
                    <a:pt x="276" y="104"/>
                    <a:pt x="276" y="104"/>
                    <a:pt x="276" y="104"/>
                  </a:cubicBezTo>
                  <a:cubicBezTo>
                    <a:pt x="276" y="97"/>
                    <a:pt x="276" y="97"/>
                    <a:pt x="276" y="97"/>
                  </a:cubicBezTo>
                  <a:cubicBezTo>
                    <a:pt x="257" y="97"/>
                    <a:pt x="257" y="97"/>
                    <a:pt x="257" y="97"/>
                  </a:cubicBezTo>
                  <a:cubicBezTo>
                    <a:pt x="253" y="89"/>
                    <a:pt x="253" y="89"/>
                    <a:pt x="253" y="89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256"/>
                    <a:pt x="136" y="256"/>
                    <a:pt x="136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10" y="260"/>
                    <a:pt x="10" y="260"/>
                    <a:pt x="10" y="260"/>
                  </a:cubicBezTo>
                  <a:cubicBezTo>
                    <a:pt x="14" y="268"/>
                    <a:pt x="14" y="268"/>
                    <a:pt x="14" y="268"/>
                  </a:cubicBezTo>
                  <a:cubicBezTo>
                    <a:pt x="22" y="272"/>
                    <a:pt x="22" y="272"/>
                    <a:pt x="22" y="272"/>
                  </a:cubicBezTo>
                  <a:cubicBezTo>
                    <a:pt x="30" y="284"/>
                    <a:pt x="30" y="284"/>
                    <a:pt x="30" y="284"/>
                  </a:cubicBezTo>
                  <a:cubicBezTo>
                    <a:pt x="61" y="307"/>
                    <a:pt x="61" y="307"/>
                    <a:pt x="61" y="307"/>
                  </a:cubicBezTo>
                  <a:cubicBezTo>
                    <a:pt x="73" y="342"/>
                    <a:pt x="73" y="342"/>
                    <a:pt x="73" y="342"/>
                  </a:cubicBezTo>
                  <a:cubicBezTo>
                    <a:pt x="112" y="381"/>
                    <a:pt x="112" y="381"/>
                    <a:pt x="112" y="381"/>
                  </a:cubicBezTo>
                  <a:cubicBezTo>
                    <a:pt x="131" y="381"/>
                    <a:pt x="131" y="381"/>
                    <a:pt x="131" y="381"/>
                  </a:cubicBezTo>
                  <a:cubicBezTo>
                    <a:pt x="151" y="346"/>
                    <a:pt x="151" y="346"/>
                    <a:pt x="151" y="346"/>
                  </a:cubicBezTo>
                  <a:cubicBezTo>
                    <a:pt x="155" y="346"/>
                    <a:pt x="155" y="346"/>
                    <a:pt x="155" y="346"/>
                  </a:cubicBezTo>
                  <a:cubicBezTo>
                    <a:pt x="162" y="346"/>
                    <a:pt x="162" y="346"/>
                    <a:pt x="162" y="346"/>
                  </a:cubicBezTo>
                  <a:cubicBezTo>
                    <a:pt x="198" y="346"/>
                    <a:pt x="198" y="346"/>
                    <a:pt x="198" y="346"/>
                  </a:cubicBezTo>
                  <a:cubicBezTo>
                    <a:pt x="225" y="378"/>
                    <a:pt x="225" y="378"/>
                    <a:pt x="225" y="378"/>
                  </a:cubicBezTo>
                  <a:cubicBezTo>
                    <a:pt x="240" y="409"/>
                    <a:pt x="240" y="409"/>
                    <a:pt x="240" y="409"/>
                  </a:cubicBezTo>
                  <a:cubicBezTo>
                    <a:pt x="252" y="420"/>
                    <a:pt x="252" y="420"/>
                    <a:pt x="252" y="420"/>
                  </a:cubicBezTo>
                  <a:cubicBezTo>
                    <a:pt x="256" y="436"/>
                    <a:pt x="256" y="436"/>
                    <a:pt x="256" y="436"/>
                  </a:cubicBezTo>
                  <a:cubicBezTo>
                    <a:pt x="268" y="444"/>
                    <a:pt x="268" y="444"/>
                    <a:pt x="268" y="444"/>
                  </a:cubicBezTo>
                  <a:cubicBezTo>
                    <a:pt x="279" y="475"/>
                    <a:pt x="279" y="475"/>
                    <a:pt x="279" y="475"/>
                  </a:cubicBezTo>
                  <a:cubicBezTo>
                    <a:pt x="291" y="495"/>
                    <a:pt x="291" y="495"/>
                    <a:pt x="291" y="495"/>
                  </a:cubicBezTo>
                  <a:cubicBezTo>
                    <a:pt x="303" y="502"/>
                    <a:pt x="303" y="502"/>
                    <a:pt x="303" y="502"/>
                  </a:cubicBezTo>
                  <a:cubicBezTo>
                    <a:pt x="315" y="502"/>
                    <a:pt x="315" y="502"/>
                    <a:pt x="315" y="502"/>
                  </a:cubicBezTo>
                  <a:cubicBezTo>
                    <a:pt x="322" y="510"/>
                    <a:pt x="322" y="510"/>
                    <a:pt x="322" y="510"/>
                  </a:cubicBezTo>
                  <a:cubicBezTo>
                    <a:pt x="342" y="510"/>
                    <a:pt x="342" y="510"/>
                    <a:pt x="342" y="510"/>
                  </a:cubicBezTo>
                  <a:cubicBezTo>
                    <a:pt x="358" y="518"/>
                    <a:pt x="358" y="518"/>
                    <a:pt x="358" y="518"/>
                  </a:cubicBezTo>
                  <a:cubicBezTo>
                    <a:pt x="369" y="518"/>
                    <a:pt x="369" y="518"/>
                    <a:pt x="369" y="518"/>
                  </a:cubicBezTo>
                  <a:cubicBezTo>
                    <a:pt x="365" y="514"/>
                    <a:pt x="365" y="514"/>
                    <a:pt x="365" y="514"/>
                  </a:cubicBezTo>
                  <a:cubicBezTo>
                    <a:pt x="361" y="502"/>
                    <a:pt x="361" y="502"/>
                    <a:pt x="361" y="502"/>
                  </a:cubicBezTo>
                  <a:cubicBezTo>
                    <a:pt x="361" y="499"/>
                    <a:pt x="361" y="499"/>
                    <a:pt x="361" y="499"/>
                  </a:cubicBezTo>
                  <a:cubicBezTo>
                    <a:pt x="354" y="475"/>
                    <a:pt x="354" y="475"/>
                    <a:pt x="354" y="475"/>
                  </a:cubicBezTo>
                  <a:cubicBezTo>
                    <a:pt x="358" y="471"/>
                    <a:pt x="358" y="471"/>
                    <a:pt x="358" y="471"/>
                  </a:cubicBezTo>
                  <a:cubicBezTo>
                    <a:pt x="358" y="463"/>
                    <a:pt x="358" y="463"/>
                    <a:pt x="358" y="463"/>
                  </a:cubicBezTo>
                  <a:cubicBezTo>
                    <a:pt x="354" y="463"/>
                    <a:pt x="354" y="463"/>
                    <a:pt x="354" y="463"/>
                  </a:cubicBezTo>
                  <a:cubicBezTo>
                    <a:pt x="354" y="459"/>
                    <a:pt x="354" y="459"/>
                    <a:pt x="354" y="459"/>
                  </a:cubicBezTo>
                  <a:cubicBezTo>
                    <a:pt x="358" y="459"/>
                    <a:pt x="358" y="459"/>
                    <a:pt x="358" y="459"/>
                  </a:cubicBezTo>
                  <a:cubicBezTo>
                    <a:pt x="361" y="459"/>
                    <a:pt x="361" y="459"/>
                    <a:pt x="361" y="459"/>
                  </a:cubicBezTo>
                  <a:cubicBezTo>
                    <a:pt x="365" y="444"/>
                    <a:pt x="365" y="444"/>
                    <a:pt x="365" y="444"/>
                  </a:cubicBezTo>
                  <a:cubicBezTo>
                    <a:pt x="361" y="436"/>
                    <a:pt x="361" y="436"/>
                    <a:pt x="361" y="436"/>
                  </a:cubicBezTo>
                  <a:cubicBezTo>
                    <a:pt x="369" y="436"/>
                    <a:pt x="369" y="436"/>
                    <a:pt x="369" y="436"/>
                  </a:cubicBezTo>
                  <a:cubicBezTo>
                    <a:pt x="373" y="428"/>
                    <a:pt x="373" y="428"/>
                    <a:pt x="373" y="428"/>
                  </a:cubicBezTo>
                  <a:cubicBezTo>
                    <a:pt x="373" y="424"/>
                    <a:pt x="373" y="424"/>
                    <a:pt x="373" y="424"/>
                  </a:cubicBezTo>
                  <a:cubicBezTo>
                    <a:pt x="369" y="428"/>
                    <a:pt x="369" y="428"/>
                    <a:pt x="369" y="428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77" y="420"/>
                    <a:pt x="377" y="420"/>
                    <a:pt x="377" y="420"/>
                  </a:cubicBezTo>
                  <a:cubicBezTo>
                    <a:pt x="385" y="417"/>
                    <a:pt x="385" y="417"/>
                    <a:pt x="385" y="417"/>
                  </a:cubicBezTo>
                  <a:cubicBezTo>
                    <a:pt x="385" y="413"/>
                    <a:pt x="385" y="413"/>
                    <a:pt x="385" y="413"/>
                  </a:cubicBezTo>
                  <a:cubicBezTo>
                    <a:pt x="393" y="413"/>
                    <a:pt x="393" y="413"/>
                    <a:pt x="393" y="413"/>
                  </a:cubicBezTo>
                  <a:cubicBezTo>
                    <a:pt x="397" y="409"/>
                    <a:pt x="397" y="409"/>
                    <a:pt x="397" y="409"/>
                  </a:cubicBezTo>
                  <a:cubicBezTo>
                    <a:pt x="397" y="405"/>
                    <a:pt x="397" y="405"/>
                    <a:pt x="397" y="405"/>
                  </a:cubicBezTo>
                  <a:cubicBezTo>
                    <a:pt x="393" y="401"/>
                    <a:pt x="393" y="401"/>
                    <a:pt x="393" y="401"/>
                  </a:cubicBezTo>
                  <a:cubicBezTo>
                    <a:pt x="393" y="397"/>
                    <a:pt x="393" y="397"/>
                    <a:pt x="393" y="397"/>
                  </a:cubicBezTo>
                  <a:cubicBezTo>
                    <a:pt x="397" y="397"/>
                    <a:pt x="397" y="397"/>
                    <a:pt x="397" y="397"/>
                  </a:cubicBezTo>
                  <a:cubicBezTo>
                    <a:pt x="400" y="401"/>
                    <a:pt x="400" y="401"/>
                    <a:pt x="400" y="401"/>
                  </a:cubicBezTo>
                  <a:cubicBezTo>
                    <a:pt x="400" y="397"/>
                    <a:pt x="400" y="397"/>
                    <a:pt x="400" y="397"/>
                  </a:cubicBezTo>
                  <a:cubicBezTo>
                    <a:pt x="404" y="397"/>
                    <a:pt x="404" y="397"/>
                    <a:pt x="404" y="397"/>
                  </a:cubicBezTo>
                  <a:cubicBezTo>
                    <a:pt x="408" y="397"/>
                    <a:pt x="408" y="397"/>
                    <a:pt x="408" y="397"/>
                  </a:cubicBezTo>
                  <a:cubicBezTo>
                    <a:pt x="408" y="393"/>
                    <a:pt x="408" y="393"/>
                    <a:pt x="408" y="393"/>
                  </a:cubicBezTo>
                  <a:cubicBezTo>
                    <a:pt x="412" y="401"/>
                    <a:pt x="412" y="401"/>
                    <a:pt x="412" y="401"/>
                  </a:cubicBezTo>
                  <a:cubicBezTo>
                    <a:pt x="424" y="397"/>
                    <a:pt x="424" y="397"/>
                    <a:pt x="424" y="397"/>
                  </a:cubicBezTo>
                  <a:cubicBezTo>
                    <a:pt x="408" y="405"/>
                    <a:pt x="408" y="405"/>
                    <a:pt x="408" y="405"/>
                  </a:cubicBezTo>
                  <a:cubicBezTo>
                    <a:pt x="404" y="409"/>
                    <a:pt x="404" y="409"/>
                    <a:pt x="404" y="409"/>
                  </a:cubicBezTo>
                  <a:cubicBezTo>
                    <a:pt x="408" y="409"/>
                    <a:pt x="408" y="409"/>
                    <a:pt x="408" y="409"/>
                  </a:cubicBezTo>
                  <a:cubicBezTo>
                    <a:pt x="443" y="385"/>
                    <a:pt x="443" y="385"/>
                    <a:pt x="443" y="385"/>
                  </a:cubicBezTo>
                  <a:cubicBezTo>
                    <a:pt x="451" y="374"/>
                    <a:pt x="451" y="374"/>
                    <a:pt x="451" y="374"/>
                  </a:cubicBezTo>
                  <a:cubicBezTo>
                    <a:pt x="451" y="350"/>
                    <a:pt x="451" y="350"/>
                    <a:pt x="451" y="350"/>
                  </a:cubicBezTo>
                  <a:cubicBezTo>
                    <a:pt x="451" y="346"/>
                    <a:pt x="451" y="346"/>
                    <a:pt x="451" y="346"/>
                  </a:cubicBezTo>
                  <a:cubicBezTo>
                    <a:pt x="455" y="346"/>
                    <a:pt x="455" y="346"/>
                    <a:pt x="455" y="346"/>
                  </a:cubicBezTo>
                  <a:cubicBezTo>
                    <a:pt x="455" y="354"/>
                    <a:pt x="455" y="354"/>
                    <a:pt x="455" y="354"/>
                  </a:cubicBezTo>
                  <a:cubicBezTo>
                    <a:pt x="463" y="354"/>
                    <a:pt x="463" y="354"/>
                    <a:pt x="463" y="354"/>
                  </a:cubicBezTo>
                  <a:cubicBezTo>
                    <a:pt x="463" y="358"/>
                    <a:pt x="463" y="358"/>
                    <a:pt x="463" y="358"/>
                  </a:cubicBezTo>
                  <a:cubicBezTo>
                    <a:pt x="455" y="358"/>
                    <a:pt x="455" y="358"/>
                    <a:pt x="455" y="358"/>
                  </a:cubicBezTo>
                  <a:cubicBezTo>
                    <a:pt x="459" y="362"/>
                    <a:pt x="459" y="362"/>
                    <a:pt x="459" y="362"/>
                  </a:cubicBezTo>
                  <a:cubicBezTo>
                    <a:pt x="479" y="350"/>
                    <a:pt x="479" y="350"/>
                    <a:pt x="479" y="350"/>
                  </a:cubicBezTo>
                  <a:cubicBezTo>
                    <a:pt x="482" y="350"/>
                    <a:pt x="482" y="350"/>
                    <a:pt x="482" y="350"/>
                  </a:cubicBezTo>
                  <a:cubicBezTo>
                    <a:pt x="482" y="341"/>
                    <a:pt x="482" y="341"/>
                    <a:pt x="482" y="341"/>
                  </a:cubicBezTo>
                  <a:lnTo>
                    <a:pt x="483" y="341"/>
                  </a:lnTo>
                  <a:close/>
                </a:path>
              </a:pathLst>
            </a:custGeom>
            <a:solidFill>
              <a:srgbClr val="F5AC00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10"/>
            <p:cNvSpPr/>
            <p:nvPr/>
          </p:nvSpPr>
          <p:spPr>
            <a:xfrm>
              <a:off x="7311358" y="3328472"/>
              <a:ext cx="1329104" cy="309288"/>
            </a:xfrm>
            <a:custGeom>
              <a:avLst/>
              <a:gdLst/>
              <a:ahLst/>
              <a:cxnLst/>
              <a:rect l="l" t="t" r="r" b="b"/>
              <a:pathLst>
                <a:path w="336" h="78" extrusionOk="0">
                  <a:moveTo>
                    <a:pt x="302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2" y="22"/>
                    <a:pt x="31" y="23"/>
                    <a:pt x="30" y="24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8" y="27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1"/>
                    <a:pt x="23" y="42"/>
                  </a:cubicBezTo>
                  <a:cubicBezTo>
                    <a:pt x="23" y="43"/>
                    <a:pt x="23" y="43"/>
                    <a:pt x="23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189" y="78"/>
                    <a:pt x="189" y="78"/>
                    <a:pt x="189" y="78"/>
                  </a:cubicBezTo>
                  <a:cubicBezTo>
                    <a:pt x="230" y="78"/>
                    <a:pt x="230" y="78"/>
                    <a:pt x="230" y="78"/>
                  </a:cubicBezTo>
                  <a:cubicBezTo>
                    <a:pt x="230" y="78"/>
                    <a:pt x="230" y="78"/>
                    <a:pt x="230" y="78"/>
                  </a:cubicBezTo>
                  <a:cubicBezTo>
                    <a:pt x="230" y="75"/>
                    <a:pt x="230" y="75"/>
                    <a:pt x="230" y="75"/>
                  </a:cubicBezTo>
                  <a:cubicBezTo>
                    <a:pt x="230" y="74"/>
                    <a:pt x="230" y="73"/>
                    <a:pt x="230" y="73"/>
                  </a:cubicBezTo>
                  <a:cubicBezTo>
                    <a:pt x="230" y="73"/>
                    <a:pt x="230" y="73"/>
                    <a:pt x="231" y="72"/>
                  </a:cubicBezTo>
                  <a:cubicBezTo>
                    <a:pt x="233" y="70"/>
                    <a:pt x="233" y="70"/>
                    <a:pt x="233" y="70"/>
                  </a:cubicBezTo>
                  <a:cubicBezTo>
                    <a:pt x="233" y="70"/>
                    <a:pt x="233" y="70"/>
                    <a:pt x="233" y="70"/>
                  </a:cubicBezTo>
                  <a:cubicBezTo>
                    <a:pt x="234" y="68"/>
                    <a:pt x="235" y="65"/>
                    <a:pt x="237" y="65"/>
                  </a:cubicBezTo>
                  <a:cubicBezTo>
                    <a:pt x="239" y="65"/>
                    <a:pt x="245" y="61"/>
                    <a:pt x="245" y="61"/>
                  </a:cubicBezTo>
                  <a:cubicBezTo>
                    <a:pt x="249" y="58"/>
                    <a:pt x="249" y="58"/>
                    <a:pt x="249" y="58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61" y="52"/>
                    <a:pt x="261" y="52"/>
                    <a:pt x="261" y="52"/>
                  </a:cubicBezTo>
                  <a:cubicBezTo>
                    <a:pt x="269" y="48"/>
                    <a:pt x="269" y="48"/>
                    <a:pt x="269" y="48"/>
                  </a:cubicBezTo>
                  <a:cubicBezTo>
                    <a:pt x="272" y="48"/>
                    <a:pt x="272" y="48"/>
                    <a:pt x="272" y="48"/>
                  </a:cubicBezTo>
                  <a:cubicBezTo>
                    <a:pt x="276" y="45"/>
                    <a:pt x="276" y="45"/>
                    <a:pt x="276" y="45"/>
                  </a:cubicBezTo>
                  <a:cubicBezTo>
                    <a:pt x="280" y="45"/>
                    <a:pt x="280" y="45"/>
                    <a:pt x="280" y="45"/>
                  </a:cubicBezTo>
                  <a:cubicBezTo>
                    <a:pt x="280" y="41"/>
                    <a:pt x="280" y="41"/>
                    <a:pt x="280" y="41"/>
                  </a:cubicBezTo>
                  <a:cubicBezTo>
                    <a:pt x="296" y="34"/>
                    <a:pt x="296" y="34"/>
                    <a:pt x="296" y="34"/>
                  </a:cubicBezTo>
                  <a:cubicBezTo>
                    <a:pt x="314" y="34"/>
                    <a:pt x="314" y="34"/>
                    <a:pt x="314" y="34"/>
                  </a:cubicBezTo>
                  <a:cubicBezTo>
                    <a:pt x="324" y="29"/>
                    <a:pt x="324" y="29"/>
                    <a:pt x="324" y="29"/>
                  </a:cubicBezTo>
                  <a:cubicBezTo>
                    <a:pt x="324" y="28"/>
                    <a:pt x="324" y="28"/>
                    <a:pt x="324" y="28"/>
                  </a:cubicBezTo>
                  <a:cubicBezTo>
                    <a:pt x="324" y="27"/>
                    <a:pt x="324" y="26"/>
                    <a:pt x="325" y="25"/>
                  </a:cubicBezTo>
                  <a:cubicBezTo>
                    <a:pt x="327" y="22"/>
                    <a:pt x="327" y="22"/>
                    <a:pt x="327" y="22"/>
                  </a:cubicBezTo>
                  <a:cubicBezTo>
                    <a:pt x="333" y="22"/>
                    <a:pt x="333" y="22"/>
                    <a:pt x="333" y="22"/>
                  </a:cubicBezTo>
                  <a:cubicBezTo>
                    <a:pt x="336" y="15"/>
                    <a:pt x="336" y="15"/>
                    <a:pt x="336" y="15"/>
                  </a:cubicBezTo>
                  <a:cubicBezTo>
                    <a:pt x="336" y="0"/>
                    <a:pt x="336" y="0"/>
                    <a:pt x="336" y="0"/>
                  </a:cubicBezTo>
                  <a:cubicBezTo>
                    <a:pt x="336" y="0"/>
                    <a:pt x="336" y="0"/>
                    <a:pt x="336" y="0"/>
                  </a:cubicBezTo>
                  <a:cubicBezTo>
                    <a:pt x="336" y="0"/>
                    <a:pt x="336" y="0"/>
                    <a:pt x="336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03" y="0"/>
                    <a:pt x="303" y="0"/>
                    <a:pt x="303" y="0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F5AC00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10"/>
            <p:cNvSpPr/>
            <p:nvPr/>
          </p:nvSpPr>
          <p:spPr>
            <a:xfrm>
              <a:off x="5239963" y="1494477"/>
              <a:ext cx="1185327" cy="638638"/>
            </a:xfrm>
            <a:custGeom>
              <a:avLst/>
              <a:gdLst/>
              <a:ahLst/>
              <a:cxnLst/>
              <a:rect l="l" t="t" r="r" b="b"/>
              <a:pathLst>
                <a:path w="709" h="382" extrusionOk="0">
                  <a:moveTo>
                    <a:pt x="0" y="322"/>
                  </a:moveTo>
                  <a:lnTo>
                    <a:pt x="492" y="322"/>
                  </a:lnTo>
                  <a:lnTo>
                    <a:pt x="525" y="349"/>
                  </a:lnTo>
                  <a:lnTo>
                    <a:pt x="622" y="349"/>
                  </a:lnTo>
                  <a:lnTo>
                    <a:pt x="650" y="370"/>
                  </a:lnTo>
                  <a:lnTo>
                    <a:pt x="679" y="382"/>
                  </a:lnTo>
                  <a:lnTo>
                    <a:pt x="679" y="382"/>
                  </a:lnTo>
                  <a:lnTo>
                    <a:pt x="709" y="351"/>
                  </a:lnTo>
                  <a:lnTo>
                    <a:pt x="709" y="287"/>
                  </a:lnTo>
                  <a:lnTo>
                    <a:pt x="707" y="287"/>
                  </a:lnTo>
                  <a:lnTo>
                    <a:pt x="707" y="285"/>
                  </a:lnTo>
                  <a:lnTo>
                    <a:pt x="707" y="124"/>
                  </a:lnTo>
                  <a:lnTo>
                    <a:pt x="679" y="90"/>
                  </a:lnTo>
                  <a:lnTo>
                    <a:pt x="679" y="0"/>
                  </a:lnTo>
                  <a:lnTo>
                    <a:pt x="2" y="0"/>
                  </a:lnTo>
                  <a:lnTo>
                    <a:pt x="2" y="116"/>
                  </a:lnTo>
                  <a:lnTo>
                    <a:pt x="2" y="119"/>
                  </a:lnTo>
                  <a:lnTo>
                    <a:pt x="0" y="119"/>
                  </a:lnTo>
                  <a:lnTo>
                    <a:pt x="0" y="32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0" y="322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10"/>
            <p:cNvSpPr/>
            <p:nvPr/>
          </p:nvSpPr>
          <p:spPr>
            <a:xfrm>
              <a:off x="8438171" y="3605996"/>
              <a:ext cx="790775" cy="653685"/>
            </a:xfrm>
            <a:custGeom>
              <a:avLst/>
              <a:gdLst/>
              <a:ahLst/>
              <a:cxnLst/>
              <a:rect l="l" t="t" r="r" b="b"/>
              <a:pathLst>
                <a:path w="200" h="165" extrusionOk="0">
                  <a:moveTo>
                    <a:pt x="200" y="93"/>
                  </a:moveTo>
                  <a:cubicBezTo>
                    <a:pt x="200" y="93"/>
                    <a:pt x="200" y="93"/>
                    <a:pt x="200" y="93"/>
                  </a:cubicBezTo>
                  <a:cubicBezTo>
                    <a:pt x="200" y="93"/>
                    <a:pt x="200" y="93"/>
                    <a:pt x="200" y="93"/>
                  </a:cubicBezTo>
                  <a:cubicBezTo>
                    <a:pt x="199" y="93"/>
                    <a:pt x="199" y="93"/>
                    <a:pt x="199" y="93"/>
                  </a:cubicBezTo>
                  <a:cubicBezTo>
                    <a:pt x="184" y="74"/>
                    <a:pt x="184" y="74"/>
                    <a:pt x="184" y="74"/>
                  </a:cubicBezTo>
                  <a:cubicBezTo>
                    <a:pt x="184" y="62"/>
                    <a:pt x="184" y="62"/>
                    <a:pt x="184" y="62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65" y="44"/>
                    <a:pt x="165" y="44"/>
                    <a:pt x="165" y="44"/>
                  </a:cubicBezTo>
                  <a:cubicBezTo>
                    <a:pt x="156" y="37"/>
                    <a:pt x="156" y="37"/>
                    <a:pt x="156" y="37"/>
                  </a:cubicBezTo>
                  <a:cubicBezTo>
                    <a:pt x="156" y="29"/>
                    <a:pt x="156" y="29"/>
                    <a:pt x="156" y="29"/>
                  </a:cubicBezTo>
                  <a:cubicBezTo>
                    <a:pt x="151" y="25"/>
                    <a:pt x="151" y="25"/>
                    <a:pt x="151" y="25"/>
                  </a:cubicBezTo>
                  <a:cubicBezTo>
                    <a:pt x="143" y="20"/>
                    <a:pt x="143" y="20"/>
                    <a:pt x="143" y="20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10" y="18"/>
                    <a:pt x="110" y="18"/>
                    <a:pt x="110" y="1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72" y="0"/>
                    <a:pt x="54" y="0"/>
                    <a:pt x="40" y="0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73" y="113"/>
                    <a:pt x="73" y="113"/>
                    <a:pt x="73" y="113"/>
                  </a:cubicBezTo>
                  <a:cubicBezTo>
                    <a:pt x="77" y="117"/>
                    <a:pt x="77" y="117"/>
                    <a:pt x="77" y="117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90" y="153"/>
                    <a:pt x="90" y="153"/>
                    <a:pt x="90" y="153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102" y="163"/>
                    <a:pt x="102" y="163"/>
                    <a:pt x="102" y="163"/>
                  </a:cubicBezTo>
                  <a:cubicBezTo>
                    <a:pt x="104" y="165"/>
                    <a:pt x="104" y="165"/>
                    <a:pt x="104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22" y="156"/>
                    <a:pt x="122" y="156"/>
                    <a:pt x="122" y="156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45" y="145"/>
                    <a:pt x="145" y="145"/>
                    <a:pt x="145" y="145"/>
                  </a:cubicBezTo>
                  <a:cubicBezTo>
                    <a:pt x="145" y="141"/>
                    <a:pt x="145" y="141"/>
                    <a:pt x="145" y="141"/>
                  </a:cubicBezTo>
                  <a:cubicBezTo>
                    <a:pt x="149" y="137"/>
                    <a:pt x="149" y="137"/>
                    <a:pt x="149" y="137"/>
                  </a:cubicBezTo>
                  <a:cubicBezTo>
                    <a:pt x="157" y="133"/>
                    <a:pt x="157" y="133"/>
                    <a:pt x="157" y="133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61" y="125"/>
                    <a:pt x="161" y="125"/>
                    <a:pt x="161" y="125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5" y="117"/>
                    <a:pt x="165" y="117"/>
                    <a:pt x="165" y="117"/>
                  </a:cubicBezTo>
                  <a:cubicBezTo>
                    <a:pt x="169" y="110"/>
                    <a:pt x="169" y="110"/>
                    <a:pt x="169" y="110"/>
                  </a:cubicBezTo>
                  <a:cubicBezTo>
                    <a:pt x="173" y="106"/>
                    <a:pt x="173" y="106"/>
                    <a:pt x="173" y="106"/>
                  </a:cubicBezTo>
                  <a:cubicBezTo>
                    <a:pt x="184" y="102"/>
                    <a:pt x="184" y="102"/>
                    <a:pt x="184" y="102"/>
                  </a:cubicBezTo>
                  <a:cubicBezTo>
                    <a:pt x="184" y="98"/>
                    <a:pt x="184" y="98"/>
                    <a:pt x="184" y="98"/>
                  </a:cubicBezTo>
                  <a:cubicBezTo>
                    <a:pt x="200" y="94"/>
                    <a:pt x="200" y="94"/>
                    <a:pt x="200" y="94"/>
                  </a:cubicBezTo>
                  <a:cubicBezTo>
                    <a:pt x="200" y="93"/>
                    <a:pt x="200" y="93"/>
                    <a:pt x="200" y="93"/>
                  </a:cubicBezTo>
                  <a:close/>
                </a:path>
              </a:pathLst>
            </a:custGeom>
            <a:solidFill>
              <a:srgbClr val="F5AC00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10"/>
            <p:cNvSpPr/>
            <p:nvPr/>
          </p:nvSpPr>
          <p:spPr>
            <a:xfrm>
              <a:off x="10210310" y="2413982"/>
              <a:ext cx="95294" cy="133746"/>
            </a:xfrm>
            <a:custGeom>
              <a:avLst/>
              <a:gdLst/>
              <a:ahLst/>
              <a:cxnLst/>
              <a:rect l="l" t="t" r="r" b="b"/>
              <a:pathLst>
                <a:path w="24" h="34" extrusionOk="0">
                  <a:moveTo>
                    <a:pt x="22" y="7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4"/>
                    <a:pt x="23" y="11"/>
                    <a:pt x="22" y="9"/>
                  </a:cubicBezTo>
                  <a:lnTo>
                    <a:pt x="22" y="7"/>
                  </a:lnTo>
                  <a:close/>
                </a:path>
              </a:pathLst>
            </a:custGeom>
            <a:solidFill>
              <a:schemeClr val="bg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10"/>
            <p:cNvSpPr/>
            <p:nvPr/>
          </p:nvSpPr>
          <p:spPr>
            <a:xfrm>
              <a:off x="8849441" y="2370515"/>
              <a:ext cx="886069" cy="526626"/>
            </a:xfrm>
            <a:custGeom>
              <a:avLst/>
              <a:gdLst/>
              <a:ahLst/>
              <a:cxnLst/>
              <a:rect l="l" t="t" r="r" b="b"/>
              <a:pathLst>
                <a:path w="224" h="133" extrusionOk="0">
                  <a:moveTo>
                    <a:pt x="0" y="71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181" y="130"/>
                    <a:pt x="181" y="130"/>
                    <a:pt x="181" y="130"/>
                  </a:cubicBezTo>
                  <a:cubicBezTo>
                    <a:pt x="182" y="130"/>
                    <a:pt x="186" y="133"/>
                    <a:pt x="191" y="133"/>
                  </a:cubicBezTo>
                  <a:cubicBezTo>
                    <a:pt x="191" y="133"/>
                    <a:pt x="191" y="133"/>
                    <a:pt x="191" y="133"/>
                  </a:cubicBezTo>
                  <a:cubicBezTo>
                    <a:pt x="192" y="133"/>
                    <a:pt x="192" y="133"/>
                    <a:pt x="192" y="133"/>
                  </a:cubicBezTo>
                  <a:cubicBezTo>
                    <a:pt x="195" y="133"/>
                    <a:pt x="197" y="132"/>
                    <a:pt x="198" y="130"/>
                  </a:cubicBezTo>
                  <a:cubicBezTo>
                    <a:pt x="204" y="124"/>
                    <a:pt x="209" y="119"/>
                    <a:pt x="211" y="118"/>
                  </a:cubicBezTo>
                  <a:cubicBezTo>
                    <a:pt x="211" y="118"/>
                    <a:pt x="211" y="118"/>
                    <a:pt x="211" y="118"/>
                  </a:cubicBezTo>
                  <a:cubicBezTo>
                    <a:pt x="211" y="113"/>
                    <a:pt x="211" y="113"/>
                    <a:pt x="211" y="113"/>
                  </a:cubicBezTo>
                  <a:cubicBezTo>
                    <a:pt x="215" y="107"/>
                    <a:pt x="215" y="107"/>
                    <a:pt x="215" y="107"/>
                  </a:cubicBezTo>
                  <a:cubicBezTo>
                    <a:pt x="215" y="92"/>
                    <a:pt x="215" y="92"/>
                    <a:pt x="215" y="92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5" y="79"/>
                    <a:pt x="205" y="79"/>
                    <a:pt x="205" y="79"/>
                  </a:cubicBezTo>
                  <a:cubicBezTo>
                    <a:pt x="205" y="78"/>
                    <a:pt x="206" y="78"/>
                    <a:pt x="206" y="78"/>
                  </a:cubicBezTo>
                  <a:cubicBezTo>
                    <a:pt x="206" y="78"/>
                    <a:pt x="206" y="78"/>
                    <a:pt x="206" y="78"/>
                  </a:cubicBezTo>
                  <a:cubicBezTo>
                    <a:pt x="206" y="78"/>
                    <a:pt x="206" y="78"/>
                    <a:pt x="206" y="78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9" y="69"/>
                    <a:pt x="209" y="69"/>
                    <a:pt x="209" y="69"/>
                  </a:cubicBezTo>
                  <a:cubicBezTo>
                    <a:pt x="215" y="60"/>
                    <a:pt x="215" y="60"/>
                    <a:pt x="215" y="60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224" y="46"/>
                    <a:pt x="224" y="46"/>
                    <a:pt x="224" y="46"/>
                  </a:cubicBezTo>
                  <a:cubicBezTo>
                    <a:pt x="223" y="46"/>
                    <a:pt x="223" y="46"/>
                    <a:pt x="223" y="46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15" y="37"/>
                    <a:pt x="215" y="37"/>
                    <a:pt x="215" y="37"/>
                  </a:cubicBezTo>
                  <a:cubicBezTo>
                    <a:pt x="213" y="30"/>
                    <a:pt x="213" y="30"/>
                    <a:pt x="213" y="30"/>
                  </a:cubicBezTo>
                  <a:cubicBezTo>
                    <a:pt x="209" y="21"/>
                    <a:pt x="209" y="21"/>
                    <a:pt x="209" y="21"/>
                  </a:cubicBezTo>
                  <a:cubicBezTo>
                    <a:pt x="209" y="21"/>
                    <a:pt x="209" y="21"/>
                    <a:pt x="209" y="21"/>
                  </a:cubicBezTo>
                  <a:cubicBezTo>
                    <a:pt x="208" y="21"/>
                    <a:pt x="208" y="21"/>
                    <a:pt x="208" y="21"/>
                  </a:cubicBezTo>
                  <a:cubicBezTo>
                    <a:pt x="204" y="24"/>
                    <a:pt x="204" y="24"/>
                    <a:pt x="204" y="24"/>
                  </a:cubicBezTo>
                  <a:cubicBezTo>
                    <a:pt x="206" y="21"/>
                    <a:pt x="206" y="21"/>
                    <a:pt x="206" y="21"/>
                  </a:cubicBezTo>
                  <a:cubicBezTo>
                    <a:pt x="205" y="20"/>
                    <a:pt x="205" y="18"/>
                    <a:pt x="205" y="16"/>
                  </a:cubicBezTo>
                  <a:cubicBezTo>
                    <a:pt x="205" y="8"/>
                    <a:pt x="204" y="3"/>
                    <a:pt x="204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0" y="71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10"/>
            <p:cNvSpPr/>
            <p:nvPr/>
          </p:nvSpPr>
          <p:spPr>
            <a:xfrm>
              <a:off x="2130361" y="1412557"/>
              <a:ext cx="1203717" cy="810837"/>
            </a:xfrm>
            <a:custGeom>
              <a:avLst/>
              <a:gdLst/>
              <a:ahLst/>
              <a:cxnLst/>
              <a:rect l="l" t="t" r="r" b="b"/>
              <a:pathLst>
                <a:path w="304" h="205" extrusionOk="0">
                  <a:moveTo>
                    <a:pt x="287" y="205"/>
                  </a:moveTo>
                  <a:cubicBezTo>
                    <a:pt x="287" y="179"/>
                    <a:pt x="287" y="179"/>
                    <a:pt x="287" y="179"/>
                  </a:cubicBezTo>
                  <a:cubicBezTo>
                    <a:pt x="285" y="160"/>
                    <a:pt x="285" y="160"/>
                    <a:pt x="285" y="160"/>
                  </a:cubicBezTo>
                  <a:cubicBezTo>
                    <a:pt x="287" y="130"/>
                    <a:pt x="287" y="130"/>
                    <a:pt x="287" y="130"/>
                  </a:cubicBezTo>
                  <a:cubicBezTo>
                    <a:pt x="292" y="115"/>
                    <a:pt x="292" y="115"/>
                    <a:pt x="292" y="115"/>
                  </a:cubicBezTo>
                  <a:cubicBezTo>
                    <a:pt x="292" y="103"/>
                    <a:pt x="292" y="103"/>
                    <a:pt x="292" y="103"/>
                  </a:cubicBezTo>
                  <a:cubicBezTo>
                    <a:pt x="289" y="82"/>
                    <a:pt x="289" y="82"/>
                    <a:pt x="289" y="82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9" y="68"/>
                    <a:pt x="289" y="68"/>
                    <a:pt x="289" y="68"/>
                  </a:cubicBezTo>
                  <a:cubicBezTo>
                    <a:pt x="304" y="56"/>
                    <a:pt x="304" y="56"/>
                    <a:pt x="304" y="56"/>
                  </a:cubicBezTo>
                  <a:cubicBezTo>
                    <a:pt x="304" y="30"/>
                    <a:pt x="304" y="30"/>
                    <a:pt x="304" y="30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294" y="15"/>
                    <a:pt x="294" y="15"/>
                    <a:pt x="294" y="15"/>
                  </a:cubicBezTo>
                  <a:cubicBezTo>
                    <a:pt x="294" y="15"/>
                    <a:pt x="291" y="15"/>
                    <a:pt x="288" y="15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86" y="16"/>
                    <a:pt x="286" y="16"/>
                    <a:pt x="286" y="16"/>
                  </a:cubicBezTo>
                  <a:cubicBezTo>
                    <a:pt x="285" y="16"/>
                    <a:pt x="283" y="16"/>
                    <a:pt x="281" y="16"/>
                  </a:cubicBezTo>
                  <a:cubicBezTo>
                    <a:pt x="277" y="16"/>
                    <a:pt x="273" y="15"/>
                    <a:pt x="270" y="15"/>
                  </a:cubicBezTo>
                  <a:cubicBezTo>
                    <a:pt x="267" y="15"/>
                    <a:pt x="264" y="15"/>
                    <a:pt x="260" y="15"/>
                  </a:cubicBezTo>
                  <a:cubicBezTo>
                    <a:pt x="254" y="15"/>
                    <a:pt x="249" y="15"/>
                    <a:pt x="249" y="15"/>
                  </a:cubicBezTo>
                  <a:cubicBezTo>
                    <a:pt x="210" y="15"/>
                    <a:pt x="210" y="15"/>
                    <a:pt x="210" y="15"/>
                  </a:cubicBezTo>
                  <a:cubicBezTo>
                    <a:pt x="193" y="30"/>
                    <a:pt x="193" y="30"/>
                    <a:pt x="193" y="30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7" y="168"/>
                    <a:pt x="7" y="168"/>
                    <a:pt x="7" y="168"/>
                  </a:cubicBezTo>
                  <a:cubicBezTo>
                    <a:pt x="11" y="172"/>
                    <a:pt x="11" y="172"/>
                    <a:pt x="11" y="172"/>
                  </a:cubicBezTo>
                  <a:cubicBezTo>
                    <a:pt x="11" y="180"/>
                    <a:pt x="11" y="180"/>
                    <a:pt x="11" y="180"/>
                  </a:cubicBezTo>
                  <a:cubicBezTo>
                    <a:pt x="7" y="180"/>
                    <a:pt x="7" y="180"/>
                    <a:pt x="7" y="180"/>
                  </a:cubicBezTo>
                  <a:cubicBezTo>
                    <a:pt x="4" y="187"/>
                    <a:pt x="4" y="187"/>
                    <a:pt x="4" y="187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69" y="205"/>
                    <a:pt x="169" y="205"/>
                    <a:pt x="169" y="205"/>
                  </a:cubicBezTo>
                  <a:lnTo>
                    <a:pt x="287" y="205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10"/>
            <p:cNvSpPr/>
            <p:nvPr/>
          </p:nvSpPr>
          <p:spPr>
            <a:xfrm>
              <a:off x="5405474" y="3189710"/>
              <a:ext cx="1332448" cy="708855"/>
            </a:xfrm>
            <a:custGeom>
              <a:avLst/>
              <a:gdLst/>
              <a:ahLst/>
              <a:cxnLst/>
              <a:rect l="l" t="t" r="r" b="b"/>
              <a:pathLst>
                <a:path w="337" h="179" extrusionOk="0">
                  <a:moveTo>
                    <a:pt x="337" y="84"/>
                  </a:moveTo>
                  <a:cubicBezTo>
                    <a:pt x="331" y="78"/>
                    <a:pt x="331" y="78"/>
                    <a:pt x="331" y="78"/>
                  </a:cubicBezTo>
                  <a:cubicBezTo>
                    <a:pt x="325" y="74"/>
                    <a:pt x="325" y="74"/>
                    <a:pt x="325" y="74"/>
                  </a:cubicBezTo>
                  <a:cubicBezTo>
                    <a:pt x="325" y="40"/>
                    <a:pt x="325" y="40"/>
                    <a:pt x="325" y="40"/>
                  </a:cubicBezTo>
                  <a:cubicBezTo>
                    <a:pt x="325" y="40"/>
                    <a:pt x="325" y="40"/>
                    <a:pt x="325" y="40"/>
                  </a:cubicBezTo>
                  <a:cubicBezTo>
                    <a:pt x="325" y="39"/>
                    <a:pt x="325" y="39"/>
                    <a:pt x="325" y="39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17" y="40"/>
                    <a:pt x="117" y="40"/>
                    <a:pt x="117" y="40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40" y="137"/>
                    <a:pt x="140" y="137"/>
                    <a:pt x="140" y="137"/>
                  </a:cubicBezTo>
                  <a:cubicBezTo>
                    <a:pt x="140" y="144"/>
                    <a:pt x="140" y="144"/>
                    <a:pt x="140" y="144"/>
                  </a:cubicBezTo>
                  <a:cubicBezTo>
                    <a:pt x="140" y="144"/>
                    <a:pt x="140" y="144"/>
                    <a:pt x="140" y="144"/>
                  </a:cubicBezTo>
                  <a:cubicBezTo>
                    <a:pt x="141" y="145"/>
                    <a:pt x="144" y="149"/>
                    <a:pt x="147" y="149"/>
                  </a:cubicBezTo>
                  <a:cubicBezTo>
                    <a:pt x="155" y="149"/>
                    <a:pt x="155" y="149"/>
                    <a:pt x="155" y="149"/>
                  </a:cubicBezTo>
                  <a:cubicBezTo>
                    <a:pt x="156" y="149"/>
                    <a:pt x="156" y="149"/>
                    <a:pt x="156" y="149"/>
                  </a:cubicBezTo>
                  <a:cubicBezTo>
                    <a:pt x="156" y="149"/>
                    <a:pt x="156" y="149"/>
                    <a:pt x="156" y="149"/>
                  </a:cubicBezTo>
                  <a:cubicBezTo>
                    <a:pt x="156" y="148"/>
                    <a:pt x="156" y="148"/>
                    <a:pt x="157" y="148"/>
                  </a:cubicBezTo>
                  <a:cubicBezTo>
                    <a:pt x="157" y="148"/>
                    <a:pt x="158" y="149"/>
                    <a:pt x="159" y="149"/>
                  </a:cubicBezTo>
                  <a:cubicBezTo>
                    <a:pt x="161" y="150"/>
                    <a:pt x="162" y="150"/>
                    <a:pt x="163" y="150"/>
                  </a:cubicBezTo>
                  <a:cubicBezTo>
                    <a:pt x="165" y="150"/>
                    <a:pt x="167" y="149"/>
                    <a:pt x="168" y="149"/>
                  </a:cubicBezTo>
                  <a:cubicBezTo>
                    <a:pt x="178" y="150"/>
                    <a:pt x="178" y="150"/>
                    <a:pt x="178" y="150"/>
                  </a:cubicBezTo>
                  <a:cubicBezTo>
                    <a:pt x="185" y="155"/>
                    <a:pt x="185" y="155"/>
                    <a:pt x="185" y="155"/>
                  </a:cubicBezTo>
                  <a:cubicBezTo>
                    <a:pt x="189" y="160"/>
                    <a:pt x="189" y="160"/>
                    <a:pt x="189" y="160"/>
                  </a:cubicBezTo>
                  <a:cubicBezTo>
                    <a:pt x="189" y="163"/>
                    <a:pt x="189" y="163"/>
                    <a:pt x="189" y="163"/>
                  </a:cubicBezTo>
                  <a:cubicBezTo>
                    <a:pt x="193" y="167"/>
                    <a:pt x="193" y="167"/>
                    <a:pt x="193" y="167"/>
                  </a:cubicBezTo>
                  <a:cubicBezTo>
                    <a:pt x="197" y="167"/>
                    <a:pt x="197" y="167"/>
                    <a:pt x="197" y="167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7" y="163"/>
                    <a:pt x="207" y="163"/>
                    <a:pt x="207" y="163"/>
                  </a:cubicBezTo>
                  <a:cubicBezTo>
                    <a:pt x="207" y="167"/>
                    <a:pt x="207" y="167"/>
                    <a:pt x="207" y="167"/>
                  </a:cubicBezTo>
                  <a:cubicBezTo>
                    <a:pt x="246" y="167"/>
                    <a:pt x="246" y="167"/>
                    <a:pt x="246" y="167"/>
                  </a:cubicBezTo>
                  <a:cubicBezTo>
                    <a:pt x="246" y="177"/>
                    <a:pt x="246" y="177"/>
                    <a:pt x="246" y="177"/>
                  </a:cubicBezTo>
                  <a:cubicBezTo>
                    <a:pt x="262" y="177"/>
                    <a:pt x="262" y="177"/>
                    <a:pt x="262" y="177"/>
                  </a:cubicBezTo>
                  <a:cubicBezTo>
                    <a:pt x="262" y="178"/>
                    <a:pt x="263" y="178"/>
                    <a:pt x="264" y="179"/>
                  </a:cubicBezTo>
                  <a:cubicBezTo>
                    <a:pt x="265" y="179"/>
                    <a:pt x="266" y="178"/>
                    <a:pt x="266" y="177"/>
                  </a:cubicBezTo>
                  <a:cubicBezTo>
                    <a:pt x="268" y="175"/>
                    <a:pt x="271" y="174"/>
                    <a:pt x="271" y="174"/>
                  </a:cubicBezTo>
                  <a:cubicBezTo>
                    <a:pt x="272" y="173"/>
                    <a:pt x="272" y="173"/>
                    <a:pt x="272" y="173"/>
                  </a:cubicBezTo>
                  <a:cubicBezTo>
                    <a:pt x="272" y="173"/>
                    <a:pt x="272" y="173"/>
                    <a:pt x="272" y="173"/>
                  </a:cubicBezTo>
                  <a:cubicBezTo>
                    <a:pt x="273" y="172"/>
                    <a:pt x="275" y="171"/>
                    <a:pt x="276" y="171"/>
                  </a:cubicBezTo>
                  <a:cubicBezTo>
                    <a:pt x="279" y="171"/>
                    <a:pt x="279" y="171"/>
                    <a:pt x="279" y="171"/>
                  </a:cubicBezTo>
                  <a:cubicBezTo>
                    <a:pt x="291" y="170"/>
                    <a:pt x="291" y="170"/>
                    <a:pt x="291" y="170"/>
                  </a:cubicBezTo>
                  <a:cubicBezTo>
                    <a:pt x="292" y="169"/>
                    <a:pt x="292" y="169"/>
                    <a:pt x="292" y="169"/>
                  </a:cubicBezTo>
                  <a:cubicBezTo>
                    <a:pt x="292" y="168"/>
                    <a:pt x="295" y="166"/>
                    <a:pt x="298" y="166"/>
                  </a:cubicBezTo>
                  <a:cubicBezTo>
                    <a:pt x="298" y="166"/>
                    <a:pt x="299" y="166"/>
                    <a:pt x="300" y="166"/>
                  </a:cubicBezTo>
                  <a:cubicBezTo>
                    <a:pt x="304" y="168"/>
                    <a:pt x="307" y="172"/>
                    <a:pt x="308" y="173"/>
                  </a:cubicBezTo>
                  <a:cubicBezTo>
                    <a:pt x="308" y="174"/>
                    <a:pt x="308" y="174"/>
                    <a:pt x="308" y="174"/>
                  </a:cubicBezTo>
                  <a:cubicBezTo>
                    <a:pt x="316" y="175"/>
                    <a:pt x="316" y="175"/>
                    <a:pt x="316" y="175"/>
                  </a:cubicBezTo>
                  <a:cubicBezTo>
                    <a:pt x="316" y="176"/>
                    <a:pt x="316" y="178"/>
                    <a:pt x="318" y="179"/>
                  </a:cubicBezTo>
                  <a:cubicBezTo>
                    <a:pt x="318" y="179"/>
                    <a:pt x="318" y="179"/>
                    <a:pt x="318" y="179"/>
                  </a:cubicBezTo>
                  <a:cubicBezTo>
                    <a:pt x="319" y="179"/>
                    <a:pt x="319" y="179"/>
                    <a:pt x="319" y="179"/>
                  </a:cubicBezTo>
                  <a:cubicBezTo>
                    <a:pt x="319" y="179"/>
                    <a:pt x="319" y="179"/>
                    <a:pt x="320" y="179"/>
                  </a:cubicBezTo>
                  <a:cubicBezTo>
                    <a:pt x="323" y="177"/>
                    <a:pt x="323" y="177"/>
                    <a:pt x="323" y="177"/>
                  </a:cubicBezTo>
                  <a:cubicBezTo>
                    <a:pt x="325" y="179"/>
                    <a:pt x="325" y="179"/>
                    <a:pt x="325" y="179"/>
                  </a:cubicBezTo>
                  <a:cubicBezTo>
                    <a:pt x="337" y="179"/>
                    <a:pt x="337" y="179"/>
                    <a:pt x="337" y="179"/>
                  </a:cubicBezTo>
                  <a:cubicBezTo>
                    <a:pt x="337" y="179"/>
                    <a:pt x="337" y="179"/>
                    <a:pt x="337" y="179"/>
                  </a:cubicBezTo>
                  <a:lnTo>
                    <a:pt x="337" y="84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10"/>
            <p:cNvSpPr/>
            <p:nvPr/>
          </p:nvSpPr>
          <p:spPr>
            <a:xfrm>
              <a:off x="8185725" y="2408967"/>
              <a:ext cx="663716" cy="665388"/>
            </a:xfrm>
            <a:custGeom>
              <a:avLst/>
              <a:gdLst/>
              <a:ahLst/>
              <a:cxnLst/>
              <a:rect l="l" t="t" r="r" b="b"/>
              <a:pathLst>
                <a:path w="168" h="168" extrusionOk="0">
                  <a:moveTo>
                    <a:pt x="0" y="13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10" y="138"/>
                    <a:pt x="10" y="138"/>
                    <a:pt x="10" y="138"/>
                  </a:cubicBezTo>
                  <a:cubicBezTo>
                    <a:pt x="15" y="144"/>
                    <a:pt x="15" y="144"/>
                    <a:pt x="15" y="144"/>
                  </a:cubicBezTo>
                  <a:cubicBezTo>
                    <a:pt x="20" y="150"/>
                    <a:pt x="20" y="150"/>
                    <a:pt x="20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5" y="151"/>
                    <a:pt x="46" y="156"/>
                    <a:pt x="49" y="156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2" y="156"/>
                    <a:pt x="54" y="155"/>
                    <a:pt x="57" y="155"/>
                  </a:cubicBezTo>
                  <a:cubicBezTo>
                    <a:pt x="58" y="155"/>
                    <a:pt x="59" y="156"/>
                    <a:pt x="60" y="156"/>
                  </a:cubicBezTo>
                  <a:cubicBezTo>
                    <a:pt x="63" y="159"/>
                    <a:pt x="69" y="159"/>
                    <a:pt x="69" y="159"/>
                  </a:cubicBezTo>
                  <a:cubicBezTo>
                    <a:pt x="82" y="159"/>
                    <a:pt x="82" y="159"/>
                    <a:pt x="82" y="159"/>
                  </a:cubicBezTo>
                  <a:cubicBezTo>
                    <a:pt x="89" y="166"/>
                    <a:pt x="89" y="166"/>
                    <a:pt x="89" y="166"/>
                  </a:cubicBezTo>
                  <a:cubicBezTo>
                    <a:pt x="91" y="168"/>
                    <a:pt x="91" y="168"/>
                    <a:pt x="91" y="168"/>
                  </a:cubicBezTo>
                  <a:cubicBezTo>
                    <a:pt x="91" y="167"/>
                    <a:pt x="91" y="167"/>
                    <a:pt x="91" y="167"/>
                  </a:cubicBezTo>
                  <a:cubicBezTo>
                    <a:pt x="91" y="165"/>
                    <a:pt x="91" y="165"/>
                    <a:pt x="91" y="165"/>
                  </a:cubicBezTo>
                  <a:cubicBezTo>
                    <a:pt x="92" y="165"/>
                    <a:pt x="100" y="160"/>
                    <a:pt x="105" y="157"/>
                  </a:cubicBezTo>
                  <a:cubicBezTo>
                    <a:pt x="107" y="156"/>
                    <a:pt x="108" y="154"/>
                    <a:pt x="107" y="152"/>
                  </a:cubicBezTo>
                  <a:cubicBezTo>
                    <a:pt x="107" y="151"/>
                    <a:pt x="107" y="150"/>
                    <a:pt x="110" y="150"/>
                  </a:cubicBezTo>
                  <a:cubicBezTo>
                    <a:pt x="116" y="148"/>
                    <a:pt x="123" y="145"/>
                    <a:pt x="123" y="145"/>
                  </a:cubicBezTo>
                  <a:cubicBezTo>
                    <a:pt x="130" y="139"/>
                    <a:pt x="130" y="139"/>
                    <a:pt x="130" y="139"/>
                  </a:cubicBezTo>
                  <a:cubicBezTo>
                    <a:pt x="131" y="140"/>
                    <a:pt x="131" y="140"/>
                    <a:pt x="131" y="140"/>
                  </a:cubicBezTo>
                  <a:cubicBezTo>
                    <a:pt x="132" y="140"/>
                    <a:pt x="133" y="140"/>
                    <a:pt x="134" y="139"/>
                  </a:cubicBezTo>
                  <a:cubicBezTo>
                    <a:pt x="136" y="136"/>
                    <a:pt x="136" y="136"/>
                    <a:pt x="136" y="136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61" y="106"/>
                    <a:pt x="161" y="106"/>
                    <a:pt x="161" y="106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61" y="96"/>
                    <a:pt x="161" y="95"/>
                    <a:pt x="161" y="94"/>
                  </a:cubicBezTo>
                  <a:cubicBezTo>
                    <a:pt x="161" y="92"/>
                    <a:pt x="161" y="91"/>
                    <a:pt x="161" y="89"/>
                  </a:cubicBezTo>
                  <a:cubicBezTo>
                    <a:pt x="162" y="87"/>
                    <a:pt x="161" y="84"/>
                    <a:pt x="161" y="82"/>
                  </a:cubicBezTo>
                  <a:cubicBezTo>
                    <a:pt x="161" y="78"/>
                    <a:pt x="161" y="78"/>
                    <a:pt x="161" y="78"/>
                  </a:cubicBezTo>
                  <a:cubicBezTo>
                    <a:pt x="166" y="65"/>
                    <a:pt x="166" y="65"/>
                    <a:pt x="166" y="65"/>
                  </a:cubicBezTo>
                  <a:cubicBezTo>
                    <a:pt x="168" y="61"/>
                    <a:pt x="168" y="61"/>
                    <a:pt x="168" y="61"/>
                  </a:cubicBezTo>
                  <a:cubicBezTo>
                    <a:pt x="168" y="2"/>
                    <a:pt x="168" y="2"/>
                    <a:pt x="168" y="2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1" y="13"/>
                    <a:pt x="1" y="13"/>
                    <a:pt x="1" y="13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10"/>
            <p:cNvSpPr/>
            <p:nvPr/>
          </p:nvSpPr>
          <p:spPr>
            <a:xfrm>
              <a:off x="5239963" y="885931"/>
              <a:ext cx="1135172" cy="608546"/>
            </a:xfrm>
            <a:custGeom>
              <a:avLst/>
              <a:gdLst/>
              <a:ahLst/>
              <a:cxnLst/>
              <a:rect l="l" t="t" r="r" b="b"/>
              <a:pathLst>
                <a:path w="679" h="364" extrusionOk="0">
                  <a:moveTo>
                    <a:pt x="0" y="364"/>
                  </a:moveTo>
                  <a:lnTo>
                    <a:pt x="2" y="364"/>
                  </a:lnTo>
                  <a:lnTo>
                    <a:pt x="679" y="364"/>
                  </a:lnTo>
                  <a:lnTo>
                    <a:pt x="679" y="362"/>
                  </a:lnTo>
                  <a:lnTo>
                    <a:pt x="679" y="362"/>
                  </a:lnTo>
                  <a:lnTo>
                    <a:pt x="674" y="319"/>
                  </a:lnTo>
                  <a:lnTo>
                    <a:pt x="674" y="291"/>
                  </a:lnTo>
                  <a:lnTo>
                    <a:pt x="645" y="241"/>
                  </a:lnTo>
                  <a:lnTo>
                    <a:pt x="645" y="163"/>
                  </a:lnTo>
                  <a:lnTo>
                    <a:pt x="622" y="118"/>
                  </a:lnTo>
                  <a:lnTo>
                    <a:pt x="622" y="0"/>
                  </a:lnTo>
                  <a:lnTo>
                    <a:pt x="0" y="0"/>
                  </a:lnTo>
                  <a:lnTo>
                    <a:pt x="0" y="364"/>
                  </a:lnTo>
                  <a:lnTo>
                    <a:pt x="0" y="364"/>
                  </a:lnTo>
                  <a:lnTo>
                    <a:pt x="0" y="364"/>
                  </a:lnTo>
                  <a:lnTo>
                    <a:pt x="0" y="364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0"/>
            <p:cNvSpPr/>
            <p:nvPr/>
          </p:nvSpPr>
          <p:spPr>
            <a:xfrm>
              <a:off x="8220833" y="3328472"/>
              <a:ext cx="1395977" cy="648669"/>
            </a:xfrm>
            <a:custGeom>
              <a:avLst/>
              <a:gdLst/>
              <a:ahLst/>
              <a:cxnLst/>
              <a:rect l="l" t="t" r="r" b="b"/>
              <a:pathLst>
                <a:path w="353" h="164" extrusionOk="0">
                  <a:moveTo>
                    <a:pt x="106" y="15"/>
                  </a:moveTo>
                  <a:cubicBezTo>
                    <a:pt x="103" y="22"/>
                    <a:pt x="103" y="22"/>
                    <a:pt x="103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4" y="26"/>
                    <a:pt x="94" y="27"/>
                    <a:pt x="94" y="28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9" y="65"/>
                    <a:pt x="7" y="65"/>
                  </a:cubicBezTo>
                  <a:cubicBezTo>
                    <a:pt x="5" y="65"/>
                    <a:pt x="4" y="68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5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73" y="72"/>
                    <a:pt x="74" y="71"/>
                    <a:pt x="75" y="71"/>
                  </a:cubicBezTo>
                  <a:cubicBezTo>
                    <a:pt x="76" y="71"/>
                    <a:pt x="78" y="70"/>
                    <a:pt x="95" y="70"/>
                  </a:cubicBezTo>
                  <a:cubicBezTo>
                    <a:pt x="109" y="70"/>
                    <a:pt x="127" y="70"/>
                    <a:pt x="140" y="71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54" y="78"/>
                    <a:pt x="154" y="78"/>
                    <a:pt x="154" y="78"/>
                  </a:cubicBezTo>
                  <a:cubicBezTo>
                    <a:pt x="165" y="88"/>
                    <a:pt x="165" y="88"/>
                    <a:pt x="165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6" y="95"/>
                    <a:pt x="206" y="95"/>
                    <a:pt x="206" y="95"/>
                  </a:cubicBezTo>
                  <a:cubicBezTo>
                    <a:pt x="211" y="99"/>
                    <a:pt x="211" y="99"/>
                    <a:pt x="211" y="99"/>
                  </a:cubicBezTo>
                  <a:cubicBezTo>
                    <a:pt x="211" y="107"/>
                    <a:pt x="211" y="107"/>
                    <a:pt x="211" y="107"/>
                  </a:cubicBezTo>
                  <a:cubicBezTo>
                    <a:pt x="220" y="114"/>
                    <a:pt x="220" y="114"/>
                    <a:pt x="220" y="114"/>
                  </a:cubicBezTo>
                  <a:cubicBezTo>
                    <a:pt x="226" y="122"/>
                    <a:pt x="226" y="122"/>
                    <a:pt x="226" y="122"/>
                  </a:cubicBezTo>
                  <a:cubicBezTo>
                    <a:pt x="230" y="125"/>
                    <a:pt x="230" y="125"/>
                    <a:pt x="230" y="125"/>
                  </a:cubicBezTo>
                  <a:cubicBezTo>
                    <a:pt x="230" y="125"/>
                    <a:pt x="230" y="125"/>
                    <a:pt x="230" y="125"/>
                  </a:cubicBezTo>
                  <a:cubicBezTo>
                    <a:pt x="239" y="132"/>
                    <a:pt x="239" y="132"/>
                    <a:pt x="239" y="132"/>
                  </a:cubicBezTo>
                  <a:cubicBezTo>
                    <a:pt x="239" y="144"/>
                    <a:pt x="239" y="144"/>
                    <a:pt x="239" y="144"/>
                  </a:cubicBezTo>
                  <a:cubicBezTo>
                    <a:pt x="254" y="163"/>
                    <a:pt x="254" y="163"/>
                    <a:pt x="254" y="163"/>
                  </a:cubicBezTo>
                  <a:cubicBezTo>
                    <a:pt x="255" y="163"/>
                    <a:pt x="255" y="163"/>
                    <a:pt x="255" y="163"/>
                  </a:cubicBezTo>
                  <a:cubicBezTo>
                    <a:pt x="255" y="163"/>
                    <a:pt x="255" y="163"/>
                    <a:pt x="255" y="163"/>
                  </a:cubicBezTo>
                  <a:cubicBezTo>
                    <a:pt x="255" y="163"/>
                    <a:pt x="255" y="163"/>
                    <a:pt x="255" y="163"/>
                  </a:cubicBezTo>
                  <a:cubicBezTo>
                    <a:pt x="255" y="163"/>
                    <a:pt x="255" y="163"/>
                    <a:pt x="255" y="163"/>
                  </a:cubicBezTo>
                  <a:cubicBezTo>
                    <a:pt x="255" y="164"/>
                    <a:pt x="255" y="164"/>
                    <a:pt x="255" y="164"/>
                  </a:cubicBezTo>
                  <a:cubicBezTo>
                    <a:pt x="271" y="160"/>
                    <a:pt x="271" y="160"/>
                    <a:pt x="271" y="160"/>
                  </a:cubicBezTo>
                  <a:cubicBezTo>
                    <a:pt x="271" y="152"/>
                    <a:pt x="271" y="152"/>
                    <a:pt x="271" y="152"/>
                  </a:cubicBezTo>
                  <a:cubicBezTo>
                    <a:pt x="278" y="141"/>
                    <a:pt x="278" y="141"/>
                    <a:pt x="278" y="141"/>
                  </a:cubicBezTo>
                  <a:cubicBezTo>
                    <a:pt x="298" y="133"/>
                    <a:pt x="298" y="133"/>
                    <a:pt x="298" y="133"/>
                  </a:cubicBezTo>
                  <a:cubicBezTo>
                    <a:pt x="314" y="133"/>
                    <a:pt x="314" y="133"/>
                    <a:pt x="314" y="133"/>
                  </a:cubicBezTo>
                  <a:cubicBezTo>
                    <a:pt x="325" y="125"/>
                    <a:pt x="325" y="125"/>
                    <a:pt x="325" y="125"/>
                  </a:cubicBezTo>
                  <a:cubicBezTo>
                    <a:pt x="325" y="121"/>
                    <a:pt x="325" y="121"/>
                    <a:pt x="325" y="121"/>
                  </a:cubicBezTo>
                  <a:cubicBezTo>
                    <a:pt x="325" y="113"/>
                    <a:pt x="325" y="113"/>
                    <a:pt x="325" y="113"/>
                  </a:cubicBezTo>
                  <a:cubicBezTo>
                    <a:pt x="317" y="113"/>
                    <a:pt x="317" y="113"/>
                    <a:pt x="317" y="113"/>
                  </a:cubicBezTo>
                  <a:cubicBezTo>
                    <a:pt x="317" y="117"/>
                    <a:pt x="317" y="117"/>
                    <a:pt x="317" y="117"/>
                  </a:cubicBezTo>
                  <a:cubicBezTo>
                    <a:pt x="314" y="117"/>
                    <a:pt x="314" y="117"/>
                    <a:pt x="314" y="117"/>
                  </a:cubicBezTo>
                  <a:cubicBezTo>
                    <a:pt x="314" y="113"/>
                    <a:pt x="314" y="113"/>
                    <a:pt x="314" y="113"/>
                  </a:cubicBezTo>
                  <a:cubicBezTo>
                    <a:pt x="317" y="109"/>
                    <a:pt x="317" y="109"/>
                    <a:pt x="317" y="109"/>
                  </a:cubicBezTo>
                  <a:cubicBezTo>
                    <a:pt x="317" y="105"/>
                    <a:pt x="317" y="105"/>
                    <a:pt x="317" y="105"/>
                  </a:cubicBezTo>
                  <a:cubicBezTo>
                    <a:pt x="321" y="102"/>
                    <a:pt x="321" y="102"/>
                    <a:pt x="321" y="102"/>
                  </a:cubicBezTo>
                  <a:cubicBezTo>
                    <a:pt x="321" y="98"/>
                    <a:pt x="321" y="98"/>
                    <a:pt x="321" y="98"/>
                  </a:cubicBezTo>
                  <a:cubicBezTo>
                    <a:pt x="310" y="94"/>
                    <a:pt x="310" y="94"/>
                    <a:pt x="310" y="94"/>
                  </a:cubicBezTo>
                  <a:cubicBezTo>
                    <a:pt x="317" y="94"/>
                    <a:pt x="317" y="94"/>
                    <a:pt x="317" y="94"/>
                  </a:cubicBezTo>
                  <a:cubicBezTo>
                    <a:pt x="321" y="90"/>
                    <a:pt x="321" y="90"/>
                    <a:pt x="321" y="90"/>
                  </a:cubicBezTo>
                  <a:cubicBezTo>
                    <a:pt x="325" y="94"/>
                    <a:pt x="325" y="94"/>
                    <a:pt x="325" y="94"/>
                  </a:cubicBezTo>
                  <a:cubicBezTo>
                    <a:pt x="329" y="98"/>
                    <a:pt x="329" y="98"/>
                    <a:pt x="329" y="98"/>
                  </a:cubicBezTo>
                  <a:cubicBezTo>
                    <a:pt x="337" y="98"/>
                    <a:pt x="337" y="98"/>
                    <a:pt x="337" y="98"/>
                  </a:cubicBezTo>
                  <a:cubicBezTo>
                    <a:pt x="341" y="98"/>
                    <a:pt x="341" y="98"/>
                    <a:pt x="341" y="98"/>
                  </a:cubicBezTo>
                  <a:cubicBezTo>
                    <a:pt x="349" y="86"/>
                    <a:pt x="349" y="86"/>
                    <a:pt x="349" y="86"/>
                  </a:cubicBezTo>
                  <a:cubicBezTo>
                    <a:pt x="353" y="86"/>
                    <a:pt x="353" y="86"/>
                    <a:pt x="353" y="86"/>
                  </a:cubicBezTo>
                  <a:cubicBezTo>
                    <a:pt x="349" y="74"/>
                    <a:pt x="349" y="74"/>
                    <a:pt x="349" y="74"/>
                  </a:cubicBezTo>
                  <a:cubicBezTo>
                    <a:pt x="349" y="70"/>
                    <a:pt x="349" y="70"/>
                    <a:pt x="349" y="70"/>
                  </a:cubicBezTo>
                  <a:cubicBezTo>
                    <a:pt x="341" y="82"/>
                    <a:pt x="341" y="82"/>
                    <a:pt x="341" y="82"/>
                  </a:cubicBezTo>
                  <a:cubicBezTo>
                    <a:pt x="337" y="78"/>
                    <a:pt x="337" y="78"/>
                    <a:pt x="337" y="78"/>
                  </a:cubicBezTo>
                  <a:cubicBezTo>
                    <a:pt x="337" y="70"/>
                    <a:pt x="337" y="70"/>
                    <a:pt x="337" y="70"/>
                  </a:cubicBezTo>
                  <a:cubicBezTo>
                    <a:pt x="317" y="70"/>
                    <a:pt x="317" y="70"/>
                    <a:pt x="317" y="70"/>
                  </a:cubicBezTo>
                  <a:cubicBezTo>
                    <a:pt x="314" y="55"/>
                    <a:pt x="314" y="55"/>
                    <a:pt x="314" y="55"/>
                  </a:cubicBezTo>
                  <a:cubicBezTo>
                    <a:pt x="317" y="55"/>
                    <a:pt x="317" y="55"/>
                    <a:pt x="317" y="55"/>
                  </a:cubicBezTo>
                  <a:cubicBezTo>
                    <a:pt x="317" y="62"/>
                    <a:pt x="317" y="62"/>
                    <a:pt x="317" y="62"/>
                  </a:cubicBezTo>
                  <a:cubicBezTo>
                    <a:pt x="321" y="66"/>
                    <a:pt x="321" y="66"/>
                    <a:pt x="321" y="66"/>
                  </a:cubicBezTo>
                  <a:cubicBezTo>
                    <a:pt x="325" y="66"/>
                    <a:pt x="325" y="66"/>
                    <a:pt x="325" y="66"/>
                  </a:cubicBezTo>
                  <a:cubicBezTo>
                    <a:pt x="333" y="59"/>
                    <a:pt x="333" y="59"/>
                    <a:pt x="333" y="59"/>
                  </a:cubicBezTo>
                  <a:cubicBezTo>
                    <a:pt x="337" y="59"/>
                    <a:pt x="337" y="59"/>
                    <a:pt x="337" y="59"/>
                  </a:cubicBezTo>
                  <a:cubicBezTo>
                    <a:pt x="341" y="59"/>
                    <a:pt x="341" y="59"/>
                    <a:pt x="341" y="59"/>
                  </a:cubicBezTo>
                  <a:cubicBezTo>
                    <a:pt x="346" y="59"/>
                    <a:pt x="346" y="59"/>
                    <a:pt x="346" y="59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47" y="57"/>
                    <a:pt x="347" y="57"/>
                    <a:pt x="347" y="57"/>
                  </a:cubicBezTo>
                  <a:cubicBezTo>
                    <a:pt x="345" y="47"/>
                    <a:pt x="345" y="47"/>
                    <a:pt x="345" y="47"/>
                  </a:cubicBezTo>
                  <a:cubicBezTo>
                    <a:pt x="341" y="47"/>
                    <a:pt x="341" y="47"/>
                    <a:pt x="341" y="47"/>
                  </a:cubicBezTo>
                  <a:cubicBezTo>
                    <a:pt x="345" y="35"/>
                    <a:pt x="345" y="35"/>
                    <a:pt x="345" y="35"/>
                  </a:cubicBezTo>
                  <a:cubicBezTo>
                    <a:pt x="345" y="23"/>
                    <a:pt x="345" y="23"/>
                    <a:pt x="345" y="23"/>
                  </a:cubicBezTo>
                  <a:cubicBezTo>
                    <a:pt x="333" y="23"/>
                    <a:pt x="333" y="23"/>
                    <a:pt x="333" y="23"/>
                  </a:cubicBezTo>
                  <a:cubicBezTo>
                    <a:pt x="329" y="23"/>
                    <a:pt x="329" y="23"/>
                    <a:pt x="329" y="23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21" y="16"/>
                    <a:pt x="321" y="16"/>
                    <a:pt x="321" y="16"/>
                  </a:cubicBezTo>
                  <a:cubicBezTo>
                    <a:pt x="329" y="16"/>
                    <a:pt x="329" y="16"/>
                    <a:pt x="329" y="16"/>
                  </a:cubicBezTo>
                  <a:cubicBezTo>
                    <a:pt x="333" y="16"/>
                    <a:pt x="333" y="16"/>
                    <a:pt x="333" y="16"/>
                  </a:cubicBezTo>
                  <a:cubicBezTo>
                    <a:pt x="329" y="12"/>
                    <a:pt x="329" y="12"/>
                    <a:pt x="329" y="12"/>
                  </a:cubicBezTo>
                  <a:cubicBezTo>
                    <a:pt x="325" y="12"/>
                    <a:pt x="325" y="12"/>
                    <a:pt x="325" y="12"/>
                  </a:cubicBezTo>
                  <a:cubicBezTo>
                    <a:pt x="325" y="8"/>
                    <a:pt x="325" y="8"/>
                    <a:pt x="325" y="8"/>
                  </a:cubicBezTo>
                  <a:cubicBezTo>
                    <a:pt x="325" y="4"/>
                    <a:pt x="325" y="4"/>
                    <a:pt x="325" y="4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106" y="0"/>
                    <a:pt x="106" y="0"/>
                    <a:pt x="106" y="0"/>
                  </a:cubicBezTo>
                  <a:lnTo>
                    <a:pt x="106" y="15"/>
                  </a:lnTo>
                  <a:close/>
                </a:path>
              </a:pathLst>
            </a:custGeom>
            <a:solidFill>
              <a:srgbClr val="F5AC00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0"/>
            <p:cNvSpPr/>
            <p:nvPr/>
          </p:nvSpPr>
          <p:spPr>
            <a:xfrm>
              <a:off x="8948079" y="1783703"/>
              <a:ext cx="1203717" cy="896100"/>
            </a:xfrm>
            <a:custGeom>
              <a:avLst/>
              <a:gdLst/>
              <a:ahLst/>
              <a:cxnLst/>
              <a:rect l="l" t="t" r="r" b="b"/>
              <a:pathLst>
                <a:path w="304" h="226" extrusionOk="0">
                  <a:moveTo>
                    <a:pt x="262" y="205"/>
                  </a:moveTo>
                  <a:cubicBezTo>
                    <a:pt x="262" y="195"/>
                    <a:pt x="262" y="195"/>
                    <a:pt x="262" y="195"/>
                  </a:cubicBezTo>
                  <a:cubicBezTo>
                    <a:pt x="269" y="190"/>
                    <a:pt x="269" y="190"/>
                    <a:pt x="269" y="190"/>
                  </a:cubicBezTo>
                  <a:cubicBezTo>
                    <a:pt x="269" y="189"/>
                    <a:pt x="269" y="189"/>
                    <a:pt x="269" y="189"/>
                  </a:cubicBezTo>
                  <a:cubicBezTo>
                    <a:pt x="269" y="186"/>
                    <a:pt x="270" y="172"/>
                    <a:pt x="270" y="158"/>
                  </a:cubicBezTo>
                  <a:cubicBezTo>
                    <a:pt x="270" y="147"/>
                    <a:pt x="270" y="137"/>
                    <a:pt x="269" y="135"/>
                  </a:cubicBezTo>
                  <a:cubicBezTo>
                    <a:pt x="268" y="135"/>
                    <a:pt x="267" y="132"/>
                    <a:pt x="272" y="112"/>
                  </a:cubicBezTo>
                  <a:cubicBezTo>
                    <a:pt x="273" y="108"/>
                    <a:pt x="273" y="108"/>
                    <a:pt x="273" y="108"/>
                  </a:cubicBezTo>
                  <a:cubicBezTo>
                    <a:pt x="273" y="106"/>
                    <a:pt x="273" y="106"/>
                    <a:pt x="273" y="106"/>
                  </a:cubicBezTo>
                  <a:cubicBezTo>
                    <a:pt x="274" y="102"/>
                    <a:pt x="275" y="98"/>
                    <a:pt x="276" y="96"/>
                  </a:cubicBezTo>
                  <a:cubicBezTo>
                    <a:pt x="269" y="85"/>
                    <a:pt x="269" y="85"/>
                    <a:pt x="269" y="85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61" y="35"/>
                    <a:pt x="161" y="35"/>
                    <a:pt x="161" y="35"/>
                  </a:cubicBezTo>
                  <a:cubicBezTo>
                    <a:pt x="145" y="43"/>
                    <a:pt x="145" y="43"/>
                    <a:pt x="145" y="43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45" y="50"/>
                    <a:pt x="145" y="50"/>
                    <a:pt x="145" y="50"/>
                  </a:cubicBezTo>
                  <a:cubicBezTo>
                    <a:pt x="149" y="50"/>
                    <a:pt x="149" y="50"/>
                    <a:pt x="149" y="50"/>
                  </a:cubicBezTo>
                  <a:cubicBezTo>
                    <a:pt x="149" y="54"/>
                    <a:pt x="149" y="54"/>
                    <a:pt x="149" y="54"/>
                  </a:cubicBezTo>
                  <a:cubicBezTo>
                    <a:pt x="149" y="58"/>
                    <a:pt x="149" y="58"/>
                    <a:pt x="149" y="58"/>
                  </a:cubicBezTo>
                  <a:cubicBezTo>
                    <a:pt x="145" y="58"/>
                    <a:pt x="145" y="58"/>
                    <a:pt x="145" y="58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49" y="66"/>
                    <a:pt x="149" y="66"/>
                    <a:pt x="149" y="66"/>
                  </a:cubicBezTo>
                  <a:cubicBezTo>
                    <a:pt x="149" y="70"/>
                    <a:pt x="149" y="70"/>
                    <a:pt x="149" y="70"/>
                  </a:cubicBezTo>
                  <a:cubicBezTo>
                    <a:pt x="149" y="78"/>
                    <a:pt x="149" y="78"/>
                    <a:pt x="149" y="78"/>
                  </a:cubicBezTo>
                  <a:cubicBezTo>
                    <a:pt x="137" y="78"/>
                    <a:pt x="137" y="78"/>
                    <a:pt x="137" y="78"/>
                  </a:cubicBezTo>
                  <a:cubicBezTo>
                    <a:pt x="126" y="90"/>
                    <a:pt x="126" y="90"/>
                    <a:pt x="126" y="90"/>
                  </a:cubicBezTo>
                  <a:cubicBezTo>
                    <a:pt x="118" y="90"/>
                    <a:pt x="118" y="90"/>
                    <a:pt x="118" y="90"/>
                  </a:cubicBezTo>
                  <a:cubicBezTo>
                    <a:pt x="106" y="90"/>
                    <a:pt x="106" y="90"/>
                    <a:pt x="106" y="90"/>
                  </a:cubicBezTo>
                  <a:cubicBezTo>
                    <a:pt x="102" y="90"/>
                    <a:pt x="102" y="90"/>
                    <a:pt x="102" y="90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79" y="150"/>
                    <a:pt x="179" y="150"/>
                    <a:pt x="179" y="150"/>
                  </a:cubicBezTo>
                  <a:cubicBezTo>
                    <a:pt x="179" y="151"/>
                    <a:pt x="180" y="156"/>
                    <a:pt x="180" y="164"/>
                  </a:cubicBezTo>
                  <a:cubicBezTo>
                    <a:pt x="180" y="166"/>
                    <a:pt x="180" y="168"/>
                    <a:pt x="181" y="169"/>
                  </a:cubicBezTo>
                  <a:cubicBezTo>
                    <a:pt x="179" y="172"/>
                    <a:pt x="179" y="172"/>
                    <a:pt x="179" y="172"/>
                  </a:cubicBezTo>
                  <a:cubicBezTo>
                    <a:pt x="183" y="169"/>
                    <a:pt x="183" y="169"/>
                    <a:pt x="183" y="169"/>
                  </a:cubicBezTo>
                  <a:cubicBezTo>
                    <a:pt x="183" y="169"/>
                    <a:pt x="183" y="169"/>
                    <a:pt x="184" y="169"/>
                  </a:cubicBezTo>
                  <a:cubicBezTo>
                    <a:pt x="188" y="178"/>
                    <a:pt x="188" y="178"/>
                    <a:pt x="188" y="178"/>
                  </a:cubicBezTo>
                  <a:cubicBezTo>
                    <a:pt x="190" y="185"/>
                    <a:pt x="190" y="185"/>
                    <a:pt x="190" y="185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199" y="193"/>
                    <a:pt x="199" y="193"/>
                    <a:pt x="199" y="193"/>
                  </a:cubicBezTo>
                  <a:cubicBezTo>
                    <a:pt x="203" y="193"/>
                    <a:pt x="203" y="193"/>
                    <a:pt x="203" y="193"/>
                  </a:cubicBezTo>
                  <a:cubicBezTo>
                    <a:pt x="214" y="202"/>
                    <a:pt x="214" y="202"/>
                    <a:pt x="214" y="202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30" y="211"/>
                    <a:pt x="230" y="211"/>
                    <a:pt x="230" y="211"/>
                  </a:cubicBezTo>
                  <a:cubicBezTo>
                    <a:pt x="236" y="219"/>
                    <a:pt x="236" y="219"/>
                    <a:pt x="236" y="219"/>
                  </a:cubicBezTo>
                  <a:cubicBezTo>
                    <a:pt x="239" y="214"/>
                    <a:pt x="239" y="214"/>
                    <a:pt x="239" y="214"/>
                  </a:cubicBezTo>
                  <a:cubicBezTo>
                    <a:pt x="243" y="214"/>
                    <a:pt x="243" y="214"/>
                    <a:pt x="243" y="214"/>
                  </a:cubicBezTo>
                  <a:cubicBezTo>
                    <a:pt x="247" y="210"/>
                    <a:pt x="247" y="210"/>
                    <a:pt x="247" y="210"/>
                  </a:cubicBezTo>
                  <a:cubicBezTo>
                    <a:pt x="262" y="205"/>
                    <a:pt x="262" y="205"/>
                    <a:pt x="262" y="205"/>
                  </a:cubicBezTo>
                  <a:close/>
                  <a:moveTo>
                    <a:pt x="240" y="221"/>
                  </a:moveTo>
                  <a:cubicBezTo>
                    <a:pt x="239" y="220"/>
                    <a:pt x="239" y="220"/>
                    <a:pt x="239" y="220"/>
                  </a:cubicBezTo>
                  <a:cubicBezTo>
                    <a:pt x="238" y="221"/>
                    <a:pt x="238" y="221"/>
                    <a:pt x="238" y="221"/>
                  </a:cubicBezTo>
                  <a:cubicBezTo>
                    <a:pt x="238" y="222"/>
                    <a:pt x="238" y="222"/>
                    <a:pt x="238" y="222"/>
                  </a:cubicBezTo>
                  <a:cubicBezTo>
                    <a:pt x="238" y="222"/>
                    <a:pt x="238" y="222"/>
                    <a:pt x="238" y="222"/>
                  </a:cubicBezTo>
                  <a:cubicBezTo>
                    <a:pt x="237" y="223"/>
                    <a:pt x="237" y="223"/>
                    <a:pt x="237" y="223"/>
                  </a:cubicBezTo>
                  <a:cubicBezTo>
                    <a:pt x="237" y="224"/>
                    <a:pt x="237" y="224"/>
                    <a:pt x="237" y="224"/>
                  </a:cubicBezTo>
                  <a:cubicBezTo>
                    <a:pt x="236" y="225"/>
                    <a:pt x="236" y="225"/>
                    <a:pt x="236" y="225"/>
                  </a:cubicBezTo>
                  <a:cubicBezTo>
                    <a:pt x="236" y="226"/>
                    <a:pt x="236" y="226"/>
                    <a:pt x="236" y="226"/>
                  </a:cubicBezTo>
                  <a:cubicBezTo>
                    <a:pt x="238" y="226"/>
                    <a:pt x="238" y="226"/>
                    <a:pt x="238" y="226"/>
                  </a:cubicBezTo>
                  <a:cubicBezTo>
                    <a:pt x="239" y="225"/>
                    <a:pt x="239" y="225"/>
                    <a:pt x="239" y="225"/>
                  </a:cubicBezTo>
                  <a:cubicBezTo>
                    <a:pt x="240" y="225"/>
                    <a:pt x="240" y="225"/>
                    <a:pt x="240" y="225"/>
                  </a:cubicBezTo>
                  <a:cubicBezTo>
                    <a:pt x="240" y="224"/>
                    <a:pt x="240" y="224"/>
                    <a:pt x="240" y="224"/>
                  </a:cubicBezTo>
                  <a:cubicBezTo>
                    <a:pt x="241" y="223"/>
                    <a:pt x="241" y="223"/>
                    <a:pt x="241" y="223"/>
                  </a:cubicBezTo>
                  <a:cubicBezTo>
                    <a:pt x="242" y="223"/>
                    <a:pt x="242" y="223"/>
                    <a:pt x="242" y="223"/>
                  </a:cubicBezTo>
                  <a:cubicBezTo>
                    <a:pt x="242" y="222"/>
                    <a:pt x="242" y="222"/>
                    <a:pt x="242" y="222"/>
                  </a:cubicBezTo>
                  <a:cubicBezTo>
                    <a:pt x="242" y="221"/>
                    <a:pt x="242" y="221"/>
                    <a:pt x="242" y="221"/>
                  </a:cubicBezTo>
                  <a:cubicBezTo>
                    <a:pt x="241" y="221"/>
                    <a:pt x="241" y="221"/>
                    <a:pt x="241" y="221"/>
                  </a:cubicBezTo>
                  <a:lnTo>
                    <a:pt x="240" y="221"/>
                  </a:lnTo>
                  <a:close/>
                  <a:moveTo>
                    <a:pt x="299" y="200"/>
                  </a:moveTo>
                  <a:cubicBezTo>
                    <a:pt x="300" y="199"/>
                    <a:pt x="300" y="199"/>
                    <a:pt x="300" y="199"/>
                  </a:cubicBezTo>
                  <a:cubicBezTo>
                    <a:pt x="298" y="199"/>
                    <a:pt x="298" y="199"/>
                    <a:pt x="298" y="199"/>
                  </a:cubicBezTo>
                  <a:cubicBezTo>
                    <a:pt x="298" y="200"/>
                    <a:pt x="298" y="200"/>
                    <a:pt x="298" y="200"/>
                  </a:cubicBezTo>
                  <a:cubicBezTo>
                    <a:pt x="298" y="201"/>
                    <a:pt x="298" y="201"/>
                    <a:pt x="298" y="201"/>
                  </a:cubicBezTo>
                  <a:cubicBezTo>
                    <a:pt x="299" y="201"/>
                    <a:pt x="299" y="201"/>
                    <a:pt x="299" y="201"/>
                  </a:cubicBezTo>
                  <a:lnTo>
                    <a:pt x="299" y="200"/>
                  </a:lnTo>
                  <a:close/>
                  <a:moveTo>
                    <a:pt x="303" y="207"/>
                  </a:moveTo>
                  <a:cubicBezTo>
                    <a:pt x="302" y="207"/>
                    <a:pt x="302" y="207"/>
                    <a:pt x="302" y="207"/>
                  </a:cubicBezTo>
                  <a:cubicBezTo>
                    <a:pt x="302" y="207"/>
                    <a:pt x="302" y="207"/>
                    <a:pt x="302" y="207"/>
                  </a:cubicBezTo>
                  <a:cubicBezTo>
                    <a:pt x="301" y="208"/>
                    <a:pt x="301" y="208"/>
                    <a:pt x="301" y="208"/>
                  </a:cubicBezTo>
                  <a:cubicBezTo>
                    <a:pt x="300" y="208"/>
                    <a:pt x="300" y="208"/>
                    <a:pt x="300" y="208"/>
                  </a:cubicBezTo>
                  <a:cubicBezTo>
                    <a:pt x="298" y="209"/>
                    <a:pt x="298" y="209"/>
                    <a:pt x="298" y="209"/>
                  </a:cubicBezTo>
                  <a:cubicBezTo>
                    <a:pt x="297" y="209"/>
                    <a:pt x="297" y="209"/>
                    <a:pt x="297" y="209"/>
                  </a:cubicBezTo>
                  <a:cubicBezTo>
                    <a:pt x="297" y="208"/>
                    <a:pt x="297" y="208"/>
                    <a:pt x="297" y="208"/>
                  </a:cubicBezTo>
                  <a:cubicBezTo>
                    <a:pt x="296" y="208"/>
                    <a:pt x="296" y="208"/>
                    <a:pt x="296" y="208"/>
                  </a:cubicBezTo>
                  <a:cubicBezTo>
                    <a:pt x="296" y="208"/>
                    <a:pt x="296" y="208"/>
                    <a:pt x="296" y="208"/>
                  </a:cubicBezTo>
                  <a:cubicBezTo>
                    <a:pt x="296" y="209"/>
                    <a:pt x="295" y="208"/>
                    <a:pt x="295" y="208"/>
                  </a:cubicBezTo>
                  <a:cubicBezTo>
                    <a:pt x="294" y="209"/>
                    <a:pt x="294" y="209"/>
                    <a:pt x="294" y="209"/>
                  </a:cubicBezTo>
                  <a:cubicBezTo>
                    <a:pt x="293" y="209"/>
                    <a:pt x="293" y="209"/>
                    <a:pt x="293" y="209"/>
                  </a:cubicBezTo>
                  <a:cubicBezTo>
                    <a:pt x="292" y="209"/>
                    <a:pt x="292" y="209"/>
                    <a:pt x="292" y="209"/>
                  </a:cubicBezTo>
                  <a:cubicBezTo>
                    <a:pt x="291" y="209"/>
                    <a:pt x="291" y="209"/>
                    <a:pt x="291" y="209"/>
                  </a:cubicBezTo>
                  <a:cubicBezTo>
                    <a:pt x="291" y="209"/>
                    <a:pt x="291" y="209"/>
                    <a:pt x="291" y="209"/>
                  </a:cubicBezTo>
                  <a:cubicBezTo>
                    <a:pt x="291" y="209"/>
                    <a:pt x="291" y="209"/>
                    <a:pt x="290" y="210"/>
                  </a:cubicBezTo>
                  <a:cubicBezTo>
                    <a:pt x="289" y="211"/>
                    <a:pt x="288" y="212"/>
                    <a:pt x="288" y="212"/>
                  </a:cubicBezTo>
                  <a:cubicBezTo>
                    <a:pt x="286" y="213"/>
                    <a:pt x="288" y="214"/>
                    <a:pt x="288" y="214"/>
                  </a:cubicBezTo>
                  <a:cubicBezTo>
                    <a:pt x="287" y="215"/>
                    <a:pt x="286" y="213"/>
                    <a:pt x="286" y="213"/>
                  </a:cubicBezTo>
                  <a:cubicBezTo>
                    <a:pt x="284" y="212"/>
                    <a:pt x="284" y="212"/>
                    <a:pt x="284" y="212"/>
                  </a:cubicBezTo>
                  <a:cubicBezTo>
                    <a:pt x="283" y="212"/>
                    <a:pt x="284" y="212"/>
                    <a:pt x="284" y="212"/>
                  </a:cubicBezTo>
                  <a:cubicBezTo>
                    <a:pt x="287" y="209"/>
                    <a:pt x="287" y="209"/>
                    <a:pt x="287" y="209"/>
                  </a:cubicBezTo>
                  <a:cubicBezTo>
                    <a:pt x="288" y="209"/>
                    <a:pt x="290" y="207"/>
                    <a:pt x="290" y="207"/>
                  </a:cubicBezTo>
                  <a:cubicBezTo>
                    <a:pt x="290" y="206"/>
                    <a:pt x="293" y="205"/>
                    <a:pt x="293" y="205"/>
                  </a:cubicBezTo>
                  <a:cubicBezTo>
                    <a:pt x="294" y="205"/>
                    <a:pt x="292" y="204"/>
                    <a:pt x="292" y="204"/>
                  </a:cubicBezTo>
                  <a:cubicBezTo>
                    <a:pt x="292" y="205"/>
                    <a:pt x="290" y="205"/>
                    <a:pt x="290" y="205"/>
                  </a:cubicBezTo>
                  <a:cubicBezTo>
                    <a:pt x="288" y="207"/>
                    <a:pt x="288" y="207"/>
                    <a:pt x="288" y="207"/>
                  </a:cubicBezTo>
                  <a:cubicBezTo>
                    <a:pt x="287" y="207"/>
                    <a:pt x="286" y="208"/>
                    <a:pt x="286" y="208"/>
                  </a:cubicBezTo>
                  <a:cubicBezTo>
                    <a:pt x="284" y="209"/>
                    <a:pt x="284" y="209"/>
                    <a:pt x="284" y="209"/>
                  </a:cubicBezTo>
                  <a:cubicBezTo>
                    <a:pt x="283" y="210"/>
                    <a:pt x="282" y="210"/>
                    <a:pt x="282" y="210"/>
                  </a:cubicBezTo>
                  <a:cubicBezTo>
                    <a:pt x="281" y="210"/>
                    <a:pt x="277" y="210"/>
                    <a:pt x="277" y="210"/>
                  </a:cubicBezTo>
                  <a:cubicBezTo>
                    <a:pt x="275" y="211"/>
                    <a:pt x="270" y="211"/>
                    <a:pt x="270" y="211"/>
                  </a:cubicBezTo>
                  <a:cubicBezTo>
                    <a:pt x="269" y="210"/>
                    <a:pt x="268" y="211"/>
                    <a:pt x="268" y="211"/>
                  </a:cubicBezTo>
                  <a:cubicBezTo>
                    <a:pt x="268" y="212"/>
                    <a:pt x="265" y="213"/>
                    <a:pt x="265" y="213"/>
                  </a:cubicBezTo>
                  <a:cubicBezTo>
                    <a:pt x="265" y="212"/>
                    <a:pt x="264" y="212"/>
                    <a:pt x="264" y="212"/>
                  </a:cubicBezTo>
                  <a:cubicBezTo>
                    <a:pt x="261" y="212"/>
                    <a:pt x="261" y="212"/>
                    <a:pt x="261" y="212"/>
                  </a:cubicBezTo>
                  <a:cubicBezTo>
                    <a:pt x="260" y="212"/>
                    <a:pt x="260" y="212"/>
                    <a:pt x="260" y="212"/>
                  </a:cubicBezTo>
                  <a:cubicBezTo>
                    <a:pt x="259" y="212"/>
                    <a:pt x="259" y="212"/>
                    <a:pt x="259" y="212"/>
                  </a:cubicBezTo>
                  <a:cubicBezTo>
                    <a:pt x="259" y="213"/>
                    <a:pt x="258" y="213"/>
                    <a:pt x="258" y="213"/>
                  </a:cubicBezTo>
                  <a:cubicBezTo>
                    <a:pt x="256" y="212"/>
                    <a:pt x="256" y="213"/>
                    <a:pt x="255" y="213"/>
                  </a:cubicBezTo>
                  <a:cubicBezTo>
                    <a:pt x="254" y="213"/>
                    <a:pt x="252" y="216"/>
                    <a:pt x="251" y="216"/>
                  </a:cubicBezTo>
                  <a:cubicBezTo>
                    <a:pt x="251" y="215"/>
                    <a:pt x="246" y="217"/>
                    <a:pt x="246" y="217"/>
                  </a:cubicBezTo>
                  <a:cubicBezTo>
                    <a:pt x="246" y="217"/>
                    <a:pt x="246" y="217"/>
                    <a:pt x="246" y="217"/>
                  </a:cubicBezTo>
                  <a:cubicBezTo>
                    <a:pt x="247" y="216"/>
                    <a:pt x="247" y="216"/>
                    <a:pt x="247" y="216"/>
                  </a:cubicBezTo>
                  <a:cubicBezTo>
                    <a:pt x="246" y="216"/>
                    <a:pt x="246" y="216"/>
                    <a:pt x="246" y="216"/>
                  </a:cubicBezTo>
                  <a:cubicBezTo>
                    <a:pt x="244" y="218"/>
                    <a:pt x="244" y="218"/>
                    <a:pt x="244" y="218"/>
                  </a:cubicBezTo>
                  <a:cubicBezTo>
                    <a:pt x="244" y="219"/>
                    <a:pt x="244" y="219"/>
                    <a:pt x="244" y="219"/>
                  </a:cubicBezTo>
                  <a:cubicBezTo>
                    <a:pt x="244" y="220"/>
                    <a:pt x="244" y="220"/>
                    <a:pt x="244" y="220"/>
                  </a:cubicBezTo>
                  <a:cubicBezTo>
                    <a:pt x="244" y="220"/>
                    <a:pt x="244" y="220"/>
                    <a:pt x="244" y="220"/>
                  </a:cubicBezTo>
                  <a:cubicBezTo>
                    <a:pt x="244" y="221"/>
                    <a:pt x="244" y="221"/>
                    <a:pt x="244" y="221"/>
                  </a:cubicBezTo>
                  <a:cubicBezTo>
                    <a:pt x="244" y="222"/>
                    <a:pt x="244" y="222"/>
                    <a:pt x="244" y="222"/>
                  </a:cubicBezTo>
                  <a:cubicBezTo>
                    <a:pt x="244" y="223"/>
                    <a:pt x="244" y="223"/>
                    <a:pt x="244" y="223"/>
                  </a:cubicBezTo>
                  <a:cubicBezTo>
                    <a:pt x="245" y="223"/>
                    <a:pt x="245" y="223"/>
                    <a:pt x="245" y="223"/>
                  </a:cubicBezTo>
                  <a:cubicBezTo>
                    <a:pt x="247" y="223"/>
                    <a:pt x="247" y="223"/>
                    <a:pt x="247" y="223"/>
                  </a:cubicBezTo>
                  <a:cubicBezTo>
                    <a:pt x="248" y="223"/>
                    <a:pt x="248" y="223"/>
                    <a:pt x="248" y="223"/>
                  </a:cubicBezTo>
                  <a:cubicBezTo>
                    <a:pt x="250" y="223"/>
                    <a:pt x="250" y="223"/>
                    <a:pt x="250" y="223"/>
                  </a:cubicBezTo>
                  <a:cubicBezTo>
                    <a:pt x="251" y="223"/>
                    <a:pt x="251" y="223"/>
                    <a:pt x="251" y="223"/>
                  </a:cubicBezTo>
                  <a:cubicBezTo>
                    <a:pt x="252" y="222"/>
                    <a:pt x="252" y="222"/>
                    <a:pt x="252" y="222"/>
                  </a:cubicBezTo>
                  <a:cubicBezTo>
                    <a:pt x="253" y="222"/>
                    <a:pt x="253" y="222"/>
                    <a:pt x="253" y="222"/>
                  </a:cubicBezTo>
                  <a:cubicBezTo>
                    <a:pt x="254" y="222"/>
                    <a:pt x="254" y="222"/>
                    <a:pt x="254" y="222"/>
                  </a:cubicBezTo>
                  <a:cubicBezTo>
                    <a:pt x="255" y="222"/>
                    <a:pt x="255" y="222"/>
                    <a:pt x="255" y="222"/>
                  </a:cubicBezTo>
                  <a:cubicBezTo>
                    <a:pt x="256" y="222"/>
                    <a:pt x="256" y="222"/>
                    <a:pt x="256" y="222"/>
                  </a:cubicBezTo>
                  <a:cubicBezTo>
                    <a:pt x="258" y="222"/>
                    <a:pt x="258" y="222"/>
                    <a:pt x="258" y="222"/>
                  </a:cubicBezTo>
                  <a:cubicBezTo>
                    <a:pt x="258" y="222"/>
                    <a:pt x="258" y="222"/>
                    <a:pt x="258" y="222"/>
                  </a:cubicBezTo>
                  <a:cubicBezTo>
                    <a:pt x="259" y="222"/>
                    <a:pt x="259" y="222"/>
                    <a:pt x="259" y="222"/>
                  </a:cubicBezTo>
                  <a:cubicBezTo>
                    <a:pt x="260" y="221"/>
                    <a:pt x="260" y="221"/>
                    <a:pt x="260" y="221"/>
                  </a:cubicBezTo>
                  <a:cubicBezTo>
                    <a:pt x="262" y="221"/>
                    <a:pt x="262" y="221"/>
                    <a:pt x="262" y="221"/>
                  </a:cubicBezTo>
                  <a:cubicBezTo>
                    <a:pt x="264" y="221"/>
                    <a:pt x="264" y="221"/>
                    <a:pt x="264" y="221"/>
                  </a:cubicBezTo>
                  <a:cubicBezTo>
                    <a:pt x="265" y="221"/>
                    <a:pt x="265" y="221"/>
                    <a:pt x="265" y="221"/>
                  </a:cubicBezTo>
                  <a:cubicBezTo>
                    <a:pt x="267" y="221"/>
                    <a:pt x="267" y="221"/>
                    <a:pt x="267" y="221"/>
                  </a:cubicBezTo>
                  <a:cubicBezTo>
                    <a:pt x="269" y="221"/>
                    <a:pt x="269" y="221"/>
                    <a:pt x="269" y="221"/>
                  </a:cubicBezTo>
                  <a:cubicBezTo>
                    <a:pt x="271" y="220"/>
                    <a:pt x="271" y="220"/>
                    <a:pt x="271" y="220"/>
                  </a:cubicBezTo>
                  <a:cubicBezTo>
                    <a:pt x="272" y="220"/>
                    <a:pt x="272" y="220"/>
                    <a:pt x="272" y="220"/>
                  </a:cubicBezTo>
                  <a:cubicBezTo>
                    <a:pt x="273" y="219"/>
                    <a:pt x="273" y="219"/>
                    <a:pt x="273" y="219"/>
                  </a:cubicBezTo>
                  <a:cubicBezTo>
                    <a:pt x="276" y="219"/>
                    <a:pt x="276" y="219"/>
                    <a:pt x="276" y="219"/>
                  </a:cubicBezTo>
                  <a:cubicBezTo>
                    <a:pt x="277" y="219"/>
                    <a:pt x="277" y="219"/>
                    <a:pt x="277" y="219"/>
                  </a:cubicBezTo>
                  <a:cubicBezTo>
                    <a:pt x="279" y="218"/>
                    <a:pt x="279" y="218"/>
                    <a:pt x="279" y="218"/>
                  </a:cubicBezTo>
                  <a:cubicBezTo>
                    <a:pt x="281" y="218"/>
                    <a:pt x="281" y="218"/>
                    <a:pt x="281" y="218"/>
                  </a:cubicBezTo>
                  <a:cubicBezTo>
                    <a:pt x="282" y="217"/>
                    <a:pt x="282" y="217"/>
                    <a:pt x="282" y="217"/>
                  </a:cubicBezTo>
                  <a:cubicBezTo>
                    <a:pt x="285" y="216"/>
                    <a:pt x="285" y="216"/>
                    <a:pt x="285" y="216"/>
                  </a:cubicBezTo>
                  <a:cubicBezTo>
                    <a:pt x="285" y="216"/>
                    <a:pt x="285" y="216"/>
                    <a:pt x="285" y="216"/>
                  </a:cubicBezTo>
                  <a:cubicBezTo>
                    <a:pt x="286" y="216"/>
                    <a:pt x="286" y="216"/>
                    <a:pt x="286" y="216"/>
                  </a:cubicBezTo>
                  <a:cubicBezTo>
                    <a:pt x="288" y="216"/>
                    <a:pt x="288" y="216"/>
                    <a:pt x="288" y="216"/>
                  </a:cubicBezTo>
                  <a:cubicBezTo>
                    <a:pt x="290" y="215"/>
                    <a:pt x="290" y="215"/>
                    <a:pt x="290" y="215"/>
                  </a:cubicBezTo>
                  <a:cubicBezTo>
                    <a:pt x="291" y="214"/>
                    <a:pt x="291" y="214"/>
                    <a:pt x="291" y="214"/>
                  </a:cubicBezTo>
                  <a:cubicBezTo>
                    <a:pt x="292" y="214"/>
                    <a:pt x="292" y="214"/>
                    <a:pt x="292" y="214"/>
                  </a:cubicBezTo>
                  <a:cubicBezTo>
                    <a:pt x="293" y="213"/>
                    <a:pt x="293" y="213"/>
                    <a:pt x="293" y="213"/>
                  </a:cubicBezTo>
                  <a:cubicBezTo>
                    <a:pt x="294" y="213"/>
                    <a:pt x="294" y="213"/>
                    <a:pt x="294" y="213"/>
                  </a:cubicBezTo>
                  <a:cubicBezTo>
                    <a:pt x="295" y="212"/>
                    <a:pt x="295" y="212"/>
                    <a:pt x="295" y="212"/>
                  </a:cubicBezTo>
                  <a:cubicBezTo>
                    <a:pt x="296" y="211"/>
                    <a:pt x="296" y="211"/>
                    <a:pt x="296" y="211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300" y="209"/>
                    <a:pt x="300" y="209"/>
                    <a:pt x="300" y="209"/>
                  </a:cubicBezTo>
                  <a:cubicBezTo>
                    <a:pt x="301" y="209"/>
                    <a:pt x="301" y="209"/>
                    <a:pt x="301" y="209"/>
                  </a:cubicBezTo>
                  <a:cubicBezTo>
                    <a:pt x="302" y="209"/>
                    <a:pt x="302" y="209"/>
                    <a:pt x="302" y="209"/>
                  </a:cubicBezTo>
                  <a:cubicBezTo>
                    <a:pt x="303" y="208"/>
                    <a:pt x="303" y="208"/>
                    <a:pt x="303" y="208"/>
                  </a:cubicBezTo>
                  <a:cubicBezTo>
                    <a:pt x="304" y="208"/>
                    <a:pt x="304" y="208"/>
                    <a:pt x="304" y="208"/>
                  </a:cubicBezTo>
                  <a:cubicBezTo>
                    <a:pt x="304" y="207"/>
                    <a:pt x="304" y="207"/>
                    <a:pt x="304" y="207"/>
                  </a:cubicBezTo>
                  <a:lnTo>
                    <a:pt x="303" y="207"/>
                  </a:lnTo>
                  <a:close/>
                </a:path>
              </a:pathLst>
            </a:custGeom>
            <a:solidFill>
              <a:srgbClr val="F5AC00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0"/>
            <p:cNvSpPr/>
            <p:nvPr/>
          </p:nvSpPr>
          <p:spPr>
            <a:xfrm>
              <a:off x="4504358" y="3189710"/>
              <a:ext cx="901116" cy="1252199"/>
            </a:xfrm>
            <a:custGeom>
              <a:avLst/>
              <a:gdLst/>
              <a:ahLst/>
              <a:cxnLst/>
              <a:rect l="l" t="t" r="r" b="b"/>
              <a:pathLst>
                <a:path w="539" h="749" extrusionOk="0">
                  <a:moveTo>
                    <a:pt x="217" y="701"/>
                  </a:moveTo>
                  <a:lnTo>
                    <a:pt x="220" y="701"/>
                  </a:lnTo>
                  <a:lnTo>
                    <a:pt x="539" y="701"/>
                  </a:lnTo>
                  <a:lnTo>
                    <a:pt x="539" y="95"/>
                  </a:lnTo>
                  <a:lnTo>
                    <a:pt x="539" y="95"/>
                  </a:lnTo>
                  <a:lnTo>
                    <a:pt x="539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749"/>
                  </a:lnTo>
                  <a:lnTo>
                    <a:pt x="56" y="749"/>
                  </a:lnTo>
                  <a:lnTo>
                    <a:pt x="56" y="704"/>
                  </a:lnTo>
                  <a:lnTo>
                    <a:pt x="208" y="704"/>
                  </a:lnTo>
                  <a:lnTo>
                    <a:pt x="208" y="701"/>
                  </a:lnTo>
                  <a:lnTo>
                    <a:pt x="217" y="701"/>
                  </a:lnTo>
                  <a:lnTo>
                    <a:pt x="217" y="701"/>
                  </a:lnTo>
                  <a:lnTo>
                    <a:pt x="217" y="701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10"/>
            <p:cNvSpPr/>
            <p:nvPr/>
          </p:nvSpPr>
          <p:spPr>
            <a:xfrm>
              <a:off x="9623941" y="2547728"/>
              <a:ext cx="258691" cy="471790"/>
            </a:xfrm>
            <a:custGeom>
              <a:avLst/>
              <a:gdLst/>
              <a:ahLst/>
              <a:cxnLst/>
              <a:rect l="l" t="t" r="r" b="b"/>
              <a:pathLst>
                <a:path w="258691" h="471790" extrusionOk="0">
                  <a:moveTo>
                    <a:pt x="111667" y="0"/>
                  </a:moveTo>
                  <a:cubicBezTo>
                    <a:pt x="111667" y="0"/>
                    <a:pt x="111667" y="0"/>
                    <a:pt x="127561" y="0"/>
                  </a:cubicBezTo>
                  <a:cubicBezTo>
                    <a:pt x="127561" y="0"/>
                    <a:pt x="127561" y="0"/>
                    <a:pt x="171271" y="35682"/>
                  </a:cubicBezTo>
                  <a:cubicBezTo>
                    <a:pt x="171271" y="35682"/>
                    <a:pt x="171271" y="35682"/>
                    <a:pt x="211008" y="71363"/>
                  </a:cubicBezTo>
                  <a:lnTo>
                    <a:pt x="234849" y="71363"/>
                  </a:lnTo>
                  <a:cubicBezTo>
                    <a:pt x="234849" y="71363"/>
                    <a:pt x="234849" y="71363"/>
                    <a:pt x="258691" y="103080"/>
                  </a:cubicBezTo>
                  <a:cubicBezTo>
                    <a:pt x="258691" y="103080"/>
                    <a:pt x="258691" y="103080"/>
                    <a:pt x="222928" y="162550"/>
                  </a:cubicBezTo>
                  <a:cubicBezTo>
                    <a:pt x="222928" y="162550"/>
                    <a:pt x="222928" y="162550"/>
                    <a:pt x="222928" y="178408"/>
                  </a:cubicBezTo>
                  <a:cubicBezTo>
                    <a:pt x="222928" y="178408"/>
                    <a:pt x="222928" y="178408"/>
                    <a:pt x="238823" y="194267"/>
                  </a:cubicBezTo>
                  <a:cubicBezTo>
                    <a:pt x="238823" y="194267"/>
                    <a:pt x="238823" y="194267"/>
                    <a:pt x="254717" y="210125"/>
                  </a:cubicBezTo>
                  <a:cubicBezTo>
                    <a:pt x="254717" y="210125"/>
                    <a:pt x="254717" y="210125"/>
                    <a:pt x="254717" y="225984"/>
                  </a:cubicBezTo>
                  <a:cubicBezTo>
                    <a:pt x="254717" y="225984"/>
                    <a:pt x="254717" y="225984"/>
                    <a:pt x="254717" y="269594"/>
                  </a:cubicBezTo>
                  <a:cubicBezTo>
                    <a:pt x="254717" y="269594"/>
                    <a:pt x="254717" y="269594"/>
                    <a:pt x="238823" y="269594"/>
                  </a:cubicBezTo>
                  <a:cubicBezTo>
                    <a:pt x="238823" y="269594"/>
                    <a:pt x="238823" y="269594"/>
                    <a:pt x="222928" y="285453"/>
                  </a:cubicBezTo>
                  <a:cubicBezTo>
                    <a:pt x="222928" y="285453"/>
                    <a:pt x="222928" y="285453"/>
                    <a:pt x="222928" y="333028"/>
                  </a:cubicBezTo>
                  <a:cubicBezTo>
                    <a:pt x="222928" y="333028"/>
                    <a:pt x="222928" y="333028"/>
                    <a:pt x="207034" y="348887"/>
                  </a:cubicBezTo>
                  <a:cubicBezTo>
                    <a:pt x="207034" y="348887"/>
                    <a:pt x="207034" y="348887"/>
                    <a:pt x="191139" y="348887"/>
                  </a:cubicBezTo>
                  <a:cubicBezTo>
                    <a:pt x="191139" y="348887"/>
                    <a:pt x="191139" y="348887"/>
                    <a:pt x="191139" y="364745"/>
                  </a:cubicBezTo>
                  <a:cubicBezTo>
                    <a:pt x="191139" y="364745"/>
                    <a:pt x="191139" y="364745"/>
                    <a:pt x="115641" y="471790"/>
                  </a:cubicBezTo>
                  <a:cubicBezTo>
                    <a:pt x="115641" y="471790"/>
                    <a:pt x="115641" y="471790"/>
                    <a:pt x="115641" y="455932"/>
                  </a:cubicBezTo>
                  <a:cubicBezTo>
                    <a:pt x="115641" y="455932"/>
                    <a:pt x="115641" y="455932"/>
                    <a:pt x="115641" y="424215"/>
                  </a:cubicBezTo>
                  <a:cubicBezTo>
                    <a:pt x="115641" y="424215"/>
                    <a:pt x="115641" y="424215"/>
                    <a:pt x="83852" y="424215"/>
                  </a:cubicBezTo>
                  <a:cubicBezTo>
                    <a:pt x="83852" y="424215"/>
                    <a:pt x="83852" y="424215"/>
                    <a:pt x="67957" y="408356"/>
                  </a:cubicBezTo>
                  <a:cubicBezTo>
                    <a:pt x="67957" y="408356"/>
                    <a:pt x="67957" y="408356"/>
                    <a:pt x="52063" y="392498"/>
                  </a:cubicBezTo>
                  <a:cubicBezTo>
                    <a:pt x="52063" y="392498"/>
                    <a:pt x="52063" y="392498"/>
                    <a:pt x="31946" y="374099"/>
                  </a:cubicBezTo>
                  <a:lnTo>
                    <a:pt x="7543" y="351780"/>
                  </a:lnTo>
                  <a:lnTo>
                    <a:pt x="0" y="341160"/>
                  </a:lnTo>
                  <a:lnTo>
                    <a:pt x="8353" y="336993"/>
                  </a:lnTo>
                  <a:cubicBezTo>
                    <a:pt x="32194" y="313205"/>
                    <a:pt x="52063" y="293382"/>
                    <a:pt x="60010" y="289418"/>
                  </a:cubicBezTo>
                  <a:cubicBezTo>
                    <a:pt x="60010" y="289418"/>
                    <a:pt x="60010" y="289418"/>
                    <a:pt x="60010" y="269594"/>
                  </a:cubicBezTo>
                  <a:cubicBezTo>
                    <a:pt x="60010" y="269594"/>
                    <a:pt x="60010" y="269594"/>
                    <a:pt x="75904" y="245807"/>
                  </a:cubicBezTo>
                  <a:cubicBezTo>
                    <a:pt x="75904" y="245807"/>
                    <a:pt x="75904" y="245807"/>
                    <a:pt x="75904" y="186337"/>
                  </a:cubicBezTo>
                  <a:cubicBezTo>
                    <a:pt x="75904" y="186337"/>
                    <a:pt x="75904" y="186337"/>
                    <a:pt x="48089" y="134797"/>
                  </a:cubicBezTo>
                  <a:cubicBezTo>
                    <a:pt x="48089" y="134797"/>
                    <a:pt x="48089" y="134797"/>
                    <a:pt x="36168" y="138762"/>
                  </a:cubicBezTo>
                  <a:cubicBezTo>
                    <a:pt x="36168" y="138762"/>
                    <a:pt x="36168" y="138762"/>
                    <a:pt x="40142" y="130833"/>
                  </a:cubicBezTo>
                  <a:cubicBezTo>
                    <a:pt x="40142" y="130833"/>
                    <a:pt x="40142" y="130833"/>
                    <a:pt x="44115" y="118939"/>
                  </a:cubicBezTo>
                  <a:cubicBezTo>
                    <a:pt x="44115" y="118939"/>
                    <a:pt x="44115" y="118939"/>
                    <a:pt x="52063" y="95151"/>
                  </a:cubicBezTo>
                  <a:cubicBezTo>
                    <a:pt x="52063" y="95151"/>
                    <a:pt x="52063" y="95151"/>
                    <a:pt x="75904" y="59469"/>
                  </a:cubicBezTo>
                  <a:cubicBezTo>
                    <a:pt x="75904" y="59469"/>
                    <a:pt x="75904" y="59469"/>
                    <a:pt x="75904" y="15859"/>
                  </a:cubicBezTo>
                  <a:cubicBezTo>
                    <a:pt x="75904" y="15859"/>
                    <a:pt x="75904" y="15859"/>
                    <a:pt x="111667" y="3965"/>
                  </a:cubicBezTo>
                  <a:cubicBezTo>
                    <a:pt x="111667" y="3965"/>
                    <a:pt x="111667" y="3965"/>
                    <a:pt x="107693" y="3965"/>
                  </a:cubicBezTo>
                  <a:cubicBezTo>
                    <a:pt x="107693" y="0"/>
                    <a:pt x="111667" y="0"/>
                    <a:pt x="111667" y="0"/>
                  </a:cubicBez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10"/>
            <p:cNvSpPr/>
            <p:nvPr/>
          </p:nvSpPr>
          <p:spPr>
            <a:xfrm>
              <a:off x="10103313" y="1705127"/>
              <a:ext cx="312632" cy="538329"/>
            </a:xfrm>
            <a:custGeom>
              <a:avLst/>
              <a:gdLst/>
              <a:ahLst/>
              <a:cxnLst/>
              <a:rect l="l" t="t" r="r" b="b"/>
              <a:pathLst>
                <a:path w="79" h="136" extrusionOk="0">
                  <a:moveTo>
                    <a:pt x="74" y="101"/>
                  </a:moveTo>
                  <a:cubicBezTo>
                    <a:pt x="74" y="75"/>
                    <a:pt x="74" y="75"/>
                    <a:pt x="74" y="75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6" y="34"/>
                    <a:pt x="67" y="20"/>
                    <a:pt x="66" y="17"/>
                  </a:cubicBezTo>
                  <a:cubicBezTo>
                    <a:pt x="65" y="14"/>
                    <a:pt x="66" y="7"/>
                    <a:pt x="66" y="6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2"/>
                    <a:pt x="35" y="34"/>
                    <a:pt x="32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50"/>
                    <a:pt x="24" y="53"/>
                    <a:pt x="21" y="56"/>
                  </a:cubicBezTo>
                  <a:cubicBezTo>
                    <a:pt x="19" y="58"/>
                    <a:pt x="19" y="59"/>
                    <a:pt x="19" y="60"/>
                  </a:cubicBezTo>
                  <a:cubicBezTo>
                    <a:pt x="19" y="61"/>
                    <a:pt x="20" y="61"/>
                    <a:pt x="21" y="61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3"/>
                    <a:pt x="15" y="73"/>
                    <a:pt x="15" y="73"/>
                  </a:cubicBezTo>
                  <a:cubicBezTo>
                    <a:pt x="15" y="73"/>
                    <a:pt x="15" y="77"/>
                    <a:pt x="10" y="81"/>
                  </a:cubicBezTo>
                  <a:cubicBezTo>
                    <a:pt x="8" y="83"/>
                    <a:pt x="7" y="84"/>
                    <a:pt x="7" y="85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86"/>
                    <a:pt x="9" y="86"/>
                    <a:pt x="10" y="86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0" y="100"/>
                    <a:pt x="10" y="101"/>
                    <a:pt x="10" y="102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9" y="104"/>
                    <a:pt x="9" y="105"/>
                    <a:pt x="9" y="108"/>
                  </a:cubicBezTo>
                  <a:cubicBezTo>
                    <a:pt x="9" y="109"/>
                    <a:pt x="8" y="111"/>
                    <a:pt x="8" y="111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5" y="117"/>
                    <a:pt x="2" y="119"/>
                    <a:pt x="1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" y="128"/>
                    <a:pt x="1" y="128"/>
                    <a:pt x="1" y="128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55" y="136"/>
                    <a:pt x="55" y="136"/>
                    <a:pt x="55" y="136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67" y="125"/>
                    <a:pt x="67" y="125"/>
                    <a:pt x="67" y="125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9" y="109"/>
                    <a:pt x="79" y="109"/>
                    <a:pt x="79" y="109"/>
                  </a:cubicBezTo>
                  <a:cubicBezTo>
                    <a:pt x="78" y="108"/>
                    <a:pt x="78" y="108"/>
                    <a:pt x="78" y="108"/>
                  </a:cubicBezTo>
                  <a:lnTo>
                    <a:pt x="74" y="101"/>
                  </a:lnTo>
                  <a:close/>
                </a:path>
              </a:pathLst>
            </a:custGeom>
            <a:solidFill>
              <a:srgbClr val="F5AC00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10"/>
            <p:cNvSpPr/>
            <p:nvPr/>
          </p:nvSpPr>
          <p:spPr>
            <a:xfrm>
              <a:off x="2799093" y="2223394"/>
              <a:ext cx="926193" cy="1414367"/>
            </a:xfrm>
            <a:custGeom>
              <a:avLst/>
              <a:gdLst/>
              <a:ahLst/>
              <a:cxnLst/>
              <a:rect l="l" t="t" r="r" b="b"/>
              <a:pathLst>
                <a:path w="234" h="357" extrusionOk="0">
                  <a:moveTo>
                    <a:pt x="118" y="0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217" y="357"/>
                    <a:pt x="217" y="357"/>
                    <a:pt x="217" y="357"/>
                  </a:cubicBezTo>
                  <a:cubicBezTo>
                    <a:pt x="217" y="357"/>
                    <a:pt x="217" y="357"/>
                    <a:pt x="217" y="357"/>
                  </a:cubicBezTo>
                  <a:cubicBezTo>
                    <a:pt x="217" y="326"/>
                    <a:pt x="217" y="326"/>
                    <a:pt x="217" y="326"/>
                  </a:cubicBezTo>
                  <a:cubicBezTo>
                    <a:pt x="218" y="326"/>
                    <a:pt x="220" y="325"/>
                    <a:pt x="220" y="323"/>
                  </a:cubicBezTo>
                  <a:cubicBezTo>
                    <a:pt x="221" y="321"/>
                    <a:pt x="220" y="319"/>
                    <a:pt x="217" y="317"/>
                  </a:cubicBezTo>
                  <a:cubicBezTo>
                    <a:pt x="210" y="310"/>
                    <a:pt x="210" y="310"/>
                    <a:pt x="210" y="310"/>
                  </a:cubicBezTo>
                  <a:cubicBezTo>
                    <a:pt x="214" y="288"/>
                    <a:pt x="214" y="288"/>
                    <a:pt x="214" y="288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244"/>
                    <a:pt x="234" y="244"/>
                    <a:pt x="234" y="244"/>
                  </a:cubicBezTo>
                  <a:cubicBezTo>
                    <a:pt x="234" y="0"/>
                    <a:pt x="234" y="0"/>
                    <a:pt x="234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F5AC00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10"/>
            <p:cNvSpPr/>
            <p:nvPr/>
          </p:nvSpPr>
          <p:spPr>
            <a:xfrm>
              <a:off x="5239963" y="2032805"/>
              <a:ext cx="1315729" cy="583468"/>
            </a:xfrm>
            <a:custGeom>
              <a:avLst/>
              <a:gdLst/>
              <a:ahLst/>
              <a:cxnLst/>
              <a:rect l="l" t="t" r="r" b="b"/>
              <a:pathLst>
                <a:path w="787" h="349" extrusionOk="0">
                  <a:moveTo>
                    <a:pt x="787" y="323"/>
                  </a:moveTo>
                  <a:lnTo>
                    <a:pt x="740" y="294"/>
                  </a:lnTo>
                  <a:lnTo>
                    <a:pt x="740" y="294"/>
                  </a:lnTo>
                  <a:lnTo>
                    <a:pt x="740" y="294"/>
                  </a:lnTo>
                  <a:lnTo>
                    <a:pt x="738" y="292"/>
                  </a:lnTo>
                  <a:lnTo>
                    <a:pt x="740" y="292"/>
                  </a:lnTo>
                  <a:lnTo>
                    <a:pt x="735" y="249"/>
                  </a:lnTo>
                  <a:lnTo>
                    <a:pt x="735" y="188"/>
                  </a:lnTo>
                  <a:lnTo>
                    <a:pt x="707" y="176"/>
                  </a:lnTo>
                  <a:lnTo>
                    <a:pt x="707" y="105"/>
                  </a:lnTo>
                  <a:lnTo>
                    <a:pt x="679" y="60"/>
                  </a:lnTo>
                  <a:lnTo>
                    <a:pt x="650" y="48"/>
                  </a:lnTo>
                  <a:lnTo>
                    <a:pt x="622" y="27"/>
                  </a:lnTo>
                  <a:lnTo>
                    <a:pt x="525" y="27"/>
                  </a:lnTo>
                  <a:lnTo>
                    <a:pt x="492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196" y="249"/>
                  </a:lnTo>
                  <a:lnTo>
                    <a:pt x="196" y="349"/>
                  </a:lnTo>
                  <a:lnTo>
                    <a:pt x="787" y="349"/>
                  </a:lnTo>
                  <a:lnTo>
                    <a:pt x="787" y="323"/>
                  </a:lnTo>
                  <a:lnTo>
                    <a:pt x="787" y="323"/>
                  </a:lnTo>
                  <a:lnTo>
                    <a:pt x="787" y="323"/>
                  </a:lnTo>
                  <a:close/>
                </a:path>
              </a:pathLst>
            </a:custGeom>
            <a:solidFill>
              <a:srgbClr val="F5AC00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2000"/>
              </a:pPr>
              <a:endParaRPr sz="2000">
                <a:solidFill>
                  <a:srgbClr val="FFFFFF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10"/>
            <p:cNvSpPr/>
            <p:nvPr/>
          </p:nvSpPr>
          <p:spPr>
            <a:xfrm>
              <a:off x="3415998" y="885931"/>
              <a:ext cx="1827309" cy="891085"/>
            </a:xfrm>
            <a:custGeom>
              <a:avLst/>
              <a:gdLst/>
              <a:ahLst/>
              <a:cxnLst/>
              <a:rect l="l" t="t" r="r" b="b"/>
              <a:pathLst>
                <a:path w="462" h="225" extrusionOk="0">
                  <a:moveTo>
                    <a:pt x="10" y="59"/>
                  </a:moveTo>
                  <a:cubicBezTo>
                    <a:pt x="10" y="63"/>
                    <a:pt x="10" y="63"/>
                    <a:pt x="10" y="63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8" y="97"/>
                    <a:pt x="38" y="97"/>
                    <a:pt x="38" y="97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40" y="102"/>
                    <a:pt x="46" y="105"/>
                    <a:pt x="49" y="106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59" y="141"/>
                    <a:pt x="59" y="141"/>
                    <a:pt x="59" y="141"/>
                  </a:cubicBezTo>
                  <a:cubicBezTo>
                    <a:pt x="58" y="141"/>
                    <a:pt x="58" y="144"/>
                    <a:pt x="59" y="148"/>
                  </a:cubicBezTo>
                  <a:cubicBezTo>
                    <a:pt x="59" y="150"/>
                    <a:pt x="60" y="151"/>
                    <a:pt x="60" y="151"/>
                  </a:cubicBezTo>
                  <a:cubicBezTo>
                    <a:pt x="60" y="151"/>
                    <a:pt x="60" y="151"/>
                    <a:pt x="60" y="151"/>
                  </a:cubicBezTo>
                  <a:cubicBezTo>
                    <a:pt x="60" y="151"/>
                    <a:pt x="60" y="152"/>
                    <a:pt x="60" y="153"/>
                  </a:cubicBezTo>
                  <a:cubicBezTo>
                    <a:pt x="58" y="156"/>
                    <a:pt x="60" y="163"/>
                    <a:pt x="60" y="166"/>
                  </a:cubicBezTo>
                  <a:cubicBezTo>
                    <a:pt x="60" y="167"/>
                    <a:pt x="60" y="167"/>
                    <a:pt x="60" y="167"/>
                  </a:cubicBezTo>
                  <a:cubicBezTo>
                    <a:pt x="70" y="167"/>
                    <a:pt x="70" y="167"/>
                    <a:pt x="70" y="167"/>
                  </a:cubicBezTo>
                  <a:cubicBezTo>
                    <a:pt x="70" y="166"/>
                    <a:pt x="70" y="166"/>
                    <a:pt x="70" y="166"/>
                  </a:cubicBezTo>
                  <a:cubicBezTo>
                    <a:pt x="70" y="166"/>
                    <a:pt x="70" y="166"/>
                    <a:pt x="70" y="166"/>
                  </a:cubicBezTo>
                  <a:cubicBezTo>
                    <a:pt x="71" y="166"/>
                    <a:pt x="71" y="166"/>
                    <a:pt x="71" y="166"/>
                  </a:cubicBezTo>
                  <a:cubicBezTo>
                    <a:pt x="71" y="166"/>
                    <a:pt x="72" y="166"/>
                    <a:pt x="73" y="166"/>
                  </a:cubicBezTo>
                  <a:cubicBezTo>
                    <a:pt x="73" y="166"/>
                    <a:pt x="74" y="166"/>
                    <a:pt x="75" y="167"/>
                  </a:cubicBezTo>
                  <a:cubicBezTo>
                    <a:pt x="82" y="168"/>
                    <a:pt x="87" y="172"/>
                    <a:pt x="88" y="173"/>
                  </a:cubicBezTo>
                  <a:cubicBezTo>
                    <a:pt x="88" y="188"/>
                    <a:pt x="88" y="188"/>
                    <a:pt x="88" y="188"/>
                  </a:cubicBezTo>
                  <a:cubicBezTo>
                    <a:pt x="93" y="194"/>
                    <a:pt x="93" y="194"/>
                    <a:pt x="93" y="194"/>
                  </a:cubicBezTo>
                  <a:cubicBezTo>
                    <a:pt x="100" y="206"/>
                    <a:pt x="100" y="206"/>
                    <a:pt x="100" y="206"/>
                  </a:cubicBezTo>
                  <a:cubicBezTo>
                    <a:pt x="104" y="206"/>
                    <a:pt x="104" y="206"/>
                    <a:pt x="104" y="206"/>
                  </a:cubicBezTo>
                  <a:cubicBezTo>
                    <a:pt x="104" y="214"/>
                    <a:pt x="104" y="214"/>
                    <a:pt x="104" y="214"/>
                  </a:cubicBezTo>
                  <a:cubicBezTo>
                    <a:pt x="105" y="214"/>
                    <a:pt x="105" y="214"/>
                    <a:pt x="105" y="214"/>
                  </a:cubicBezTo>
                  <a:cubicBezTo>
                    <a:pt x="105" y="214"/>
                    <a:pt x="105" y="214"/>
                    <a:pt x="105" y="214"/>
                  </a:cubicBezTo>
                  <a:cubicBezTo>
                    <a:pt x="106" y="213"/>
                    <a:pt x="106" y="213"/>
                    <a:pt x="106" y="213"/>
                  </a:cubicBezTo>
                  <a:cubicBezTo>
                    <a:pt x="107" y="212"/>
                    <a:pt x="107" y="212"/>
                    <a:pt x="107" y="212"/>
                  </a:cubicBezTo>
                  <a:cubicBezTo>
                    <a:pt x="109" y="212"/>
                    <a:pt x="110" y="213"/>
                    <a:pt x="111" y="216"/>
                  </a:cubicBezTo>
                  <a:cubicBezTo>
                    <a:pt x="117" y="222"/>
                    <a:pt x="121" y="224"/>
                    <a:pt x="122" y="224"/>
                  </a:cubicBezTo>
                  <a:cubicBezTo>
                    <a:pt x="134" y="224"/>
                    <a:pt x="134" y="224"/>
                    <a:pt x="134" y="224"/>
                  </a:cubicBezTo>
                  <a:cubicBezTo>
                    <a:pt x="136" y="224"/>
                    <a:pt x="137" y="224"/>
                    <a:pt x="138" y="224"/>
                  </a:cubicBezTo>
                  <a:cubicBezTo>
                    <a:pt x="139" y="223"/>
                    <a:pt x="139" y="223"/>
                    <a:pt x="140" y="223"/>
                  </a:cubicBezTo>
                  <a:cubicBezTo>
                    <a:pt x="141" y="223"/>
                    <a:pt x="142" y="224"/>
                    <a:pt x="143" y="224"/>
                  </a:cubicBezTo>
                  <a:cubicBezTo>
                    <a:pt x="143" y="224"/>
                    <a:pt x="145" y="224"/>
                    <a:pt x="147" y="224"/>
                  </a:cubicBezTo>
                  <a:cubicBezTo>
                    <a:pt x="149" y="224"/>
                    <a:pt x="153" y="224"/>
                    <a:pt x="154" y="224"/>
                  </a:cubicBezTo>
                  <a:cubicBezTo>
                    <a:pt x="155" y="225"/>
                    <a:pt x="155" y="225"/>
                    <a:pt x="155" y="225"/>
                  </a:cubicBezTo>
                  <a:cubicBezTo>
                    <a:pt x="156" y="225"/>
                    <a:pt x="156" y="225"/>
                    <a:pt x="156" y="225"/>
                  </a:cubicBezTo>
                  <a:cubicBezTo>
                    <a:pt x="157" y="225"/>
                    <a:pt x="158" y="225"/>
                    <a:pt x="160" y="224"/>
                  </a:cubicBezTo>
                  <a:cubicBezTo>
                    <a:pt x="165" y="221"/>
                    <a:pt x="165" y="221"/>
                    <a:pt x="165" y="221"/>
                  </a:cubicBezTo>
                  <a:cubicBezTo>
                    <a:pt x="176" y="217"/>
                    <a:pt x="176" y="217"/>
                    <a:pt x="176" y="217"/>
                  </a:cubicBezTo>
                  <a:cubicBezTo>
                    <a:pt x="182" y="216"/>
                    <a:pt x="182" y="216"/>
                    <a:pt x="182" y="216"/>
                  </a:cubicBezTo>
                  <a:cubicBezTo>
                    <a:pt x="189" y="216"/>
                    <a:pt x="189" y="216"/>
                    <a:pt x="189" y="216"/>
                  </a:cubicBezTo>
                  <a:cubicBezTo>
                    <a:pt x="189" y="215"/>
                    <a:pt x="189" y="215"/>
                    <a:pt x="189" y="215"/>
                  </a:cubicBezTo>
                  <a:cubicBezTo>
                    <a:pt x="189" y="204"/>
                    <a:pt x="189" y="204"/>
                    <a:pt x="189" y="204"/>
                  </a:cubicBezTo>
                  <a:cubicBezTo>
                    <a:pt x="461" y="204"/>
                    <a:pt x="461" y="204"/>
                    <a:pt x="461" y="204"/>
                  </a:cubicBezTo>
                  <a:cubicBezTo>
                    <a:pt x="462" y="204"/>
                    <a:pt x="462" y="204"/>
                    <a:pt x="462" y="204"/>
                  </a:cubicBezTo>
                  <a:cubicBezTo>
                    <a:pt x="462" y="203"/>
                    <a:pt x="462" y="203"/>
                    <a:pt x="462" y="203"/>
                  </a:cubicBezTo>
                  <a:cubicBezTo>
                    <a:pt x="462" y="154"/>
                    <a:pt x="462" y="154"/>
                    <a:pt x="462" y="154"/>
                  </a:cubicBezTo>
                  <a:cubicBezTo>
                    <a:pt x="461" y="154"/>
                    <a:pt x="461" y="154"/>
                    <a:pt x="461" y="154"/>
                  </a:cubicBezTo>
                  <a:cubicBezTo>
                    <a:pt x="461" y="154"/>
                    <a:pt x="461" y="154"/>
                    <a:pt x="461" y="154"/>
                  </a:cubicBezTo>
                  <a:cubicBezTo>
                    <a:pt x="461" y="0"/>
                    <a:pt x="461" y="0"/>
                    <a:pt x="4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lnTo>
                    <a:pt x="10" y="59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10"/>
            <p:cNvSpPr/>
            <p:nvPr/>
          </p:nvSpPr>
          <p:spPr>
            <a:xfrm>
              <a:off x="6477116" y="2524323"/>
              <a:ext cx="1051580" cy="887741"/>
            </a:xfrm>
            <a:custGeom>
              <a:avLst/>
              <a:gdLst/>
              <a:ahLst/>
              <a:cxnLst/>
              <a:rect l="l" t="t" r="r" b="b"/>
              <a:pathLst>
                <a:path w="266" h="224" extrusionOk="0">
                  <a:moveTo>
                    <a:pt x="0" y="0"/>
                  </a:moveTo>
                  <a:cubicBezTo>
                    <a:pt x="20" y="12"/>
                    <a:pt x="20" y="12"/>
                    <a:pt x="20" y="12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6" y="36"/>
                    <a:pt x="37" y="37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51" y="73"/>
                    <a:pt x="51" y="73"/>
                    <a:pt x="51" y="73"/>
                  </a:cubicBezTo>
                  <a:cubicBezTo>
                    <a:pt x="52" y="75"/>
                    <a:pt x="53" y="76"/>
                    <a:pt x="54" y="76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4" y="167"/>
                    <a:pt x="54" y="167"/>
                    <a:pt x="54" y="167"/>
                  </a:cubicBezTo>
                  <a:cubicBezTo>
                    <a:pt x="54" y="168"/>
                    <a:pt x="54" y="168"/>
                    <a:pt x="54" y="168"/>
                  </a:cubicBezTo>
                  <a:cubicBezTo>
                    <a:pt x="54" y="168"/>
                    <a:pt x="54" y="168"/>
                    <a:pt x="54" y="168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54" y="208"/>
                    <a:pt x="54" y="208"/>
                    <a:pt x="54" y="208"/>
                  </a:cubicBezTo>
                  <a:cubicBezTo>
                    <a:pt x="54" y="208"/>
                    <a:pt x="54" y="208"/>
                    <a:pt x="54" y="208"/>
                  </a:cubicBezTo>
                  <a:cubicBezTo>
                    <a:pt x="220" y="208"/>
                    <a:pt x="220" y="208"/>
                    <a:pt x="220" y="208"/>
                  </a:cubicBezTo>
                  <a:cubicBezTo>
                    <a:pt x="220" y="224"/>
                    <a:pt x="220" y="224"/>
                    <a:pt x="220" y="224"/>
                  </a:cubicBezTo>
                  <a:cubicBezTo>
                    <a:pt x="244" y="224"/>
                    <a:pt x="244" y="224"/>
                    <a:pt x="244" y="224"/>
                  </a:cubicBezTo>
                  <a:cubicBezTo>
                    <a:pt x="244" y="224"/>
                    <a:pt x="244" y="224"/>
                    <a:pt x="244" y="224"/>
                  </a:cubicBezTo>
                  <a:cubicBezTo>
                    <a:pt x="244" y="224"/>
                    <a:pt x="244" y="224"/>
                    <a:pt x="244" y="224"/>
                  </a:cubicBezTo>
                  <a:cubicBezTo>
                    <a:pt x="249" y="215"/>
                    <a:pt x="249" y="215"/>
                    <a:pt x="249" y="215"/>
                  </a:cubicBezTo>
                  <a:cubicBezTo>
                    <a:pt x="249" y="215"/>
                    <a:pt x="249" y="215"/>
                    <a:pt x="249" y="215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7" y="201"/>
                    <a:pt x="257" y="201"/>
                    <a:pt x="257" y="201"/>
                  </a:cubicBezTo>
                  <a:cubicBezTo>
                    <a:pt x="258" y="200"/>
                    <a:pt x="266" y="194"/>
                    <a:pt x="263" y="184"/>
                  </a:cubicBezTo>
                  <a:cubicBezTo>
                    <a:pt x="261" y="172"/>
                    <a:pt x="261" y="172"/>
                    <a:pt x="261" y="172"/>
                  </a:cubicBezTo>
                  <a:cubicBezTo>
                    <a:pt x="261" y="172"/>
                    <a:pt x="261" y="172"/>
                    <a:pt x="261" y="172"/>
                  </a:cubicBezTo>
                  <a:cubicBezTo>
                    <a:pt x="259" y="170"/>
                    <a:pt x="251" y="162"/>
                    <a:pt x="249" y="156"/>
                  </a:cubicBezTo>
                  <a:cubicBezTo>
                    <a:pt x="247" y="148"/>
                    <a:pt x="247" y="148"/>
                    <a:pt x="247" y="148"/>
                  </a:cubicBezTo>
                  <a:cubicBezTo>
                    <a:pt x="240" y="135"/>
                    <a:pt x="240" y="135"/>
                    <a:pt x="240" y="135"/>
                  </a:cubicBezTo>
                  <a:cubicBezTo>
                    <a:pt x="220" y="125"/>
                    <a:pt x="220" y="125"/>
                    <a:pt x="220" y="125"/>
                  </a:cubicBezTo>
                  <a:cubicBezTo>
                    <a:pt x="215" y="108"/>
                    <a:pt x="215" y="108"/>
                    <a:pt x="215" y="108"/>
                  </a:cubicBezTo>
                  <a:cubicBezTo>
                    <a:pt x="218" y="92"/>
                    <a:pt x="218" y="92"/>
                    <a:pt x="218" y="92"/>
                  </a:cubicBezTo>
                  <a:cubicBezTo>
                    <a:pt x="201" y="75"/>
                    <a:pt x="201" y="75"/>
                    <a:pt x="201" y="75"/>
                  </a:cubicBezTo>
                  <a:cubicBezTo>
                    <a:pt x="184" y="64"/>
                    <a:pt x="184" y="64"/>
                    <a:pt x="184" y="6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62" y="0"/>
                    <a:pt x="162" y="0"/>
                    <a:pt x="16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0"/>
            <p:cNvSpPr/>
            <p:nvPr/>
          </p:nvSpPr>
          <p:spPr>
            <a:xfrm>
              <a:off x="7125786" y="3637760"/>
              <a:ext cx="556719" cy="1004769"/>
            </a:xfrm>
            <a:custGeom>
              <a:avLst/>
              <a:gdLst/>
              <a:ahLst/>
              <a:cxnLst/>
              <a:rect l="l" t="t" r="r" b="b"/>
              <a:pathLst>
                <a:path w="141" h="254" extrusionOk="0">
                  <a:moveTo>
                    <a:pt x="126" y="157"/>
                  </a:moveTo>
                  <a:cubicBezTo>
                    <a:pt x="125" y="154"/>
                    <a:pt x="128" y="126"/>
                    <a:pt x="131" y="108"/>
                  </a:cubicBezTo>
                  <a:cubicBezTo>
                    <a:pt x="132" y="99"/>
                    <a:pt x="132" y="93"/>
                    <a:pt x="132" y="92"/>
                  </a:cubicBezTo>
                  <a:cubicBezTo>
                    <a:pt x="132" y="90"/>
                    <a:pt x="137" y="78"/>
                    <a:pt x="141" y="68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1" y="56"/>
                    <a:pt x="141" y="56"/>
                    <a:pt x="141" y="56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5" y="39"/>
                    <a:pt x="32" y="44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29" y="46"/>
                    <a:pt x="29" y="47"/>
                    <a:pt x="27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3" y="52"/>
                    <a:pt x="19" y="56"/>
                    <a:pt x="17" y="59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8" y="68"/>
                    <a:pt x="19" y="75"/>
                    <a:pt x="19" y="75"/>
                  </a:cubicBezTo>
                  <a:cubicBezTo>
                    <a:pt x="19" y="78"/>
                    <a:pt x="20" y="81"/>
                    <a:pt x="20" y="84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8" y="88"/>
                    <a:pt x="18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1"/>
                    <a:pt x="16" y="93"/>
                    <a:pt x="14" y="99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4" y="148"/>
                    <a:pt x="14" y="148"/>
                    <a:pt x="14" y="148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59" y="195"/>
                    <a:pt x="59" y="195"/>
                    <a:pt x="59" y="195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1"/>
                    <a:pt x="61" y="202"/>
                    <a:pt x="60" y="203"/>
                  </a:cubicBezTo>
                  <a:cubicBezTo>
                    <a:pt x="59" y="205"/>
                    <a:pt x="56" y="205"/>
                    <a:pt x="55" y="205"/>
                  </a:cubicBezTo>
                  <a:cubicBezTo>
                    <a:pt x="55" y="217"/>
                    <a:pt x="55" y="217"/>
                    <a:pt x="55" y="217"/>
                  </a:cubicBezTo>
                  <a:cubicBezTo>
                    <a:pt x="59" y="217"/>
                    <a:pt x="59" y="217"/>
                    <a:pt x="59" y="217"/>
                  </a:cubicBezTo>
                  <a:cubicBezTo>
                    <a:pt x="59" y="220"/>
                    <a:pt x="59" y="220"/>
                    <a:pt x="59" y="220"/>
                  </a:cubicBezTo>
                  <a:cubicBezTo>
                    <a:pt x="63" y="220"/>
                    <a:pt x="63" y="220"/>
                    <a:pt x="63" y="220"/>
                  </a:cubicBezTo>
                  <a:cubicBezTo>
                    <a:pt x="61" y="233"/>
                    <a:pt x="61" y="233"/>
                    <a:pt x="61" y="233"/>
                  </a:cubicBezTo>
                  <a:cubicBezTo>
                    <a:pt x="61" y="241"/>
                    <a:pt x="61" y="241"/>
                    <a:pt x="61" y="241"/>
                  </a:cubicBezTo>
                  <a:cubicBezTo>
                    <a:pt x="61" y="243"/>
                    <a:pt x="58" y="244"/>
                    <a:pt x="56" y="244"/>
                  </a:cubicBezTo>
                  <a:cubicBezTo>
                    <a:pt x="56" y="249"/>
                    <a:pt x="56" y="249"/>
                    <a:pt x="56" y="249"/>
                  </a:cubicBezTo>
                  <a:cubicBezTo>
                    <a:pt x="57" y="249"/>
                    <a:pt x="57" y="249"/>
                    <a:pt x="57" y="249"/>
                  </a:cubicBezTo>
                  <a:cubicBezTo>
                    <a:pt x="57" y="249"/>
                    <a:pt x="57" y="249"/>
                    <a:pt x="57" y="249"/>
                  </a:cubicBezTo>
                  <a:cubicBezTo>
                    <a:pt x="64" y="246"/>
                    <a:pt x="64" y="246"/>
                    <a:pt x="64" y="246"/>
                  </a:cubicBezTo>
                  <a:cubicBezTo>
                    <a:pt x="87" y="254"/>
                    <a:pt x="87" y="254"/>
                    <a:pt x="87" y="254"/>
                  </a:cubicBezTo>
                  <a:cubicBezTo>
                    <a:pt x="95" y="250"/>
                    <a:pt x="95" y="250"/>
                    <a:pt x="95" y="250"/>
                  </a:cubicBezTo>
                  <a:cubicBezTo>
                    <a:pt x="103" y="250"/>
                    <a:pt x="103" y="250"/>
                    <a:pt x="103" y="250"/>
                  </a:cubicBezTo>
                  <a:cubicBezTo>
                    <a:pt x="110" y="246"/>
                    <a:pt x="110" y="246"/>
                    <a:pt x="110" y="246"/>
                  </a:cubicBezTo>
                  <a:cubicBezTo>
                    <a:pt x="126" y="248"/>
                    <a:pt x="126" y="248"/>
                    <a:pt x="126" y="248"/>
                  </a:cubicBezTo>
                  <a:cubicBezTo>
                    <a:pt x="126" y="248"/>
                    <a:pt x="126" y="248"/>
                    <a:pt x="126" y="248"/>
                  </a:cubicBezTo>
                  <a:cubicBezTo>
                    <a:pt x="126" y="227"/>
                    <a:pt x="127" y="161"/>
                    <a:pt x="126" y="157"/>
                  </a:cubicBez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0"/>
            <p:cNvSpPr/>
            <p:nvPr/>
          </p:nvSpPr>
          <p:spPr>
            <a:xfrm>
              <a:off x="6279840" y="778934"/>
              <a:ext cx="1173624" cy="1195357"/>
            </a:xfrm>
            <a:custGeom>
              <a:avLst/>
              <a:gdLst/>
              <a:ahLst/>
              <a:cxnLst/>
              <a:rect l="l" t="t" r="r" b="b"/>
              <a:pathLst>
                <a:path w="297" h="302" extrusionOk="0">
                  <a:moveTo>
                    <a:pt x="10" y="96"/>
                  </a:moveTo>
                  <a:cubicBezTo>
                    <a:pt x="10" y="129"/>
                    <a:pt x="10" y="129"/>
                    <a:pt x="10" y="129"/>
                  </a:cubicBezTo>
                  <a:cubicBezTo>
                    <a:pt x="22" y="150"/>
                    <a:pt x="22" y="150"/>
                    <a:pt x="22" y="150"/>
                  </a:cubicBezTo>
                  <a:cubicBezTo>
                    <a:pt x="22" y="162"/>
                    <a:pt x="22" y="162"/>
                    <a:pt x="22" y="162"/>
                  </a:cubicBezTo>
                  <a:cubicBezTo>
                    <a:pt x="24" y="180"/>
                    <a:pt x="24" y="180"/>
                    <a:pt x="24" y="180"/>
                  </a:cubicBezTo>
                  <a:cubicBezTo>
                    <a:pt x="24" y="180"/>
                    <a:pt x="24" y="180"/>
                    <a:pt x="24" y="180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24" y="219"/>
                    <a:pt x="24" y="219"/>
                    <a:pt x="24" y="219"/>
                  </a:cubicBezTo>
                  <a:cubicBezTo>
                    <a:pt x="36" y="233"/>
                    <a:pt x="36" y="233"/>
                    <a:pt x="36" y="233"/>
                  </a:cubicBezTo>
                  <a:cubicBezTo>
                    <a:pt x="36" y="301"/>
                    <a:pt x="36" y="301"/>
                    <a:pt x="36" y="301"/>
                  </a:cubicBezTo>
                  <a:cubicBezTo>
                    <a:pt x="36" y="302"/>
                    <a:pt x="36" y="302"/>
                    <a:pt x="36" y="302"/>
                  </a:cubicBezTo>
                  <a:cubicBezTo>
                    <a:pt x="37" y="302"/>
                    <a:pt x="37" y="302"/>
                    <a:pt x="37" y="302"/>
                  </a:cubicBezTo>
                  <a:cubicBezTo>
                    <a:pt x="227" y="302"/>
                    <a:pt x="227" y="302"/>
                    <a:pt x="227" y="302"/>
                  </a:cubicBezTo>
                  <a:cubicBezTo>
                    <a:pt x="228" y="302"/>
                    <a:pt x="228" y="302"/>
                    <a:pt x="228" y="302"/>
                  </a:cubicBezTo>
                  <a:cubicBezTo>
                    <a:pt x="227" y="300"/>
                    <a:pt x="227" y="300"/>
                    <a:pt x="227" y="300"/>
                  </a:cubicBezTo>
                  <a:cubicBezTo>
                    <a:pt x="227" y="298"/>
                    <a:pt x="227" y="296"/>
                    <a:pt x="227" y="294"/>
                  </a:cubicBezTo>
                  <a:cubicBezTo>
                    <a:pt x="227" y="291"/>
                    <a:pt x="228" y="290"/>
                    <a:pt x="228" y="290"/>
                  </a:cubicBezTo>
                  <a:cubicBezTo>
                    <a:pt x="229" y="289"/>
                    <a:pt x="229" y="289"/>
                    <a:pt x="229" y="289"/>
                  </a:cubicBezTo>
                  <a:cubicBezTo>
                    <a:pt x="228" y="289"/>
                    <a:pt x="228" y="289"/>
                    <a:pt x="228" y="289"/>
                  </a:cubicBezTo>
                  <a:cubicBezTo>
                    <a:pt x="228" y="288"/>
                    <a:pt x="228" y="288"/>
                    <a:pt x="227" y="287"/>
                  </a:cubicBezTo>
                  <a:cubicBezTo>
                    <a:pt x="218" y="276"/>
                    <a:pt x="216" y="273"/>
                    <a:pt x="215" y="273"/>
                  </a:cubicBezTo>
                  <a:cubicBezTo>
                    <a:pt x="193" y="249"/>
                    <a:pt x="193" y="249"/>
                    <a:pt x="193" y="249"/>
                  </a:cubicBezTo>
                  <a:cubicBezTo>
                    <a:pt x="176" y="237"/>
                    <a:pt x="176" y="237"/>
                    <a:pt x="176" y="237"/>
                  </a:cubicBezTo>
                  <a:cubicBezTo>
                    <a:pt x="172" y="226"/>
                    <a:pt x="172" y="226"/>
                    <a:pt x="172" y="226"/>
                  </a:cubicBezTo>
                  <a:cubicBezTo>
                    <a:pt x="173" y="225"/>
                    <a:pt x="176" y="222"/>
                    <a:pt x="174" y="214"/>
                  </a:cubicBezTo>
                  <a:cubicBezTo>
                    <a:pt x="172" y="205"/>
                    <a:pt x="172" y="205"/>
                    <a:pt x="172" y="205"/>
                  </a:cubicBezTo>
                  <a:cubicBezTo>
                    <a:pt x="172" y="193"/>
                    <a:pt x="172" y="193"/>
                    <a:pt x="172" y="193"/>
                  </a:cubicBezTo>
                  <a:cubicBezTo>
                    <a:pt x="181" y="174"/>
                    <a:pt x="181" y="174"/>
                    <a:pt x="181" y="174"/>
                  </a:cubicBezTo>
                  <a:cubicBezTo>
                    <a:pt x="182" y="174"/>
                    <a:pt x="188" y="173"/>
                    <a:pt x="190" y="164"/>
                  </a:cubicBezTo>
                  <a:cubicBezTo>
                    <a:pt x="190" y="162"/>
                    <a:pt x="192" y="160"/>
                    <a:pt x="193" y="159"/>
                  </a:cubicBezTo>
                  <a:cubicBezTo>
                    <a:pt x="194" y="159"/>
                    <a:pt x="195" y="159"/>
                    <a:pt x="196" y="159"/>
                  </a:cubicBezTo>
                  <a:cubicBezTo>
                    <a:pt x="199" y="159"/>
                    <a:pt x="202" y="160"/>
                    <a:pt x="204" y="160"/>
                  </a:cubicBezTo>
                  <a:cubicBezTo>
                    <a:pt x="204" y="160"/>
                    <a:pt x="204" y="160"/>
                    <a:pt x="204" y="160"/>
                  </a:cubicBezTo>
                  <a:cubicBezTo>
                    <a:pt x="266" y="105"/>
                    <a:pt x="266" y="105"/>
                    <a:pt x="266" y="105"/>
                  </a:cubicBezTo>
                  <a:cubicBezTo>
                    <a:pt x="282" y="102"/>
                    <a:pt x="282" y="102"/>
                    <a:pt x="282" y="102"/>
                  </a:cubicBezTo>
                  <a:cubicBezTo>
                    <a:pt x="285" y="94"/>
                    <a:pt x="285" y="94"/>
                    <a:pt x="285" y="94"/>
                  </a:cubicBezTo>
                  <a:cubicBezTo>
                    <a:pt x="297" y="86"/>
                    <a:pt x="297" y="86"/>
                    <a:pt x="297" y="86"/>
                  </a:cubicBezTo>
                  <a:cubicBezTo>
                    <a:pt x="293" y="86"/>
                    <a:pt x="293" y="86"/>
                    <a:pt x="293" y="86"/>
                  </a:cubicBezTo>
                  <a:cubicBezTo>
                    <a:pt x="282" y="82"/>
                    <a:pt x="282" y="82"/>
                    <a:pt x="282" y="82"/>
                  </a:cubicBezTo>
                  <a:cubicBezTo>
                    <a:pt x="266" y="78"/>
                    <a:pt x="266" y="78"/>
                    <a:pt x="266" y="78"/>
                  </a:cubicBezTo>
                  <a:cubicBezTo>
                    <a:pt x="254" y="74"/>
                    <a:pt x="254" y="74"/>
                    <a:pt x="254" y="74"/>
                  </a:cubicBezTo>
                  <a:cubicBezTo>
                    <a:pt x="246" y="78"/>
                    <a:pt x="246" y="78"/>
                    <a:pt x="246" y="78"/>
                  </a:cubicBezTo>
                  <a:cubicBezTo>
                    <a:pt x="239" y="82"/>
                    <a:pt x="239" y="82"/>
                    <a:pt x="239" y="82"/>
                  </a:cubicBezTo>
                  <a:cubicBezTo>
                    <a:pt x="231" y="82"/>
                    <a:pt x="231" y="82"/>
                    <a:pt x="231" y="82"/>
                  </a:cubicBezTo>
                  <a:cubicBezTo>
                    <a:pt x="223" y="78"/>
                    <a:pt x="223" y="78"/>
                    <a:pt x="223" y="78"/>
                  </a:cubicBezTo>
                  <a:cubicBezTo>
                    <a:pt x="219" y="70"/>
                    <a:pt x="219" y="70"/>
                    <a:pt x="219" y="70"/>
                  </a:cubicBezTo>
                  <a:cubicBezTo>
                    <a:pt x="196" y="59"/>
                    <a:pt x="196" y="59"/>
                    <a:pt x="196" y="59"/>
                  </a:cubicBezTo>
                  <a:cubicBezTo>
                    <a:pt x="192" y="55"/>
                    <a:pt x="192" y="55"/>
                    <a:pt x="192" y="55"/>
                  </a:cubicBezTo>
                  <a:cubicBezTo>
                    <a:pt x="176" y="47"/>
                    <a:pt x="176" y="47"/>
                    <a:pt x="176" y="47"/>
                  </a:cubicBezTo>
                  <a:cubicBezTo>
                    <a:pt x="161" y="47"/>
                    <a:pt x="161" y="47"/>
                    <a:pt x="161" y="47"/>
                  </a:cubicBezTo>
                  <a:cubicBezTo>
                    <a:pt x="153" y="51"/>
                    <a:pt x="153" y="51"/>
                    <a:pt x="153" y="51"/>
                  </a:cubicBezTo>
                  <a:cubicBezTo>
                    <a:pt x="145" y="51"/>
                    <a:pt x="145" y="51"/>
                    <a:pt x="145" y="51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25" y="43"/>
                    <a:pt x="125" y="43"/>
                    <a:pt x="125" y="43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0" y="43"/>
                    <a:pt x="110" y="43"/>
                    <a:pt x="110" y="43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10" y="96"/>
                  </a:lnTo>
                  <a:close/>
                </a:path>
              </a:pathLst>
            </a:custGeom>
            <a:solidFill>
              <a:srgbClr val="F5AC00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0"/>
            <p:cNvSpPr/>
            <p:nvPr/>
          </p:nvSpPr>
          <p:spPr>
            <a:xfrm>
              <a:off x="7354825" y="1225311"/>
              <a:ext cx="1225450" cy="1235482"/>
            </a:xfrm>
            <a:custGeom>
              <a:avLst/>
              <a:gdLst/>
              <a:ahLst/>
              <a:cxnLst/>
              <a:rect l="l" t="t" r="r" b="b"/>
              <a:pathLst>
                <a:path w="1225450" h="1235482" extrusionOk="0">
                  <a:moveTo>
                    <a:pt x="827555" y="404583"/>
                  </a:moveTo>
                  <a:lnTo>
                    <a:pt x="854304" y="404583"/>
                  </a:lnTo>
                  <a:lnTo>
                    <a:pt x="886069" y="404583"/>
                  </a:lnTo>
                  <a:lnTo>
                    <a:pt x="886069" y="419630"/>
                  </a:lnTo>
                  <a:lnTo>
                    <a:pt x="917834" y="404583"/>
                  </a:lnTo>
                  <a:lnTo>
                    <a:pt x="932880" y="419630"/>
                  </a:lnTo>
                  <a:lnTo>
                    <a:pt x="964645" y="448051"/>
                  </a:lnTo>
                  <a:lnTo>
                    <a:pt x="981363" y="448051"/>
                  </a:lnTo>
                  <a:lnTo>
                    <a:pt x="996410" y="463097"/>
                  </a:lnTo>
                  <a:lnTo>
                    <a:pt x="1039877" y="479815"/>
                  </a:lnTo>
                  <a:lnTo>
                    <a:pt x="1056595" y="494862"/>
                  </a:lnTo>
                  <a:lnTo>
                    <a:pt x="1071642" y="543345"/>
                  </a:lnTo>
                  <a:lnTo>
                    <a:pt x="1056595" y="558391"/>
                  </a:lnTo>
                  <a:lnTo>
                    <a:pt x="1056595" y="575110"/>
                  </a:lnTo>
                  <a:lnTo>
                    <a:pt x="1071642" y="590156"/>
                  </a:lnTo>
                  <a:lnTo>
                    <a:pt x="1088360" y="682107"/>
                  </a:lnTo>
                  <a:lnTo>
                    <a:pt x="1071642" y="697153"/>
                  </a:lnTo>
                  <a:lnTo>
                    <a:pt x="1056595" y="713871"/>
                  </a:lnTo>
                  <a:lnTo>
                    <a:pt x="1039877" y="745636"/>
                  </a:lnTo>
                  <a:lnTo>
                    <a:pt x="1008113" y="772385"/>
                  </a:lnTo>
                  <a:lnTo>
                    <a:pt x="981363" y="820868"/>
                  </a:lnTo>
                  <a:lnTo>
                    <a:pt x="996410" y="835915"/>
                  </a:lnTo>
                  <a:lnTo>
                    <a:pt x="1008113" y="835915"/>
                  </a:lnTo>
                  <a:lnTo>
                    <a:pt x="1056595" y="820868"/>
                  </a:lnTo>
                  <a:lnTo>
                    <a:pt x="1071642" y="772385"/>
                  </a:lnTo>
                  <a:lnTo>
                    <a:pt x="1120125" y="757339"/>
                  </a:lnTo>
                  <a:lnTo>
                    <a:pt x="1150218" y="745636"/>
                  </a:lnTo>
                  <a:lnTo>
                    <a:pt x="1195357" y="835915"/>
                  </a:lnTo>
                  <a:lnTo>
                    <a:pt x="1195357" y="927866"/>
                  </a:lnTo>
                  <a:lnTo>
                    <a:pt x="1210404" y="957959"/>
                  </a:lnTo>
                  <a:lnTo>
                    <a:pt x="1210404" y="974677"/>
                  </a:lnTo>
                  <a:lnTo>
                    <a:pt x="1225450" y="957959"/>
                  </a:lnTo>
                  <a:lnTo>
                    <a:pt x="1195357" y="1053253"/>
                  </a:lnTo>
                  <a:lnTo>
                    <a:pt x="1163592" y="1053253"/>
                  </a:lnTo>
                  <a:lnTo>
                    <a:pt x="1150218" y="1069971"/>
                  </a:lnTo>
                  <a:lnTo>
                    <a:pt x="1150218" y="1081674"/>
                  </a:lnTo>
                  <a:lnTo>
                    <a:pt x="1150218" y="1113439"/>
                  </a:lnTo>
                  <a:lnTo>
                    <a:pt x="1135171" y="1113439"/>
                  </a:lnTo>
                  <a:lnTo>
                    <a:pt x="1135171" y="1128485"/>
                  </a:lnTo>
                  <a:lnTo>
                    <a:pt x="1120125" y="1160250"/>
                  </a:lnTo>
                  <a:lnTo>
                    <a:pt x="1120125" y="1192015"/>
                  </a:lnTo>
                  <a:lnTo>
                    <a:pt x="1076657" y="1235482"/>
                  </a:lnTo>
                  <a:lnTo>
                    <a:pt x="834242" y="1235482"/>
                  </a:lnTo>
                  <a:lnTo>
                    <a:pt x="830899" y="1235482"/>
                  </a:lnTo>
                  <a:lnTo>
                    <a:pt x="514923" y="1235482"/>
                  </a:lnTo>
                  <a:lnTo>
                    <a:pt x="561734" y="1208733"/>
                  </a:lnTo>
                  <a:lnTo>
                    <a:pt x="625264" y="1053253"/>
                  </a:lnTo>
                  <a:lnTo>
                    <a:pt x="625264" y="957959"/>
                  </a:lnTo>
                  <a:lnTo>
                    <a:pt x="578453" y="835915"/>
                  </a:lnTo>
                  <a:lnTo>
                    <a:pt x="608546" y="728918"/>
                  </a:lnTo>
                  <a:lnTo>
                    <a:pt x="625264" y="713871"/>
                  </a:lnTo>
                  <a:lnTo>
                    <a:pt x="625264" y="618577"/>
                  </a:lnTo>
                  <a:lnTo>
                    <a:pt x="640310" y="601859"/>
                  </a:lnTo>
                  <a:lnTo>
                    <a:pt x="657029" y="575110"/>
                  </a:lnTo>
                  <a:lnTo>
                    <a:pt x="683778" y="558391"/>
                  </a:lnTo>
                  <a:lnTo>
                    <a:pt x="700496" y="543345"/>
                  </a:lnTo>
                  <a:lnTo>
                    <a:pt x="715543" y="526627"/>
                  </a:lnTo>
                  <a:lnTo>
                    <a:pt x="715543" y="543345"/>
                  </a:lnTo>
                  <a:lnTo>
                    <a:pt x="732261" y="590156"/>
                  </a:lnTo>
                  <a:lnTo>
                    <a:pt x="732261" y="575110"/>
                  </a:lnTo>
                  <a:lnTo>
                    <a:pt x="747307" y="575110"/>
                  </a:lnTo>
                  <a:lnTo>
                    <a:pt x="764026" y="494862"/>
                  </a:lnTo>
                  <a:lnTo>
                    <a:pt x="827555" y="479815"/>
                  </a:lnTo>
                  <a:lnTo>
                    <a:pt x="827555" y="463097"/>
                  </a:lnTo>
                  <a:lnTo>
                    <a:pt x="810837" y="448051"/>
                  </a:lnTo>
                  <a:lnTo>
                    <a:pt x="810837" y="419630"/>
                  </a:lnTo>
                  <a:close/>
                  <a:moveTo>
                    <a:pt x="364054" y="0"/>
                  </a:moveTo>
                  <a:cubicBezTo>
                    <a:pt x="364054" y="0"/>
                    <a:pt x="364054" y="0"/>
                    <a:pt x="391754" y="0"/>
                  </a:cubicBezTo>
                  <a:cubicBezTo>
                    <a:pt x="391754" y="0"/>
                    <a:pt x="391754" y="0"/>
                    <a:pt x="391754" y="15871"/>
                  </a:cubicBezTo>
                  <a:cubicBezTo>
                    <a:pt x="391754" y="15871"/>
                    <a:pt x="391754" y="15871"/>
                    <a:pt x="364054" y="31742"/>
                  </a:cubicBezTo>
                  <a:cubicBezTo>
                    <a:pt x="364054" y="31742"/>
                    <a:pt x="364054" y="31742"/>
                    <a:pt x="316568" y="95227"/>
                  </a:cubicBezTo>
                  <a:cubicBezTo>
                    <a:pt x="316568" y="95227"/>
                    <a:pt x="316568" y="95227"/>
                    <a:pt x="300740" y="111099"/>
                  </a:cubicBezTo>
                  <a:cubicBezTo>
                    <a:pt x="300740" y="111099"/>
                    <a:pt x="300740" y="111099"/>
                    <a:pt x="284912" y="123002"/>
                  </a:cubicBezTo>
                  <a:cubicBezTo>
                    <a:pt x="284912" y="123002"/>
                    <a:pt x="284912" y="123002"/>
                    <a:pt x="284912" y="170616"/>
                  </a:cubicBezTo>
                  <a:cubicBezTo>
                    <a:pt x="284912" y="170616"/>
                    <a:pt x="284912" y="170616"/>
                    <a:pt x="316568" y="138873"/>
                  </a:cubicBezTo>
                  <a:cubicBezTo>
                    <a:pt x="316568" y="138873"/>
                    <a:pt x="316568" y="138873"/>
                    <a:pt x="332397" y="154744"/>
                  </a:cubicBezTo>
                  <a:cubicBezTo>
                    <a:pt x="332397" y="154744"/>
                    <a:pt x="332397" y="154744"/>
                    <a:pt x="364054" y="138873"/>
                  </a:cubicBezTo>
                  <a:cubicBezTo>
                    <a:pt x="364054" y="138873"/>
                    <a:pt x="364054" y="138873"/>
                    <a:pt x="423410" y="170616"/>
                  </a:cubicBezTo>
                  <a:cubicBezTo>
                    <a:pt x="423410" y="170616"/>
                    <a:pt x="423410" y="170616"/>
                    <a:pt x="470896" y="234101"/>
                  </a:cubicBezTo>
                  <a:cubicBezTo>
                    <a:pt x="470896" y="234101"/>
                    <a:pt x="470896" y="234101"/>
                    <a:pt x="486724" y="234101"/>
                  </a:cubicBezTo>
                  <a:cubicBezTo>
                    <a:pt x="486724" y="234101"/>
                    <a:pt x="486724" y="234101"/>
                    <a:pt x="561910" y="234101"/>
                  </a:cubicBezTo>
                  <a:cubicBezTo>
                    <a:pt x="561910" y="234101"/>
                    <a:pt x="561910" y="234101"/>
                    <a:pt x="577738" y="234101"/>
                  </a:cubicBezTo>
                  <a:cubicBezTo>
                    <a:pt x="577738" y="234101"/>
                    <a:pt x="577738" y="234101"/>
                    <a:pt x="593567" y="218229"/>
                  </a:cubicBezTo>
                  <a:cubicBezTo>
                    <a:pt x="593567" y="218229"/>
                    <a:pt x="593567" y="218229"/>
                    <a:pt x="641052" y="186487"/>
                  </a:cubicBezTo>
                  <a:cubicBezTo>
                    <a:pt x="641052" y="186487"/>
                    <a:pt x="641052" y="186487"/>
                    <a:pt x="763722" y="186487"/>
                  </a:cubicBezTo>
                  <a:cubicBezTo>
                    <a:pt x="763722" y="186487"/>
                    <a:pt x="763722" y="186487"/>
                    <a:pt x="779551" y="170616"/>
                  </a:cubicBezTo>
                  <a:cubicBezTo>
                    <a:pt x="779551" y="170616"/>
                    <a:pt x="779551" y="170616"/>
                    <a:pt x="811208" y="170616"/>
                  </a:cubicBezTo>
                  <a:cubicBezTo>
                    <a:pt x="811208" y="170616"/>
                    <a:pt x="811208" y="170616"/>
                    <a:pt x="811208" y="186487"/>
                  </a:cubicBezTo>
                  <a:cubicBezTo>
                    <a:pt x="811208" y="186487"/>
                    <a:pt x="811208" y="186487"/>
                    <a:pt x="811208" y="218229"/>
                  </a:cubicBezTo>
                  <a:cubicBezTo>
                    <a:pt x="811208" y="218229"/>
                    <a:pt x="811208" y="218229"/>
                    <a:pt x="854736" y="234101"/>
                  </a:cubicBezTo>
                  <a:cubicBezTo>
                    <a:pt x="854736" y="234101"/>
                    <a:pt x="854736" y="234101"/>
                    <a:pt x="918049" y="234101"/>
                  </a:cubicBezTo>
                  <a:cubicBezTo>
                    <a:pt x="918049" y="234101"/>
                    <a:pt x="918049" y="234101"/>
                    <a:pt x="933878" y="234101"/>
                  </a:cubicBezTo>
                  <a:cubicBezTo>
                    <a:pt x="933878" y="234101"/>
                    <a:pt x="933878" y="234101"/>
                    <a:pt x="933878" y="249972"/>
                  </a:cubicBezTo>
                  <a:cubicBezTo>
                    <a:pt x="933878" y="249972"/>
                    <a:pt x="933878" y="249972"/>
                    <a:pt x="933878" y="265843"/>
                  </a:cubicBezTo>
                  <a:cubicBezTo>
                    <a:pt x="933878" y="265843"/>
                    <a:pt x="933878" y="265843"/>
                    <a:pt x="933878" y="293618"/>
                  </a:cubicBezTo>
                  <a:cubicBezTo>
                    <a:pt x="933878" y="293618"/>
                    <a:pt x="933878" y="293618"/>
                    <a:pt x="949706" y="309489"/>
                  </a:cubicBezTo>
                  <a:cubicBezTo>
                    <a:pt x="949706" y="309489"/>
                    <a:pt x="949706" y="309489"/>
                    <a:pt x="965535" y="325360"/>
                  </a:cubicBezTo>
                  <a:cubicBezTo>
                    <a:pt x="965535" y="325360"/>
                    <a:pt x="965535" y="325360"/>
                    <a:pt x="981363" y="325360"/>
                  </a:cubicBezTo>
                  <a:cubicBezTo>
                    <a:pt x="981363" y="325360"/>
                    <a:pt x="981363" y="325360"/>
                    <a:pt x="981363" y="341231"/>
                  </a:cubicBezTo>
                  <a:cubicBezTo>
                    <a:pt x="981363" y="341231"/>
                    <a:pt x="981363" y="341231"/>
                    <a:pt x="918049" y="357103"/>
                  </a:cubicBezTo>
                  <a:cubicBezTo>
                    <a:pt x="918049" y="357103"/>
                    <a:pt x="918049" y="357103"/>
                    <a:pt x="902221" y="341231"/>
                  </a:cubicBezTo>
                  <a:cubicBezTo>
                    <a:pt x="902221" y="341231"/>
                    <a:pt x="902221" y="341231"/>
                    <a:pt x="886393" y="325360"/>
                  </a:cubicBezTo>
                  <a:cubicBezTo>
                    <a:pt x="886393" y="325360"/>
                    <a:pt x="886393" y="325360"/>
                    <a:pt x="886393" y="341231"/>
                  </a:cubicBezTo>
                  <a:cubicBezTo>
                    <a:pt x="886393" y="341231"/>
                    <a:pt x="886393" y="341231"/>
                    <a:pt x="870564" y="357103"/>
                  </a:cubicBezTo>
                  <a:cubicBezTo>
                    <a:pt x="870564" y="357103"/>
                    <a:pt x="870564" y="357103"/>
                    <a:pt x="854736" y="357103"/>
                  </a:cubicBezTo>
                  <a:cubicBezTo>
                    <a:pt x="854736" y="357103"/>
                    <a:pt x="854736" y="357103"/>
                    <a:pt x="842864" y="341231"/>
                  </a:cubicBezTo>
                  <a:cubicBezTo>
                    <a:pt x="842864" y="341231"/>
                    <a:pt x="842864" y="341231"/>
                    <a:pt x="811208" y="325360"/>
                  </a:cubicBezTo>
                  <a:cubicBezTo>
                    <a:pt x="811208" y="325360"/>
                    <a:pt x="811208" y="325360"/>
                    <a:pt x="763722" y="325360"/>
                  </a:cubicBezTo>
                  <a:cubicBezTo>
                    <a:pt x="763722" y="325360"/>
                    <a:pt x="763722" y="325360"/>
                    <a:pt x="732065" y="325360"/>
                  </a:cubicBezTo>
                  <a:cubicBezTo>
                    <a:pt x="732065" y="325360"/>
                    <a:pt x="732065" y="325360"/>
                    <a:pt x="716237" y="341231"/>
                  </a:cubicBezTo>
                  <a:cubicBezTo>
                    <a:pt x="716237" y="341231"/>
                    <a:pt x="716237" y="341231"/>
                    <a:pt x="641052" y="372974"/>
                  </a:cubicBezTo>
                  <a:cubicBezTo>
                    <a:pt x="641052" y="372974"/>
                    <a:pt x="641052" y="372974"/>
                    <a:pt x="577738" y="420588"/>
                  </a:cubicBezTo>
                  <a:cubicBezTo>
                    <a:pt x="577738" y="420588"/>
                    <a:pt x="577738" y="420588"/>
                    <a:pt x="561910" y="420588"/>
                  </a:cubicBezTo>
                  <a:cubicBezTo>
                    <a:pt x="561910" y="420588"/>
                    <a:pt x="561910" y="420588"/>
                    <a:pt x="577738" y="372974"/>
                  </a:cubicBezTo>
                  <a:cubicBezTo>
                    <a:pt x="577738" y="372974"/>
                    <a:pt x="577738" y="372974"/>
                    <a:pt x="546081" y="388845"/>
                  </a:cubicBezTo>
                  <a:cubicBezTo>
                    <a:pt x="546081" y="388845"/>
                    <a:pt x="546081" y="388845"/>
                    <a:pt x="530253" y="388845"/>
                  </a:cubicBezTo>
                  <a:cubicBezTo>
                    <a:pt x="530253" y="388845"/>
                    <a:pt x="530253" y="388845"/>
                    <a:pt x="518381" y="388845"/>
                  </a:cubicBezTo>
                  <a:cubicBezTo>
                    <a:pt x="518381" y="388845"/>
                    <a:pt x="518381" y="388845"/>
                    <a:pt x="407582" y="559461"/>
                  </a:cubicBezTo>
                  <a:cubicBezTo>
                    <a:pt x="407582" y="559461"/>
                    <a:pt x="407582" y="559461"/>
                    <a:pt x="391754" y="591203"/>
                  </a:cubicBezTo>
                  <a:cubicBezTo>
                    <a:pt x="391754" y="591203"/>
                    <a:pt x="391754" y="591203"/>
                    <a:pt x="387796" y="595171"/>
                  </a:cubicBezTo>
                  <a:cubicBezTo>
                    <a:pt x="387796" y="595171"/>
                    <a:pt x="387796" y="595171"/>
                    <a:pt x="387796" y="591203"/>
                  </a:cubicBezTo>
                  <a:cubicBezTo>
                    <a:pt x="387796" y="583268"/>
                    <a:pt x="387796" y="575332"/>
                    <a:pt x="383839" y="567396"/>
                  </a:cubicBezTo>
                  <a:cubicBezTo>
                    <a:pt x="379882" y="555493"/>
                    <a:pt x="379882" y="543590"/>
                    <a:pt x="379882" y="535654"/>
                  </a:cubicBezTo>
                  <a:cubicBezTo>
                    <a:pt x="383839" y="519783"/>
                    <a:pt x="383839" y="499944"/>
                    <a:pt x="379882" y="484072"/>
                  </a:cubicBezTo>
                  <a:cubicBezTo>
                    <a:pt x="379882" y="480105"/>
                    <a:pt x="379882" y="480105"/>
                    <a:pt x="379882" y="480105"/>
                  </a:cubicBezTo>
                  <a:cubicBezTo>
                    <a:pt x="379882" y="480105"/>
                    <a:pt x="379882" y="480105"/>
                    <a:pt x="383839" y="476137"/>
                  </a:cubicBezTo>
                  <a:cubicBezTo>
                    <a:pt x="383839" y="476137"/>
                    <a:pt x="383839" y="476137"/>
                    <a:pt x="375925" y="468201"/>
                  </a:cubicBezTo>
                  <a:cubicBezTo>
                    <a:pt x="368011" y="452330"/>
                    <a:pt x="368011" y="452330"/>
                    <a:pt x="368011" y="448362"/>
                  </a:cubicBezTo>
                  <a:cubicBezTo>
                    <a:pt x="364054" y="448362"/>
                    <a:pt x="364054" y="444394"/>
                    <a:pt x="360097" y="440427"/>
                  </a:cubicBezTo>
                  <a:cubicBezTo>
                    <a:pt x="344268" y="424555"/>
                    <a:pt x="320526" y="396781"/>
                    <a:pt x="316568" y="392813"/>
                  </a:cubicBezTo>
                  <a:cubicBezTo>
                    <a:pt x="316568" y="388845"/>
                    <a:pt x="328440" y="376942"/>
                    <a:pt x="328440" y="372974"/>
                  </a:cubicBezTo>
                  <a:cubicBezTo>
                    <a:pt x="324483" y="369006"/>
                    <a:pt x="320526" y="365038"/>
                    <a:pt x="312611" y="365038"/>
                  </a:cubicBezTo>
                  <a:cubicBezTo>
                    <a:pt x="312611" y="365038"/>
                    <a:pt x="312611" y="365038"/>
                    <a:pt x="189941" y="365038"/>
                  </a:cubicBezTo>
                  <a:cubicBezTo>
                    <a:pt x="189941" y="365038"/>
                    <a:pt x="189941" y="365038"/>
                    <a:pt x="189941" y="321392"/>
                  </a:cubicBezTo>
                  <a:cubicBezTo>
                    <a:pt x="193898" y="317424"/>
                    <a:pt x="189941" y="309489"/>
                    <a:pt x="174113" y="305521"/>
                  </a:cubicBezTo>
                  <a:cubicBezTo>
                    <a:pt x="166198" y="301553"/>
                    <a:pt x="162241" y="301553"/>
                    <a:pt x="162241" y="301553"/>
                  </a:cubicBezTo>
                  <a:cubicBezTo>
                    <a:pt x="162241" y="301553"/>
                    <a:pt x="162241" y="301553"/>
                    <a:pt x="158284" y="301553"/>
                  </a:cubicBezTo>
                  <a:cubicBezTo>
                    <a:pt x="158284" y="301553"/>
                    <a:pt x="158284" y="301553"/>
                    <a:pt x="158284" y="297585"/>
                  </a:cubicBezTo>
                  <a:cubicBezTo>
                    <a:pt x="154327" y="297585"/>
                    <a:pt x="154327" y="297585"/>
                    <a:pt x="150370" y="297585"/>
                  </a:cubicBezTo>
                  <a:cubicBezTo>
                    <a:pt x="146413" y="293618"/>
                    <a:pt x="138499" y="293618"/>
                    <a:pt x="126627" y="293618"/>
                  </a:cubicBezTo>
                  <a:cubicBezTo>
                    <a:pt x="106842" y="293618"/>
                    <a:pt x="91013" y="297585"/>
                    <a:pt x="91013" y="297585"/>
                  </a:cubicBezTo>
                  <a:cubicBezTo>
                    <a:pt x="91013" y="297585"/>
                    <a:pt x="91013" y="297585"/>
                    <a:pt x="67271" y="293618"/>
                  </a:cubicBezTo>
                  <a:cubicBezTo>
                    <a:pt x="67271" y="293618"/>
                    <a:pt x="67271" y="293618"/>
                    <a:pt x="35614" y="277746"/>
                  </a:cubicBezTo>
                  <a:cubicBezTo>
                    <a:pt x="35614" y="277746"/>
                    <a:pt x="35614" y="277746"/>
                    <a:pt x="23742" y="277746"/>
                  </a:cubicBezTo>
                  <a:lnTo>
                    <a:pt x="0" y="238068"/>
                  </a:lnTo>
                  <a:cubicBezTo>
                    <a:pt x="0" y="238068"/>
                    <a:pt x="0" y="238068"/>
                    <a:pt x="0" y="202358"/>
                  </a:cubicBezTo>
                  <a:cubicBezTo>
                    <a:pt x="0" y="202358"/>
                    <a:pt x="0" y="202358"/>
                    <a:pt x="23742" y="202358"/>
                  </a:cubicBezTo>
                  <a:cubicBezTo>
                    <a:pt x="23742" y="202358"/>
                    <a:pt x="23742" y="202358"/>
                    <a:pt x="83099" y="170616"/>
                  </a:cubicBezTo>
                  <a:cubicBezTo>
                    <a:pt x="83099" y="170616"/>
                    <a:pt x="83099" y="170616"/>
                    <a:pt x="162241" y="138873"/>
                  </a:cubicBezTo>
                  <a:cubicBezTo>
                    <a:pt x="162241" y="138873"/>
                    <a:pt x="162241" y="138873"/>
                    <a:pt x="300740" y="31742"/>
                  </a:cubicBezTo>
                  <a:cubicBezTo>
                    <a:pt x="300740" y="31742"/>
                    <a:pt x="300740" y="31742"/>
                    <a:pt x="364054" y="0"/>
                  </a:cubicBez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0"/>
            <p:cNvSpPr/>
            <p:nvPr/>
          </p:nvSpPr>
          <p:spPr>
            <a:xfrm>
              <a:off x="10004675" y="2208347"/>
              <a:ext cx="506564" cy="300929"/>
            </a:xfrm>
            <a:custGeom>
              <a:avLst/>
              <a:gdLst/>
              <a:ahLst/>
              <a:cxnLst/>
              <a:rect l="l" t="t" r="r" b="b"/>
              <a:pathLst>
                <a:path w="128" h="76" extrusionOk="0">
                  <a:moveTo>
                    <a:pt x="64" y="9"/>
                  </a:moveTo>
                  <a:cubicBezTo>
                    <a:pt x="64" y="1"/>
                    <a:pt x="64" y="1"/>
                    <a:pt x="64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0" y="25"/>
                    <a:pt x="1" y="28"/>
                    <a:pt x="2" y="28"/>
                  </a:cubicBezTo>
                  <a:cubicBezTo>
                    <a:pt x="3" y="30"/>
                    <a:pt x="3" y="40"/>
                    <a:pt x="3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5" y="63"/>
                    <a:pt x="76" y="66"/>
                    <a:pt x="76" y="67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97" y="68"/>
                    <a:pt x="97" y="68"/>
                    <a:pt x="97" y="68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4" y="53"/>
                    <a:pt x="124" y="53"/>
                    <a:pt x="124" y="53"/>
                  </a:cubicBezTo>
                  <a:cubicBezTo>
                    <a:pt x="124" y="61"/>
                    <a:pt x="124" y="61"/>
                    <a:pt x="124" y="61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5"/>
                    <a:pt x="97" y="45"/>
                    <a:pt x="97" y="45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85" y="29"/>
                    <a:pt x="85" y="29"/>
                    <a:pt x="85" y="29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90" y="2"/>
                    <a:pt x="90" y="2"/>
                    <a:pt x="90" y="2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0" y="9"/>
                    <a:pt x="80" y="9"/>
                    <a:pt x="80" y="9"/>
                  </a:cubicBezTo>
                  <a:lnTo>
                    <a:pt x="64" y="9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10"/>
            <p:cNvSpPr/>
            <p:nvPr/>
          </p:nvSpPr>
          <p:spPr>
            <a:xfrm>
              <a:off x="8991546" y="2885438"/>
              <a:ext cx="732261" cy="489846"/>
            </a:xfrm>
            <a:custGeom>
              <a:avLst/>
              <a:gdLst/>
              <a:ahLst/>
              <a:cxnLst/>
              <a:rect l="l" t="t" r="r" b="b"/>
              <a:pathLst>
                <a:path w="185" h="124" extrusionOk="0">
                  <a:moveTo>
                    <a:pt x="183" y="55"/>
                  </a:moveTo>
                  <a:cubicBezTo>
                    <a:pt x="156" y="55"/>
                    <a:pt x="156" y="55"/>
                    <a:pt x="156" y="55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50" y="3"/>
                    <a:pt x="146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8" y="9"/>
                    <a:pt x="12" y="7"/>
                    <a:pt x="12" y="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6" y="5"/>
                    <a:pt x="79" y="6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8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5" y="59"/>
                    <a:pt x="95" y="59"/>
                    <a:pt x="95" y="59"/>
                  </a:cubicBezTo>
                  <a:cubicBezTo>
                    <a:pt x="95" y="59"/>
                    <a:pt x="95" y="59"/>
                    <a:pt x="95" y="59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111" y="65"/>
                    <a:pt x="111" y="65"/>
                    <a:pt x="111" y="65"/>
                  </a:cubicBezTo>
                  <a:cubicBezTo>
                    <a:pt x="115" y="65"/>
                    <a:pt x="115" y="65"/>
                    <a:pt x="115" y="65"/>
                  </a:cubicBezTo>
                  <a:cubicBezTo>
                    <a:pt x="119" y="69"/>
                    <a:pt x="119" y="69"/>
                    <a:pt x="119" y="69"/>
                  </a:cubicBezTo>
                  <a:cubicBezTo>
                    <a:pt x="122" y="69"/>
                    <a:pt x="122" y="69"/>
                    <a:pt x="122" y="69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30" y="77"/>
                    <a:pt x="130" y="77"/>
                    <a:pt x="130" y="77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22" y="61"/>
                    <a:pt x="122" y="61"/>
                    <a:pt x="122" y="61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57"/>
                    <a:pt x="126" y="57"/>
                    <a:pt x="126" y="57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6" y="26"/>
                    <a:pt x="126" y="26"/>
                    <a:pt x="126" y="26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38" y="11"/>
                    <a:pt x="138" y="11"/>
                    <a:pt x="138" y="11"/>
                  </a:cubicBezTo>
                  <a:cubicBezTo>
                    <a:pt x="146" y="3"/>
                    <a:pt x="146" y="3"/>
                    <a:pt x="146" y="3"/>
                  </a:cubicBezTo>
                  <a:cubicBezTo>
                    <a:pt x="150" y="7"/>
                    <a:pt x="150" y="7"/>
                    <a:pt x="150" y="7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38" y="22"/>
                    <a:pt x="138" y="22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30"/>
                    <a:pt x="138" y="30"/>
                    <a:pt x="138" y="30"/>
                  </a:cubicBezTo>
                  <a:cubicBezTo>
                    <a:pt x="134" y="34"/>
                    <a:pt x="134" y="34"/>
                    <a:pt x="134" y="34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8" y="38"/>
                    <a:pt x="138" y="38"/>
                    <a:pt x="138" y="38"/>
                  </a:cubicBezTo>
                  <a:cubicBezTo>
                    <a:pt x="142" y="38"/>
                    <a:pt x="142" y="38"/>
                    <a:pt x="142" y="38"/>
                  </a:cubicBezTo>
                  <a:cubicBezTo>
                    <a:pt x="142" y="50"/>
                    <a:pt x="142" y="50"/>
                    <a:pt x="142" y="50"/>
                  </a:cubicBezTo>
                  <a:cubicBezTo>
                    <a:pt x="138" y="53"/>
                    <a:pt x="138" y="53"/>
                    <a:pt x="138" y="53"/>
                  </a:cubicBezTo>
                  <a:cubicBezTo>
                    <a:pt x="134" y="57"/>
                    <a:pt x="134" y="57"/>
                    <a:pt x="134" y="57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42" y="69"/>
                    <a:pt x="142" y="69"/>
                    <a:pt x="142" y="69"/>
                  </a:cubicBezTo>
                  <a:cubicBezTo>
                    <a:pt x="146" y="69"/>
                    <a:pt x="146" y="69"/>
                    <a:pt x="146" y="69"/>
                  </a:cubicBezTo>
                  <a:cubicBezTo>
                    <a:pt x="150" y="69"/>
                    <a:pt x="150" y="69"/>
                    <a:pt x="150" y="69"/>
                  </a:cubicBezTo>
                  <a:cubicBezTo>
                    <a:pt x="154" y="77"/>
                    <a:pt x="154" y="77"/>
                    <a:pt x="154" y="77"/>
                  </a:cubicBezTo>
                  <a:cubicBezTo>
                    <a:pt x="154" y="81"/>
                    <a:pt x="154" y="81"/>
                    <a:pt x="154" y="81"/>
                  </a:cubicBezTo>
                  <a:cubicBezTo>
                    <a:pt x="154" y="85"/>
                    <a:pt x="154" y="85"/>
                    <a:pt x="154" y="85"/>
                  </a:cubicBezTo>
                  <a:cubicBezTo>
                    <a:pt x="158" y="85"/>
                    <a:pt x="158" y="85"/>
                    <a:pt x="158" y="85"/>
                  </a:cubicBezTo>
                  <a:cubicBezTo>
                    <a:pt x="158" y="89"/>
                    <a:pt x="158" y="89"/>
                    <a:pt x="158" y="89"/>
                  </a:cubicBezTo>
                  <a:cubicBezTo>
                    <a:pt x="154" y="89"/>
                    <a:pt x="154" y="89"/>
                    <a:pt x="154" y="89"/>
                  </a:cubicBezTo>
                  <a:cubicBezTo>
                    <a:pt x="146" y="108"/>
                    <a:pt x="146" y="108"/>
                    <a:pt x="146" y="108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4" y="124"/>
                    <a:pt x="154" y="124"/>
                    <a:pt x="154" y="124"/>
                  </a:cubicBezTo>
                  <a:cubicBezTo>
                    <a:pt x="154" y="120"/>
                    <a:pt x="154" y="120"/>
                    <a:pt x="154" y="120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73" y="73"/>
                    <a:pt x="173" y="73"/>
                    <a:pt x="173" y="73"/>
                  </a:cubicBezTo>
                  <a:cubicBezTo>
                    <a:pt x="177" y="65"/>
                    <a:pt x="177" y="65"/>
                    <a:pt x="177" y="65"/>
                  </a:cubicBezTo>
                  <a:cubicBezTo>
                    <a:pt x="185" y="57"/>
                    <a:pt x="185" y="57"/>
                    <a:pt x="185" y="57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183" y="54"/>
                    <a:pt x="183" y="54"/>
                    <a:pt x="183" y="54"/>
                  </a:cubicBezTo>
                  <a:lnTo>
                    <a:pt x="183" y="55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10"/>
            <p:cNvSpPr/>
            <p:nvPr/>
          </p:nvSpPr>
          <p:spPr>
            <a:xfrm>
              <a:off x="10360774" y="1242030"/>
              <a:ext cx="596843" cy="894428"/>
            </a:xfrm>
            <a:custGeom>
              <a:avLst/>
              <a:gdLst/>
              <a:ahLst/>
              <a:cxnLst/>
              <a:rect l="l" t="t" r="r" b="b"/>
              <a:pathLst>
                <a:path w="151" h="226" extrusionOk="0">
                  <a:moveTo>
                    <a:pt x="147" y="141"/>
                  </a:moveTo>
                  <a:cubicBezTo>
                    <a:pt x="147" y="137"/>
                    <a:pt x="147" y="137"/>
                    <a:pt x="147" y="137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36" y="129"/>
                    <a:pt x="136" y="129"/>
                    <a:pt x="136" y="129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8" y="106"/>
                    <a:pt x="128" y="106"/>
                    <a:pt x="128" y="106"/>
                  </a:cubicBezTo>
                  <a:cubicBezTo>
                    <a:pt x="128" y="102"/>
                    <a:pt x="128" y="102"/>
                    <a:pt x="128" y="102"/>
                  </a:cubicBezTo>
                  <a:cubicBezTo>
                    <a:pt x="120" y="98"/>
                    <a:pt x="120" y="98"/>
                    <a:pt x="120" y="98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7" y="117"/>
                    <a:pt x="7" y="117"/>
                    <a:pt x="7" y="117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3" y="121"/>
                    <a:pt x="3" y="121"/>
                    <a:pt x="3" y="121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1" y="124"/>
                    <a:pt x="0" y="131"/>
                    <a:pt x="1" y="134"/>
                  </a:cubicBezTo>
                  <a:cubicBezTo>
                    <a:pt x="2" y="137"/>
                    <a:pt x="1" y="151"/>
                    <a:pt x="1" y="153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" y="165"/>
                    <a:pt x="2" y="165"/>
                    <a:pt x="2" y="165"/>
                  </a:cubicBezTo>
                  <a:cubicBezTo>
                    <a:pt x="9" y="192"/>
                    <a:pt x="9" y="192"/>
                    <a:pt x="9" y="192"/>
                  </a:cubicBezTo>
                  <a:cubicBezTo>
                    <a:pt x="9" y="218"/>
                    <a:pt x="9" y="218"/>
                    <a:pt x="9" y="218"/>
                  </a:cubicBezTo>
                  <a:cubicBezTo>
                    <a:pt x="13" y="225"/>
                    <a:pt x="13" y="225"/>
                    <a:pt x="13" y="225"/>
                  </a:cubicBezTo>
                  <a:cubicBezTo>
                    <a:pt x="14" y="226"/>
                    <a:pt x="14" y="226"/>
                    <a:pt x="14" y="226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30" y="199"/>
                    <a:pt x="30" y="199"/>
                    <a:pt x="30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42" y="203"/>
                    <a:pt x="42" y="203"/>
                    <a:pt x="42" y="203"/>
                  </a:cubicBezTo>
                  <a:cubicBezTo>
                    <a:pt x="46" y="199"/>
                    <a:pt x="46" y="199"/>
                    <a:pt x="46" y="199"/>
                  </a:cubicBezTo>
                  <a:cubicBezTo>
                    <a:pt x="46" y="195"/>
                    <a:pt x="46" y="195"/>
                    <a:pt x="46" y="195"/>
                  </a:cubicBezTo>
                  <a:cubicBezTo>
                    <a:pt x="50" y="195"/>
                    <a:pt x="50" y="195"/>
                    <a:pt x="50" y="195"/>
                  </a:cubicBezTo>
                  <a:cubicBezTo>
                    <a:pt x="50" y="199"/>
                    <a:pt x="50" y="199"/>
                    <a:pt x="50" y="199"/>
                  </a:cubicBezTo>
                  <a:cubicBezTo>
                    <a:pt x="54" y="199"/>
                    <a:pt x="54" y="199"/>
                    <a:pt x="54" y="199"/>
                  </a:cubicBezTo>
                  <a:cubicBezTo>
                    <a:pt x="57" y="195"/>
                    <a:pt x="57" y="195"/>
                    <a:pt x="57" y="195"/>
                  </a:cubicBezTo>
                  <a:cubicBezTo>
                    <a:pt x="57" y="191"/>
                    <a:pt x="57" y="191"/>
                    <a:pt x="57" y="191"/>
                  </a:cubicBezTo>
                  <a:cubicBezTo>
                    <a:pt x="61" y="187"/>
                    <a:pt x="61" y="187"/>
                    <a:pt x="61" y="187"/>
                  </a:cubicBezTo>
                  <a:cubicBezTo>
                    <a:pt x="65" y="191"/>
                    <a:pt x="65" y="191"/>
                    <a:pt x="65" y="191"/>
                  </a:cubicBezTo>
                  <a:cubicBezTo>
                    <a:pt x="69" y="184"/>
                    <a:pt x="69" y="184"/>
                    <a:pt x="69" y="184"/>
                  </a:cubicBezTo>
                  <a:cubicBezTo>
                    <a:pt x="69" y="180"/>
                    <a:pt x="69" y="180"/>
                    <a:pt x="69" y="180"/>
                  </a:cubicBezTo>
                  <a:cubicBezTo>
                    <a:pt x="73" y="172"/>
                    <a:pt x="73" y="172"/>
                    <a:pt x="73" y="172"/>
                  </a:cubicBezTo>
                  <a:cubicBezTo>
                    <a:pt x="73" y="168"/>
                    <a:pt x="73" y="168"/>
                    <a:pt x="73" y="168"/>
                  </a:cubicBezTo>
                  <a:cubicBezTo>
                    <a:pt x="77" y="164"/>
                    <a:pt x="77" y="164"/>
                    <a:pt x="77" y="164"/>
                  </a:cubicBezTo>
                  <a:cubicBezTo>
                    <a:pt x="81" y="164"/>
                    <a:pt x="81" y="164"/>
                    <a:pt x="81" y="164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72"/>
                    <a:pt x="85" y="172"/>
                    <a:pt x="85" y="172"/>
                  </a:cubicBezTo>
                  <a:cubicBezTo>
                    <a:pt x="89" y="172"/>
                    <a:pt x="89" y="172"/>
                    <a:pt x="89" y="172"/>
                  </a:cubicBezTo>
                  <a:cubicBezTo>
                    <a:pt x="93" y="172"/>
                    <a:pt x="93" y="172"/>
                    <a:pt x="93" y="172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104" y="172"/>
                    <a:pt x="104" y="172"/>
                    <a:pt x="104" y="172"/>
                  </a:cubicBezTo>
                  <a:cubicBezTo>
                    <a:pt x="108" y="168"/>
                    <a:pt x="108" y="168"/>
                    <a:pt x="108" y="168"/>
                  </a:cubicBezTo>
                  <a:cubicBezTo>
                    <a:pt x="112" y="168"/>
                    <a:pt x="112" y="168"/>
                    <a:pt x="112" y="168"/>
                  </a:cubicBezTo>
                  <a:cubicBezTo>
                    <a:pt x="116" y="164"/>
                    <a:pt x="116" y="164"/>
                    <a:pt x="116" y="164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32" y="160"/>
                    <a:pt x="132" y="160"/>
                    <a:pt x="132" y="160"/>
                  </a:cubicBezTo>
                  <a:cubicBezTo>
                    <a:pt x="132" y="156"/>
                    <a:pt x="132" y="156"/>
                    <a:pt x="132" y="156"/>
                  </a:cubicBezTo>
                  <a:cubicBezTo>
                    <a:pt x="139" y="156"/>
                    <a:pt x="139" y="156"/>
                    <a:pt x="139" y="156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47" y="152"/>
                    <a:pt x="147" y="152"/>
                    <a:pt x="147" y="152"/>
                  </a:cubicBezTo>
                  <a:cubicBezTo>
                    <a:pt x="151" y="148"/>
                    <a:pt x="151" y="148"/>
                    <a:pt x="151" y="148"/>
                  </a:cubicBezTo>
                  <a:cubicBezTo>
                    <a:pt x="151" y="145"/>
                    <a:pt x="151" y="145"/>
                    <a:pt x="151" y="145"/>
                  </a:cubicBezTo>
                  <a:cubicBezTo>
                    <a:pt x="147" y="145"/>
                    <a:pt x="147" y="145"/>
                    <a:pt x="147" y="145"/>
                  </a:cubicBezTo>
                  <a:lnTo>
                    <a:pt x="147" y="141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0"/>
            <p:cNvSpPr/>
            <p:nvPr/>
          </p:nvSpPr>
          <p:spPr>
            <a:xfrm>
              <a:off x="6773030" y="4033984"/>
              <a:ext cx="760682" cy="822540"/>
            </a:xfrm>
            <a:custGeom>
              <a:avLst/>
              <a:gdLst/>
              <a:ahLst/>
              <a:cxnLst/>
              <a:rect l="l" t="t" r="r" b="b"/>
              <a:pathLst>
                <a:path w="192" h="208" extrusionOk="0">
                  <a:moveTo>
                    <a:pt x="145" y="149"/>
                  </a:moveTo>
                  <a:cubicBezTo>
                    <a:pt x="145" y="144"/>
                    <a:pt x="145" y="144"/>
                    <a:pt x="145" y="144"/>
                  </a:cubicBezTo>
                  <a:cubicBezTo>
                    <a:pt x="147" y="144"/>
                    <a:pt x="150" y="143"/>
                    <a:pt x="150" y="141"/>
                  </a:cubicBezTo>
                  <a:cubicBezTo>
                    <a:pt x="150" y="133"/>
                    <a:pt x="150" y="133"/>
                    <a:pt x="150" y="133"/>
                  </a:cubicBezTo>
                  <a:cubicBezTo>
                    <a:pt x="152" y="120"/>
                    <a:pt x="152" y="120"/>
                    <a:pt x="152" y="120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5" y="105"/>
                    <a:pt x="148" y="105"/>
                    <a:pt x="149" y="103"/>
                  </a:cubicBezTo>
                  <a:cubicBezTo>
                    <a:pt x="150" y="102"/>
                    <a:pt x="150" y="101"/>
                    <a:pt x="149" y="100"/>
                  </a:cubicBezTo>
                  <a:cubicBezTo>
                    <a:pt x="148" y="95"/>
                    <a:pt x="148" y="95"/>
                    <a:pt x="148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4" y="90"/>
                    <a:pt x="4" y="92"/>
                    <a:pt x="5" y="93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15" y="101"/>
                    <a:pt x="16" y="102"/>
                    <a:pt x="16" y="103"/>
                  </a:cubicBezTo>
                  <a:cubicBezTo>
                    <a:pt x="16" y="103"/>
                    <a:pt x="16" y="103"/>
                    <a:pt x="16" y="103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20" y="111"/>
                    <a:pt x="20" y="111"/>
                    <a:pt x="20" y="111"/>
                  </a:cubicBezTo>
                  <a:cubicBezTo>
                    <a:pt x="23" y="115"/>
                    <a:pt x="23" y="116"/>
                    <a:pt x="22" y="118"/>
                  </a:cubicBezTo>
                  <a:cubicBezTo>
                    <a:pt x="21" y="120"/>
                    <a:pt x="20" y="122"/>
                    <a:pt x="20" y="125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20" y="139"/>
                    <a:pt x="20" y="141"/>
                    <a:pt x="20" y="141"/>
                  </a:cubicBezTo>
                  <a:cubicBezTo>
                    <a:pt x="20" y="141"/>
                    <a:pt x="20" y="141"/>
                    <a:pt x="20" y="141"/>
                  </a:cubicBezTo>
                  <a:cubicBezTo>
                    <a:pt x="20" y="142"/>
                    <a:pt x="20" y="142"/>
                    <a:pt x="20" y="142"/>
                  </a:cubicBezTo>
                  <a:cubicBezTo>
                    <a:pt x="20" y="143"/>
                    <a:pt x="20" y="144"/>
                    <a:pt x="20" y="145"/>
                  </a:cubicBezTo>
                  <a:cubicBezTo>
                    <a:pt x="19" y="147"/>
                    <a:pt x="19" y="149"/>
                    <a:pt x="19" y="149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7" y="154"/>
                    <a:pt x="17" y="154"/>
                    <a:pt x="17" y="154"/>
                  </a:cubicBezTo>
                  <a:cubicBezTo>
                    <a:pt x="17" y="154"/>
                    <a:pt x="17" y="154"/>
                    <a:pt x="17" y="154"/>
                  </a:cubicBezTo>
                  <a:cubicBezTo>
                    <a:pt x="16" y="155"/>
                    <a:pt x="16" y="155"/>
                    <a:pt x="16" y="155"/>
                  </a:cubicBezTo>
                  <a:cubicBezTo>
                    <a:pt x="16" y="155"/>
                    <a:pt x="15" y="155"/>
                    <a:pt x="15" y="156"/>
                  </a:cubicBezTo>
                  <a:cubicBezTo>
                    <a:pt x="14" y="158"/>
                    <a:pt x="13" y="159"/>
                    <a:pt x="13" y="159"/>
                  </a:cubicBezTo>
                  <a:cubicBezTo>
                    <a:pt x="13" y="159"/>
                    <a:pt x="13" y="159"/>
                    <a:pt x="13" y="159"/>
                  </a:cubicBezTo>
                  <a:cubicBezTo>
                    <a:pt x="12" y="159"/>
                    <a:pt x="12" y="159"/>
                    <a:pt x="12" y="159"/>
                  </a:cubicBezTo>
                  <a:cubicBezTo>
                    <a:pt x="12" y="159"/>
                    <a:pt x="12" y="160"/>
                    <a:pt x="11" y="161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9" y="165"/>
                    <a:pt x="6" y="167"/>
                    <a:pt x="1" y="168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71" y="185"/>
                    <a:pt x="71" y="185"/>
                    <a:pt x="71" y="185"/>
                  </a:cubicBezTo>
                  <a:cubicBezTo>
                    <a:pt x="75" y="181"/>
                    <a:pt x="75" y="181"/>
                    <a:pt x="75" y="181"/>
                  </a:cubicBezTo>
                  <a:cubicBezTo>
                    <a:pt x="75" y="177"/>
                    <a:pt x="75" y="177"/>
                    <a:pt x="75" y="177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86" y="173"/>
                    <a:pt x="86" y="173"/>
                    <a:pt x="86" y="173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106" y="185"/>
                    <a:pt x="106" y="185"/>
                    <a:pt x="106" y="185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21" y="197"/>
                    <a:pt x="121" y="197"/>
                    <a:pt x="121" y="197"/>
                  </a:cubicBezTo>
                  <a:cubicBezTo>
                    <a:pt x="125" y="201"/>
                    <a:pt x="125" y="201"/>
                    <a:pt x="125" y="201"/>
                  </a:cubicBezTo>
                  <a:cubicBezTo>
                    <a:pt x="129" y="201"/>
                    <a:pt x="129" y="201"/>
                    <a:pt x="129" y="201"/>
                  </a:cubicBezTo>
                  <a:cubicBezTo>
                    <a:pt x="137" y="197"/>
                    <a:pt x="137" y="197"/>
                    <a:pt x="137" y="197"/>
                  </a:cubicBezTo>
                  <a:cubicBezTo>
                    <a:pt x="141" y="201"/>
                    <a:pt x="141" y="201"/>
                    <a:pt x="141" y="201"/>
                  </a:cubicBezTo>
                  <a:cubicBezTo>
                    <a:pt x="145" y="201"/>
                    <a:pt x="145" y="201"/>
                    <a:pt x="145" y="201"/>
                  </a:cubicBezTo>
                  <a:cubicBezTo>
                    <a:pt x="153" y="201"/>
                    <a:pt x="153" y="201"/>
                    <a:pt x="153" y="201"/>
                  </a:cubicBezTo>
                  <a:cubicBezTo>
                    <a:pt x="160" y="193"/>
                    <a:pt x="160" y="193"/>
                    <a:pt x="160" y="193"/>
                  </a:cubicBezTo>
                  <a:cubicBezTo>
                    <a:pt x="160" y="189"/>
                    <a:pt x="160" y="189"/>
                    <a:pt x="160" y="189"/>
                  </a:cubicBezTo>
                  <a:cubicBezTo>
                    <a:pt x="164" y="189"/>
                    <a:pt x="164" y="189"/>
                    <a:pt x="164" y="189"/>
                  </a:cubicBezTo>
                  <a:cubicBezTo>
                    <a:pt x="168" y="193"/>
                    <a:pt x="168" y="193"/>
                    <a:pt x="168" y="193"/>
                  </a:cubicBezTo>
                  <a:cubicBezTo>
                    <a:pt x="176" y="197"/>
                    <a:pt x="176" y="197"/>
                    <a:pt x="176" y="197"/>
                  </a:cubicBezTo>
                  <a:cubicBezTo>
                    <a:pt x="184" y="208"/>
                    <a:pt x="184" y="208"/>
                    <a:pt x="184" y="208"/>
                  </a:cubicBezTo>
                  <a:cubicBezTo>
                    <a:pt x="192" y="205"/>
                    <a:pt x="192" y="205"/>
                    <a:pt x="192" y="205"/>
                  </a:cubicBezTo>
                  <a:cubicBezTo>
                    <a:pt x="192" y="201"/>
                    <a:pt x="192" y="201"/>
                    <a:pt x="192" y="201"/>
                  </a:cubicBezTo>
                  <a:cubicBezTo>
                    <a:pt x="192" y="197"/>
                    <a:pt x="192" y="197"/>
                    <a:pt x="192" y="197"/>
                  </a:cubicBezTo>
                  <a:cubicBezTo>
                    <a:pt x="180" y="189"/>
                    <a:pt x="180" y="189"/>
                    <a:pt x="180" y="189"/>
                  </a:cubicBezTo>
                  <a:cubicBezTo>
                    <a:pt x="172" y="185"/>
                    <a:pt x="172" y="185"/>
                    <a:pt x="172" y="185"/>
                  </a:cubicBezTo>
                  <a:cubicBezTo>
                    <a:pt x="172" y="181"/>
                    <a:pt x="172" y="181"/>
                    <a:pt x="172" y="181"/>
                  </a:cubicBezTo>
                  <a:cubicBezTo>
                    <a:pt x="176" y="177"/>
                    <a:pt x="176" y="177"/>
                    <a:pt x="176" y="177"/>
                  </a:cubicBezTo>
                  <a:cubicBezTo>
                    <a:pt x="184" y="169"/>
                    <a:pt x="184" y="169"/>
                    <a:pt x="184" y="169"/>
                  </a:cubicBezTo>
                  <a:cubicBezTo>
                    <a:pt x="188" y="162"/>
                    <a:pt x="188" y="162"/>
                    <a:pt x="188" y="162"/>
                  </a:cubicBezTo>
                  <a:cubicBezTo>
                    <a:pt x="184" y="158"/>
                    <a:pt x="184" y="158"/>
                    <a:pt x="184" y="158"/>
                  </a:cubicBezTo>
                  <a:cubicBezTo>
                    <a:pt x="176" y="162"/>
                    <a:pt x="176" y="162"/>
                    <a:pt x="176" y="162"/>
                  </a:cubicBezTo>
                  <a:cubicBezTo>
                    <a:pt x="172" y="165"/>
                    <a:pt x="172" y="165"/>
                    <a:pt x="172" y="165"/>
                  </a:cubicBezTo>
                  <a:cubicBezTo>
                    <a:pt x="168" y="165"/>
                    <a:pt x="168" y="165"/>
                    <a:pt x="168" y="165"/>
                  </a:cubicBezTo>
                  <a:cubicBezTo>
                    <a:pt x="168" y="158"/>
                    <a:pt x="168" y="158"/>
                    <a:pt x="168" y="158"/>
                  </a:cubicBezTo>
                  <a:cubicBezTo>
                    <a:pt x="164" y="158"/>
                    <a:pt x="164" y="158"/>
                    <a:pt x="164" y="158"/>
                  </a:cubicBezTo>
                  <a:cubicBezTo>
                    <a:pt x="160" y="158"/>
                    <a:pt x="160" y="158"/>
                    <a:pt x="160" y="158"/>
                  </a:cubicBezTo>
                  <a:cubicBezTo>
                    <a:pt x="157" y="162"/>
                    <a:pt x="157" y="162"/>
                    <a:pt x="157" y="162"/>
                  </a:cubicBezTo>
                  <a:cubicBezTo>
                    <a:pt x="149" y="162"/>
                    <a:pt x="149" y="162"/>
                    <a:pt x="149" y="162"/>
                  </a:cubicBezTo>
                  <a:cubicBezTo>
                    <a:pt x="145" y="158"/>
                    <a:pt x="145" y="158"/>
                    <a:pt x="145" y="158"/>
                  </a:cubicBezTo>
                  <a:cubicBezTo>
                    <a:pt x="145" y="150"/>
                    <a:pt x="145" y="150"/>
                    <a:pt x="145" y="150"/>
                  </a:cubicBezTo>
                  <a:cubicBezTo>
                    <a:pt x="146" y="149"/>
                    <a:pt x="146" y="149"/>
                    <a:pt x="146" y="149"/>
                  </a:cubicBezTo>
                  <a:cubicBezTo>
                    <a:pt x="146" y="149"/>
                    <a:pt x="146" y="149"/>
                    <a:pt x="146" y="149"/>
                  </a:cubicBezTo>
                  <a:lnTo>
                    <a:pt x="145" y="149"/>
                  </a:lnTo>
                  <a:close/>
                </a:path>
              </a:pathLst>
            </a:custGeom>
            <a:solidFill>
              <a:srgbClr val="F5AC00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0"/>
            <p:cNvSpPr/>
            <p:nvPr/>
          </p:nvSpPr>
          <p:spPr>
            <a:xfrm>
              <a:off x="7461823" y="2955654"/>
              <a:ext cx="1138515" cy="424644"/>
            </a:xfrm>
            <a:custGeom>
              <a:avLst/>
              <a:gdLst/>
              <a:ahLst/>
              <a:cxnLst/>
              <a:rect l="l" t="t" r="r" b="b"/>
              <a:pathLst>
                <a:path w="288" h="107" extrusionOk="0">
                  <a:moveTo>
                    <a:pt x="286" y="68"/>
                  </a:moveTo>
                  <a:cubicBezTo>
                    <a:pt x="285" y="67"/>
                    <a:pt x="284" y="66"/>
                    <a:pt x="284" y="65"/>
                  </a:cubicBezTo>
                  <a:cubicBezTo>
                    <a:pt x="283" y="64"/>
                    <a:pt x="283" y="64"/>
                    <a:pt x="283" y="64"/>
                  </a:cubicBezTo>
                  <a:cubicBezTo>
                    <a:pt x="282" y="65"/>
                    <a:pt x="282" y="65"/>
                    <a:pt x="282" y="65"/>
                  </a:cubicBezTo>
                  <a:cubicBezTo>
                    <a:pt x="281" y="65"/>
                    <a:pt x="281" y="65"/>
                    <a:pt x="281" y="65"/>
                  </a:cubicBezTo>
                  <a:cubicBezTo>
                    <a:pt x="280" y="65"/>
                    <a:pt x="279" y="65"/>
                    <a:pt x="279" y="64"/>
                  </a:cubicBezTo>
                  <a:cubicBezTo>
                    <a:pt x="277" y="62"/>
                    <a:pt x="276" y="61"/>
                    <a:pt x="275" y="60"/>
                  </a:cubicBezTo>
                  <a:cubicBezTo>
                    <a:pt x="274" y="59"/>
                    <a:pt x="273" y="59"/>
                    <a:pt x="272" y="58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0" y="50"/>
                    <a:pt x="270" y="50"/>
                    <a:pt x="270" y="49"/>
                  </a:cubicBezTo>
                  <a:cubicBezTo>
                    <a:pt x="270" y="47"/>
                    <a:pt x="271" y="44"/>
                    <a:pt x="271" y="42"/>
                  </a:cubicBezTo>
                  <a:cubicBezTo>
                    <a:pt x="271" y="41"/>
                    <a:pt x="271" y="39"/>
                    <a:pt x="272" y="36"/>
                  </a:cubicBezTo>
                  <a:cubicBezTo>
                    <a:pt x="274" y="32"/>
                    <a:pt x="274" y="32"/>
                    <a:pt x="274" y="32"/>
                  </a:cubicBezTo>
                  <a:cubicBezTo>
                    <a:pt x="274" y="30"/>
                    <a:pt x="274" y="30"/>
                    <a:pt x="274" y="30"/>
                  </a:cubicBezTo>
                  <a:cubicBezTo>
                    <a:pt x="272" y="28"/>
                    <a:pt x="272" y="28"/>
                    <a:pt x="272" y="28"/>
                  </a:cubicBezTo>
                  <a:cubicBezTo>
                    <a:pt x="265" y="21"/>
                    <a:pt x="265" y="21"/>
                    <a:pt x="265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2" y="21"/>
                    <a:pt x="246" y="21"/>
                    <a:pt x="243" y="18"/>
                  </a:cubicBezTo>
                  <a:cubicBezTo>
                    <a:pt x="242" y="18"/>
                    <a:pt x="241" y="17"/>
                    <a:pt x="240" y="17"/>
                  </a:cubicBezTo>
                  <a:cubicBezTo>
                    <a:pt x="237" y="17"/>
                    <a:pt x="235" y="18"/>
                    <a:pt x="235" y="18"/>
                  </a:cubicBezTo>
                  <a:cubicBezTo>
                    <a:pt x="232" y="18"/>
                    <a:pt x="232" y="18"/>
                    <a:pt x="232" y="18"/>
                  </a:cubicBezTo>
                  <a:cubicBezTo>
                    <a:pt x="229" y="18"/>
                    <a:pt x="228" y="13"/>
                    <a:pt x="227" y="12"/>
                  </a:cubicBezTo>
                  <a:cubicBezTo>
                    <a:pt x="203" y="12"/>
                    <a:pt x="203" y="12"/>
                    <a:pt x="203" y="12"/>
                  </a:cubicBezTo>
                  <a:cubicBezTo>
                    <a:pt x="198" y="6"/>
                    <a:pt x="198" y="6"/>
                    <a:pt x="198" y="6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78" y="5"/>
                    <a:pt x="178" y="5"/>
                    <a:pt x="178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65" y="9"/>
                    <a:pt x="161" y="9"/>
                  </a:cubicBezTo>
                  <a:cubicBezTo>
                    <a:pt x="157" y="10"/>
                    <a:pt x="158" y="17"/>
                    <a:pt x="158" y="18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51" y="25"/>
                    <a:pt x="151" y="25"/>
                    <a:pt x="151" y="25"/>
                  </a:cubicBezTo>
                  <a:cubicBezTo>
                    <a:pt x="151" y="25"/>
                    <a:pt x="144" y="30"/>
                    <a:pt x="136" y="33"/>
                  </a:cubicBezTo>
                  <a:cubicBezTo>
                    <a:pt x="134" y="34"/>
                    <a:pt x="133" y="35"/>
                    <a:pt x="133" y="35"/>
                  </a:cubicBezTo>
                  <a:cubicBezTo>
                    <a:pt x="134" y="36"/>
                    <a:pt x="134" y="36"/>
                    <a:pt x="134" y="36"/>
                  </a:cubicBezTo>
                  <a:cubicBezTo>
                    <a:pt x="136" y="37"/>
                    <a:pt x="137" y="38"/>
                    <a:pt x="136" y="40"/>
                  </a:cubicBezTo>
                  <a:cubicBezTo>
                    <a:pt x="135" y="42"/>
                    <a:pt x="135" y="44"/>
                    <a:pt x="136" y="45"/>
                  </a:cubicBezTo>
                  <a:cubicBezTo>
                    <a:pt x="136" y="47"/>
                    <a:pt x="136" y="47"/>
                    <a:pt x="136" y="47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8" y="45"/>
                    <a:pt x="126" y="42"/>
                    <a:pt x="124" y="41"/>
                  </a:cubicBezTo>
                  <a:cubicBezTo>
                    <a:pt x="123" y="40"/>
                    <a:pt x="123" y="40"/>
                    <a:pt x="122" y="40"/>
                  </a:cubicBezTo>
                  <a:cubicBezTo>
                    <a:pt x="122" y="40"/>
                    <a:pt x="121" y="40"/>
                    <a:pt x="121" y="41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7"/>
                    <a:pt x="101" y="47"/>
                    <a:pt x="98" y="47"/>
                  </a:cubicBezTo>
                  <a:cubicBezTo>
                    <a:pt x="97" y="47"/>
                    <a:pt x="95" y="47"/>
                    <a:pt x="94" y="47"/>
                  </a:cubicBezTo>
                  <a:cubicBezTo>
                    <a:pt x="92" y="48"/>
                    <a:pt x="91" y="48"/>
                    <a:pt x="91" y="48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7"/>
                    <a:pt x="63" y="47"/>
                    <a:pt x="62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50"/>
                    <a:pt x="62" y="51"/>
                  </a:cubicBezTo>
                  <a:cubicBezTo>
                    <a:pt x="62" y="53"/>
                    <a:pt x="61" y="54"/>
                    <a:pt x="60" y="54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58" y="54"/>
                    <a:pt x="56" y="52"/>
                    <a:pt x="5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37" y="52"/>
                    <a:pt x="34" y="53"/>
                    <a:pt x="33" y="53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7" y="85"/>
                    <a:pt x="9" y="91"/>
                    <a:pt x="8" y="9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56" y="107"/>
                    <a:pt x="56" y="107"/>
                    <a:pt x="56" y="107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264" y="94"/>
                    <a:pt x="264" y="94"/>
                    <a:pt x="264" y="94"/>
                  </a:cubicBezTo>
                  <a:cubicBezTo>
                    <a:pt x="265" y="94"/>
                    <a:pt x="265" y="94"/>
                    <a:pt x="265" y="94"/>
                  </a:cubicBezTo>
                  <a:cubicBezTo>
                    <a:pt x="265" y="94"/>
                    <a:pt x="265" y="94"/>
                    <a:pt x="265" y="94"/>
                  </a:cubicBezTo>
                  <a:cubicBezTo>
                    <a:pt x="267" y="93"/>
                    <a:pt x="267" y="93"/>
                    <a:pt x="267" y="93"/>
                  </a:cubicBezTo>
                  <a:cubicBezTo>
                    <a:pt x="268" y="92"/>
                    <a:pt x="270" y="90"/>
                    <a:pt x="271" y="90"/>
                  </a:cubicBezTo>
                  <a:cubicBezTo>
                    <a:pt x="274" y="88"/>
                    <a:pt x="277" y="86"/>
                    <a:pt x="278" y="85"/>
                  </a:cubicBezTo>
                  <a:cubicBezTo>
                    <a:pt x="288" y="81"/>
                    <a:pt x="288" y="81"/>
                    <a:pt x="288" y="81"/>
                  </a:cubicBezTo>
                  <a:cubicBezTo>
                    <a:pt x="287" y="80"/>
                    <a:pt x="287" y="80"/>
                    <a:pt x="287" y="80"/>
                  </a:cubicBezTo>
                  <a:cubicBezTo>
                    <a:pt x="287" y="79"/>
                    <a:pt x="287" y="77"/>
                    <a:pt x="288" y="76"/>
                  </a:cubicBezTo>
                  <a:cubicBezTo>
                    <a:pt x="288" y="74"/>
                    <a:pt x="288" y="74"/>
                    <a:pt x="288" y="73"/>
                  </a:cubicBezTo>
                  <a:cubicBezTo>
                    <a:pt x="288" y="72"/>
                    <a:pt x="288" y="72"/>
                    <a:pt x="288" y="71"/>
                  </a:cubicBezTo>
                  <a:cubicBezTo>
                    <a:pt x="288" y="71"/>
                    <a:pt x="288" y="71"/>
                    <a:pt x="288" y="71"/>
                  </a:cubicBezTo>
                  <a:cubicBezTo>
                    <a:pt x="288" y="70"/>
                    <a:pt x="287" y="69"/>
                    <a:pt x="286" y="68"/>
                  </a:cubicBezTo>
                  <a:close/>
                </a:path>
              </a:pathLst>
            </a:custGeom>
            <a:solidFill>
              <a:srgbClr val="F5AC00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10"/>
            <p:cNvSpPr/>
            <p:nvPr/>
          </p:nvSpPr>
          <p:spPr>
            <a:xfrm>
              <a:off x="5564297" y="2616273"/>
              <a:ext cx="1126813" cy="573437"/>
            </a:xfrm>
            <a:custGeom>
              <a:avLst/>
              <a:gdLst/>
              <a:ahLst/>
              <a:cxnLst/>
              <a:rect l="l" t="t" r="r" b="b"/>
              <a:pathLst>
                <a:path w="285" h="145" extrusionOk="0">
                  <a:moveTo>
                    <a:pt x="285" y="144"/>
                  </a:moveTo>
                  <a:cubicBezTo>
                    <a:pt x="285" y="54"/>
                    <a:pt x="285" y="54"/>
                    <a:pt x="285" y="54"/>
                  </a:cubicBezTo>
                  <a:cubicBezTo>
                    <a:pt x="285" y="53"/>
                    <a:pt x="285" y="53"/>
                    <a:pt x="285" y="53"/>
                  </a:cubicBezTo>
                  <a:cubicBezTo>
                    <a:pt x="284" y="53"/>
                    <a:pt x="283" y="52"/>
                    <a:pt x="282" y="50"/>
                  </a:cubicBezTo>
                  <a:cubicBezTo>
                    <a:pt x="273" y="42"/>
                    <a:pt x="273" y="42"/>
                    <a:pt x="273" y="42"/>
                  </a:cubicBezTo>
                  <a:cubicBezTo>
                    <a:pt x="273" y="35"/>
                    <a:pt x="273" y="35"/>
                    <a:pt x="273" y="35"/>
                  </a:cubicBezTo>
                  <a:cubicBezTo>
                    <a:pt x="270" y="35"/>
                    <a:pt x="270" y="35"/>
                    <a:pt x="270" y="35"/>
                  </a:cubicBezTo>
                  <a:cubicBezTo>
                    <a:pt x="269" y="16"/>
                    <a:pt x="269" y="16"/>
                    <a:pt x="269" y="16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8" y="14"/>
                    <a:pt x="267" y="13"/>
                    <a:pt x="265" y="13"/>
                  </a:cubicBezTo>
                  <a:cubicBezTo>
                    <a:pt x="261" y="13"/>
                    <a:pt x="261" y="13"/>
                    <a:pt x="261" y="1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7"/>
                    <a:pt x="256" y="7"/>
                    <a:pt x="256" y="7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1" y="145"/>
                    <a:pt x="1" y="145"/>
                    <a:pt x="1" y="145"/>
                  </a:cubicBezTo>
                  <a:cubicBezTo>
                    <a:pt x="285" y="145"/>
                    <a:pt x="285" y="145"/>
                    <a:pt x="285" y="145"/>
                  </a:cubicBezTo>
                  <a:cubicBezTo>
                    <a:pt x="285" y="145"/>
                    <a:pt x="285" y="145"/>
                    <a:pt x="285" y="145"/>
                  </a:cubicBezTo>
                  <a:lnTo>
                    <a:pt x="285" y="144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10"/>
            <p:cNvSpPr/>
            <p:nvPr/>
          </p:nvSpPr>
          <p:spPr>
            <a:xfrm>
              <a:off x="6375134" y="1974291"/>
              <a:ext cx="971333" cy="625264"/>
            </a:xfrm>
            <a:custGeom>
              <a:avLst/>
              <a:gdLst/>
              <a:ahLst/>
              <a:cxnLst/>
              <a:rect l="l" t="t" r="r" b="b"/>
              <a:pathLst>
                <a:path w="246" h="158" extrusionOk="0"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6" y="138"/>
                    <a:pt x="26" y="138"/>
                    <a:pt x="26" y="138"/>
                  </a:cubicBezTo>
                  <a:cubicBezTo>
                    <a:pt x="26" y="139"/>
                    <a:pt x="26" y="139"/>
                    <a:pt x="26" y="139"/>
                  </a:cubicBezTo>
                  <a:cubicBezTo>
                    <a:pt x="26" y="139"/>
                    <a:pt x="26" y="139"/>
                    <a:pt x="26" y="139"/>
                  </a:cubicBezTo>
                  <a:cubicBezTo>
                    <a:pt x="26" y="139"/>
                    <a:pt x="26" y="139"/>
                    <a:pt x="26" y="139"/>
                  </a:cubicBezTo>
                  <a:cubicBezTo>
                    <a:pt x="188" y="139"/>
                    <a:pt x="188" y="139"/>
                    <a:pt x="188" y="139"/>
                  </a:cubicBezTo>
                  <a:cubicBezTo>
                    <a:pt x="195" y="158"/>
                    <a:pt x="195" y="158"/>
                    <a:pt x="195" y="158"/>
                  </a:cubicBezTo>
                  <a:cubicBezTo>
                    <a:pt x="195" y="158"/>
                    <a:pt x="195" y="158"/>
                    <a:pt x="195" y="158"/>
                  </a:cubicBezTo>
                  <a:cubicBezTo>
                    <a:pt x="210" y="139"/>
                    <a:pt x="210" y="139"/>
                    <a:pt x="210" y="139"/>
                  </a:cubicBezTo>
                  <a:cubicBezTo>
                    <a:pt x="215" y="118"/>
                    <a:pt x="215" y="118"/>
                    <a:pt x="215" y="118"/>
                  </a:cubicBezTo>
                  <a:cubicBezTo>
                    <a:pt x="224" y="101"/>
                    <a:pt x="224" y="101"/>
                    <a:pt x="224" y="101"/>
                  </a:cubicBezTo>
                  <a:cubicBezTo>
                    <a:pt x="234" y="89"/>
                    <a:pt x="234" y="89"/>
                    <a:pt x="234" y="89"/>
                  </a:cubicBezTo>
                  <a:cubicBezTo>
                    <a:pt x="246" y="68"/>
                    <a:pt x="246" y="68"/>
                    <a:pt x="246" y="68"/>
                  </a:cubicBezTo>
                  <a:cubicBezTo>
                    <a:pt x="234" y="56"/>
                    <a:pt x="234" y="56"/>
                    <a:pt x="234" y="56"/>
                  </a:cubicBezTo>
                  <a:cubicBezTo>
                    <a:pt x="228" y="49"/>
                    <a:pt x="228" y="49"/>
                    <a:pt x="228" y="49"/>
                  </a:cubicBezTo>
                  <a:cubicBezTo>
                    <a:pt x="228" y="49"/>
                    <a:pt x="228" y="49"/>
                    <a:pt x="228" y="49"/>
                  </a:cubicBezTo>
                  <a:cubicBezTo>
                    <a:pt x="224" y="44"/>
                    <a:pt x="224" y="44"/>
                    <a:pt x="224" y="44"/>
                  </a:cubicBezTo>
                  <a:cubicBezTo>
                    <a:pt x="212" y="25"/>
                    <a:pt x="212" y="25"/>
                    <a:pt x="212" y="25"/>
                  </a:cubicBezTo>
                  <a:cubicBezTo>
                    <a:pt x="205" y="14"/>
                    <a:pt x="205" y="14"/>
                    <a:pt x="205" y="14"/>
                  </a:cubicBezTo>
                  <a:cubicBezTo>
                    <a:pt x="205" y="14"/>
                    <a:pt x="205" y="14"/>
                    <a:pt x="205" y="14"/>
                  </a:cubicBezTo>
                  <a:cubicBezTo>
                    <a:pt x="205" y="12"/>
                    <a:pt x="204" y="6"/>
                    <a:pt x="20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27"/>
                    <a:pt x="13" y="27"/>
                    <a:pt x="13" y="27"/>
                  </a:cubicBezTo>
                  <a:lnTo>
                    <a:pt x="0" y="40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10"/>
            <p:cNvSpPr/>
            <p:nvPr/>
          </p:nvSpPr>
          <p:spPr>
            <a:xfrm>
              <a:off x="7623990" y="2397264"/>
              <a:ext cx="561734" cy="772385"/>
            </a:xfrm>
            <a:custGeom>
              <a:avLst/>
              <a:gdLst/>
              <a:ahLst/>
              <a:cxnLst/>
              <a:rect l="l" t="t" r="r" b="b"/>
              <a:pathLst>
                <a:path w="142" h="195" extrusionOk="0">
                  <a:moveTo>
                    <a:pt x="35" y="142"/>
                  </a:moveTo>
                  <a:cubicBezTo>
                    <a:pt x="30" y="149"/>
                    <a:pt x="30" y="149"/>
                    <a:pt x="30" y="149"/>
                  </a:cubicBezTo>
                  <a:cubicBezTo>
                    <a:pt x="23" y="153"/>
                    <a:pt x="23" y="153"/>
                    <a:pt x="23" y="153"/>
                  </a:cubicBezTo>
                  <a:cubicBezTo>
                    <a:pt x="23" y="160"/>
                    <a:pt x="23" y="160"/>
                    <a:pt x="23" y="160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15" y="171"/>
                    <a:pt x="15" y="171"/>
                    <a:pt x="15" y="171"/>
                  </a:cubicBezTo>
                  <a:cubicBezTo>
                    <a:pt x="14" y="171"/>
                    <a:pt x="12" y="174"/>
                    <a:pt x="9" y="177"/>
                  </a:cubicBezTo>
                  <a:cubicBezTo>
                    <a:pt x="7" y="180"/>
                    <a:pt x="6" y="182"/>
                    <a:pt x="5" y="183"/>
                  </a:cubicBezTo>
                  <a:cubicBezTo>
                    <a:pt x="4" y="184"/>
                    <a:pt x="4" y="185"/>
                    <a:pt x="4" y="185"/>
                  </a:cubicBezTo>
                  <a:cubicBezTo>
                    <a:pt x="4" y="185"/>
                    <a:pt x="4" y="186"/>
                    <a:pt x="2" y="189"/>
                  </a:cubicBezTo>
                  <a:cubicBezTo>
                    <a:pt x="2" y="191"/>
                    <a:pt x="2" y="191"/>
                    <a:pt x="2" y="191"/>
                  </a:cubicBezTo>
                  <a:cubicBezTo>
                    <a:pt x="1" y="191"/>
                    <a:pt x="1" y="191"/>
                    <a:pt x="1" y="191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15" y="192"/>
                    <a:pt x="15" y="192"/>
                    <a:pt x="15" y="192"/>
                  </a:cubicBezTo>
                  <a:cubicBezTo>
                    <a:pt x="15" y="193"/>
                    <a:pt x="17" y="195"/>
                    <a:pt x="19" y="195"/>
                  </a:cubicBezTo>
                  <a:cubicBezTo>
                    <a:pt x="19" y="195"/>
                    <a:pt x="19" y="195"/>
                    <a:pt x="19" y="195"/>
                  </a:cubicBezTo>
                  <a:cubicBezTo>
                    <a:pt x="20" y="195"/>
                    <a:pt x="21" y="194"/>
                    <a:pt x="21" y="192"/>
                  </a:cubicBezTo>
                  <a:cubicBezTo>
                    <a:pt x="22" y="191"/>
                    <a:pt x="22" y="190"/>
                    <a:pt x="22" y="190"/>
                  </a:cubicBezTo>
                  <a:cubicBezTo>
                    <a:pt x="22" y="189"/>
                    <a:pt x="22" y="189"/>
                    <a:pt x="22" y="189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22" y="188"/>
                    <a:pt x="22" y="188"/>
                    <a:pt x="23" y="187"/>
                  </a:cubicBezTo>
                  <a:cubicBezTo>
                    <a:pt x="27" y="182"/>
                    <a:pt x="27" y="182"/>
                    <a:pt x="27" y="182"/>
                  </a:cubicBezTo>
                  <a:cubicBezTo>
                    <a:pt x="29" y="186"/>
                    <a:pt x="29" y="186"/>
                    <a:pt x="29" y="186"/>
                  </a:cubicBezTo>
                  <a:cubicBezTo>
                    <a:pt x="37" y="188"/>
                    <a:pt x="37" y="188"/>
                    <a:pt x="37" y="188"/>
                  </a:cubicBezTo>
                  <a:cubicBezTo>
                    <a:pt x="48" y="188"/>
                    <a:pt x="48" y="188"/>
                    <a:pt x="48" y="188"/>
                  </a:cubicBezTo>
                  <a:cubicBezTo>
                    <a:pt x="47" y="189"/>
                    <a:pt x="47" y="189"/>
                    <a:pt x="47" y="189"/>
                  </a:cubicBezTo>
                  <a:cubicBezTo>
                    <a:pt x="50" y="189"/>
                    <a:pt x="50" y="189"/>
                    <a:pt x="50" y="189"/>
                  </a:cubicBezTo>
                  <a:cubicBezTo>
                    <a:pt x="50" y="189"/>
                    <a:pt x="51" y="189"/>
                    <a:pt x="53" y="188"/>
                  </a:cubicBezTo>
                  <a:cubicBezTo>
                    <a:pt x="54" y="188"/>
                    <a:pt x="56" y="188"/>
                    <a:pt x="57" y="188"/>
                  </a:cubicBezTo>
                  <a:cubicBezTo>
                    <a:pt x="60" y="188"/>
                    <a:pt x="62" y="188"/>
                    <a:pt x="62" y="188"/>
                  </a:cubicBezTo>
                  <a:cubicBezTo>
                    <a:pt x="62" y="188"/>
                    <a:pt x="62" y="188"/>
                    <a:pt x="62" y="188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73" y="182"/>
                    <a:pt x="73" y="182"/>
                    <a:pt x="73" y="182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1"/>
                    <a:pt x="81" y="181"/>
                    <a:pt x="81" y="181"/>
                  </a:cubicBezTo>
                  <a:cubicBezTo>
                    <a:pt x="82" y="181"/>
                    <a:pt x="82" y="181"/>
                    <a:pt x="83" y="182"/>
                  </a:cubicBezTo>
                  <a:cubicBezTo>
                    <a:pt x="85" y="183"/>
                    <a:pt x="87" y="186"/>
                    <a:pt x="88" y="187"/>
                  </a:cubicBezTo>
                  <a:cubicBezTo>
                    <a:pt x="88" y="188"/>
                    <a:pt x="88" y="188"/>
                    <a:pt x="88" y="188"/>
                  </a:cubicBezTo>
                  <a:cubicBezTo>
                    <a:pt x="95" y="188"/>
                    <a:pt x="95" y="188"/>
                    <a:pt x="95" y="188"/>
                  </a:cubicBezTo>
                  <a:cubicBezTo>
                    <a:pt x="95" y="186"/>
                    <a:pt x="95" y="186"/>
                    <a:pt x="95" y="186"/>
                  </a:cubicBezTo>
                  <a:cubicBezTo>
                    <a:pt x="94" y="185"/>
                    <a:pt x="94" y="183"/>
                    <a:pt x="95" y="181"/>
                  </a:cubicBezTo>
                  <a:cubicBezTo>
                    <a:pt x="96" y="179"/>
                    <a:pt x="95" y="178"/>
                    <a:pt x="93" y="177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92" y="176"/>
                    <a:pt x="93" y="175"/>
                    <a:pt x="95" y="174"/>
                  </a:cubicBezTo>
                  <a:cubicBezTo>
                    <a:pt x="103" y="171"/>
                    <a:pt x="110" y="166"/>
                    <a:pt x="110" y="166"/>
                  </a:cubicBezTo>
                  <a:cubicBezTo>
                    <a:pt x="117" y="160"/>
                    <a:pt x="117" y="160"/>
                    <a:pt x="117" y="160"/>
                  </a:cubicBezTo>
                  <a:cubicBezTo>
                    <a:pt x="117" y="159"/>
                    <a:pt x="117" y="159"/>
                    <a:pt x="117" y="159"/>
                  </a:cubicBezTo>
                  <a:cubicBezTo>
                    <a:pt x="117" y="158"/>
                    <a:pt x="116" y="151"/>
                    <a:pt x="120" y="150"/>
                  </a:cubicBezTo>
                  <a:cubicBezTo>
                    <a:pt x="124" y="150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42" y="141"/>
                    <a:pt x="142" y="141"/>
                    <a:pt x="142" y="141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5" y="142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10"/>
            <p:cNvSpPr/>
            <p:nvPr/>
          </p:nvSpPr>
          <p:spPr>
            <a:xfrm>
              <a:off x="7145847" y="2168223"/>
              <a:ext cx="616905" cy="1038205"/>
            </a:xfrm>
            <a:custGeom>
              <a:avLst/>
              <a:gdLst/>
              <a:ahLst/>
              <a:cxnLst/>
              <a:rect l="l" t="t" r="r" b="b"/>
              <a:pathLst>
                <a:path w="156" h="262" extrusionOk="0">
                  <a:moveTo>
                    <a:pt x="39" y="7"/>
                  </a:moveTo>
                  <a:cubicBezTo>
                    <a:pt x="51" y="19"/>
                    <a:pt x="51" y="19"/>
                    <a:pt x="51" y="19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15" y="154"/>
                    <a:pt x="15" y="154"/>
                    <a:pt x="15" y="154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49" y="182"/>
                    <a:pt x="49" y="182"/>
                    <a:pt x="49" y="182"/>
                  </a:cubicBezTo>
                  <a:cubicBezTo>
                    <a:pt x="46" y="198"/>
                    <a:pt x="46" y="198"/>
                    <a:pt x="46" y="198"/>
                  </a:cubicBezTo>
                  <a:cubicBezTo>
                    <a:pt x="51" y="215"/>
                    <a:pt x="51" y="215"/>
                    <a:pt x="51" y="215"/>
                  </a:cubicBezTo>
                  <a:cubicBezTo>
                    <a:pt x="71" y="225"/>
                    <a:pt x="71" y="225"/>
                    <a:pt x="71" y="225"/>
                  </a:cubicBezTo>
                  <a:cubicBezTo>
                    <a:pt x="78" y="238"/>
                    <a:pt x="78" y="238"/>
                    <a:pt x="78" y="238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2" y="252"/>
                    <a:pt x="90" y="260"/>
                    <a:pt x="92" y="262"/>
                  </a:cubicBezTo>
                  <a:cubicBezTo>
                    <a:pt x="92" y="262"/>
                    <a:pt x="92" y="262"/>
                    <a:pt x="92" y="262"/>
                  </a:cubicBezTo>
                  <a:cubicBezTo>
                    <a:pt x="92" y="262"/>
                    <a:pt x="92" y="262"/>
                    <a:pt x="92" y="262"/>
                  </a:cubicBezTo>
                  <a:cubicBezTo>
                    <a:pt x="102" y="262"/>
                    <a:pt x="102" y="262"/>
                    <a:pt x="102" y="262"/>
                  </a:cubicBezTo>
                  <a:cubicBezTo>
                    <a:pt x="106" y="257"/>
                    <a:pt x="106" y="257"/>
                    <a:pt x="106" y="257"/>
                  </a:cubicBezTo>
                  <a:cubicBezTo>
                    <a:pt x="113" y="252"/>
                    <a:pt x="113" y="252"/>
                    <a:pt x="113" y="252"/>
                  </a:cubicBezTo>
                  <a:cubicBezTo>
                    <a:pt x="114" y="252"/>
                    <a:pt x="117" y="251"/>
                    <a:pt x="120" y="250"/>
                  </a:cubicBezTo>
                  <a:cubicBezTo>
                    <a:pt x="120" y="250"/>
                    <a:pt x="120" y="249"/>
                    <a:pt x="121" y="249"/>
                  </a:cubicBezTo>
                  <a:cubicBezTo>
                    <a:pt x="121" y="249"/>
                    <a:pt x="121" y="249"/>
                    <a:pt x="122" y="249"/>
                  </a:cubicBezTo>
                  <a:cubicBezTo>
                    <a:pt x="122" y="249"/>
                    <a:pt x="122" y="249"/>
                    <a:pt x="122" y="249"/>
                  </a:cubicBezTo>
                  <a:cubicBezTo>
                    <a:pt x="123" y="249"/>
                    <a:pt x="123" y="249"/>
                    <a:pt x="123" y="249"/>
                  </a:cubicBezTo>
                  <a:cubicBezTo>
                    <a:pt x="123" y="247"/>
                    <a:pt x="123" y="247"/>
                    <a:pt x="123" y="247"/>
                  </a:cubicBezTo>
                  <a:cubicBezTo>
                    <a:pt x="125" y="244"/>
                    <a:pt x="125" y="243"/>
                    <a:pt x="125" y="243"/>
                  </a:cubicBezTo>
                  <a:cubicBezTo>
                    <a:pt x="125" y="243"/>
                    <a:pt x="125" y="242"/>
                    <a:pt x="126" y="241"/>
                  </a:cubicBezTo>
                  <a:cubicBezTo>
                    <a:pt x="127" y="240"/>
                    <a:pt x="128" y="238"/>
                    <a:pt x="130" y="235"/>
                  </a:cubicBezTo>
                  <a:cubicBezTo>
                    <a:pt x="133" y="232"/>
                    <a:pt x="135" y="229"/>
                    <a:pt x="136" y="229"/>
                  </a:cubicBezTo>
                  <a:cubicBezTo>
                    <a:pt x="140" y="222"/>
                    <a:pt x="140" y="222"/>
                    <a:pt x="140" y="222"/>
                  </a:cubicBezTo>
                  <a:cubicBezTo>
                    <a:pt x="144" y="218"/>
                    <a:pt x="144" y="218"/>
                    <a:pt x="144" y="218"/>
                  </a:cubicBezTo>
                  <a:cubicBezTo>
                    <a:pt x="144" y="211"/>
                    <a:pt x="144" y="211"/>
                    <a:pt x="144" y="211"/>
                  </a:cubicBezTo>
                  <a:cubicBezTo>
                    <a:pt x="151" y="207"/>
                    <a:pt x="151" y="207"/>
                    <a:pt x="151" y="207"/>
                  </a:cubicBezTo>
                  <a:cubicBezTo>
                    <a:pt x="156" y="200"/>
                    <a:pt x="156" y="200"/>
                    <a:pt x="156" y="200"/>
                  </a:cubicBezTo>
                  <a:cubicBezTo>
                    <a:pt x="156" y="58"/>
                    <a:pt x="156" y="58"/>
                    <a:pt x="156" y="58"/>
                  </a:cubicBezTo>
                  <a:cubicBezTo>
                    <a:pt x="156" y="57"/>
                    <a:pt x="156" y="57"/>
                    <a:pt x="156" y="57"/>
                  </a:cubicBezTo>
                  <a:cubicBezTo>
                    <a:pt x="152" y="47"/>
                    <a:pt x="152" y="47"/>
                    <a:pt x="152" y="47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39" y="7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10"/>
            <p:cNvSpPr/>
            <p:nvPr/>
          </p:nvSpPr>
          <p:spPr>
            <a:xfrm>
              <a:off x="3258846" y="885931"/>
              <a:ext cx="904459" cy="1337463"/>
            </a:xfrm>
            <a:custGeom>
              <a:avLst/>
              <a:gdLst/>
              <a:ahLst/>
              <a:cxnLst/>
              <a:rect l="l" t="t" r="r" b="b"/>
              <a:pathLst>
                <a:path w="229" h="338" extrusionOk="0">
                  <a:moveTo>
                    <a:pt x="3" y="148"/>
                  </a:moveTo>
                  <a:cubicBezTo>
                    <a:pt x="6" y="148"/>
                    <a:pt x="9" y="148"/>
                    <a:pt x="9" y="148"/>
                  </a:cubicBezTo>
                  <a:cubicBezTo>
                    <a:pt x="15" y="154"/>
                    <a:pt x="15" y="154"/>
                    <a:pt x="15" y="154"/>
                  </a:cubicBezTo>
                  <a:cubicBezTo>
                    <a:pt x="19" y="163"/>
                    <a:pt x="19" y="163"/>
                    <a:pt x="19" y="163"/>
                  </a:cubicBezTo>
                  <a:cubicBezTo>
                    <a:pt x="19" y="189"/>
                    <a:pt x="19" y="189"/>
                    <a:pt x="19" y="189"/>
                  </a:cubicBezTo>
                  <a:cubicBezTo>
                    <a:pt x="4" y="201"/>
                    <a:pt x="4" y="201"/>
                    <a:pt x="4" y="201"/>
                  </a:cubicBezTo>
                  <a:cubicBezTo>
                    <a:pt x="2" y="211"/>
                    <a:pt x="2" y="211"/>
                    <a:pt x="2" y="211"/>
                  </a:cubicBezTo>
                  <a:cubicBezTo>
                    <a:pt x="4" y="215"/>
                    <a:pt x="4" y="215"/>
                    <a:pt x="4" y="215"/>
                  </a:cubicBezTo>
                  <a:cubicBezTo>
                    <a:pt x="7" y="236"/>
                    <a:pt x="7" y="236"/>
                    <a:pt x="7" y="236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2" y="263"/>
                    <a:pt x="2" y="263"/>
                    <a:pt x="2" y="263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2" y="338"/>
                    <a:pt x="2" y="338"/>
                    <a:pt x="2" y="338"/>
                  </a:cubicBezTo>
                  <a:cubicBezTo>
                    <a:pt x="2" y="338"/>
                    <a:pt x="2" y="338"/>
                    <a:pt x="2" y="338"/>
                  </a:cubicBezTo>
                  <a:cubicBezTo>
                    <a:pt x="118" y="338"/>
                    <a:pt x="118" y="338"/>
                    <a:pt x="118" y="338"/>
                  </a:cubicBezTo>
                  <a:cubicBezTo>
                    <a:pt x="229" y="338"/>
                    <a:pt x="229" y="338"/>
                    <a:pt x="229" y="338"/>
                  </a:cubicBezTo>
                  <a:cubicBezTo>
                    <a:pt x="229" y="338"/>
                    <a:pt x="229" y="338"/>
                    <a:pt x="229" y="338"/>
                  </a:cubicBezTo>
                  <a:cubicBezTo>
                    <a:pt x="229" y="216"/>
                    <a:pt x="229" y="216"/>
                    <a:pt x="229" y="216"/>
                  </a:cubicBezTo>
                  <a:cubicBezTo>
                    <a:pt x="222" y="216"/>
                    <a:pt x="222" y="216"/>
                    <a:pt x="222" y="216"/>
                  </a:cubicBezTo>
                  <a:cubicBezTo>
                    <a:pt x="216" y="217"/>
                    <a:pt x="216" y="217"/>
                    <a:pt x="216" y="217"/>
                  </a:cubicBezTo>
                  <a:cubicBezTo>
                    <a:pt x="205" y="221"/>
                    <a:pt x="205" y="221"/>
                    <a:pt x="205" y="221"/>
                  </a:cubicBezTo>
                  <a:cubicBezTo>
                    <a:pt x="200" y="224"/>
                    <a:pt x="200" y="224"/>
                    <a:pt x="200" y="224"/>
                  </a:cubicBezTo>
                  <a:cubicBezTo>
                    <a:pt x="198" y="225"/>
                    <a:pt x="197" y="225"/>
                    <a:pt x="196" y="225"/>
                  </a:cubicBezTo>
                  <a:cubicBezTo>
                    <a:pt x="195" y="225"/>
                    <a:pt x="195" y="225"/>
                    <a:pt x="195" y="225"/>
                  </a:cubicBezTo>
                  <a:cubicBezTo>
                    <a:pt x="194" y="224"/>
                    <a:pt x="194" y="224"/>
                    <a:pt x="194" y="224"/>
                  </a:cubicBezTo>
                  <a:cubicBezTo>
                    <a:pt x="193" y="224"/>
                    <a:pt x="189" y="224"/>
                    <a:pt x="187" y="224"/>
                  </a:cubicBezTo>
                  <a:cubicBezTo>
                    <a:pt x="185" y="224"/>
                    <a:pt x="183" y="224"/>
                    <a:pt x="183" y="224"/>
                  </a:cubicBezTo>
                  <a:cubicBezTo>
                    <a:pt x="182" y="224"/>
                    <a:pt x="181" y="223"/>
                    <a:pt x="180" y="223"/>
                  </a:cubicBezTo>
                  <a:cubicBezTo>
                    <a:pt x="179" y="223"/>
                    <a:pt x="179" y="223"/>
                    <a:pt x="178" y="224"/>
                  </a:cubicBezTo>
                  <a:cubicBezTo>
                    <a:pt x="177" y="224"/>
                    <a:pt x="176" y="224"/>
                    <a:pt x="174" y="224"/>
                  </a:cubicBezTo>
                  <a:cubicBezTo>
                    <a:pt x="162" y="224"/>
                    <a:pt x="162" y="224"/>
                    <a:pt x="162" y="224"/>
                  </a:cubicBezTo>
                  <a:cubicBezTo>
                    <a:pt x="161" y="224"/>
                    <a:pt x="157" y="222"/>
                    <a:pt x="151" y="216"/>
                  </a:cubicBezTo>
                  <a:cubicBezTo>
                    <a:pt x="150" y="213"/>
                    <a:pt x="149" y="212"/>
                    <a:pt x="147" y="212"/>
                  </a:cubicBezTo>
                  <a:cubicBezTo>
                    <a:pt x="146" y="213"/>
                    <a:pt x="146" y="213"/>
                    <a:pt x="146" y="213"/>
                  </a:cubicBezTo>
                  <a:cubicBezTo>
                    <a:pt x="145" y="214"/>
                    <a:pt x="145" y="214"/>
                    <a:pt x="145" y="214"/>
                  </a:cubicBezTo>
                  <a:cubicBezTo>
                    <a:pt x="145" y="214"/>
                    <a:pt x="145" y="214"/>
                    <a:pt x="145" y="214"/>
                  </a:cubicBezTo>
                  <a:cubicBezTo>
                    <a:pt x="145" y="214"/>
                    <a:pt x="145" y="214"/>
                    <a:pt x="145" y="214"/>
                  </a:cubicBezTo>
                  <a:cubicBezTo>
                    <a:pt x="144" y="214"/>
                    <a:pt x="144" y="214"/>
                    <a:pt x="144" y="214"/>
                  </a:cubicBezTo>
                  <a:cubicBezTo>
                    <a:pt x="144" y="206"/>
                    <a:pt x="144" y="206"/>
                    <a:pt x="144" y="206"/>
                  </a:cubicBezTo>
                  <a:cubicBezTo>
                    <a:pt x="140" y="206"/>
                    <a:pt x="140" y="206"/>
                    <a:pt x="140" y="206"/>
                  </a:cubicBezTo>
                  <a:cubicBezTo>
                    <a:pt x="133" y="194"/>
                    <a:pt x="133" y="194"/>
                    <a:pt x="133" y="194"/>
                  </a:cubicBezTo>
                  <a:cubicBezTo>
                    <a:pt x="128" y="188"/>
                    <a:pt x="128" y="188"/>
                    <a:pt x="128" y="188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7" y="172"/>
                    <a:pt x="122" y="168"/>
                    <a:pt x="115" y="167"/>
                  </a:cubicBezTo>
                  <a:cubicBezTo>
                    <a:pt x="114" y="166"/>
                    <a:pt x="113" y="166"/>
                    <a:pt x="113" y="166"/>
                  </a:cubicBezTo>
                  <a:cubicBezTo>
                    <a:pt x="111" y="166"/>
                    <a:pt x="111" y="166"/>
                    <a:pt x="111" y="166"/>
                  </a:cubicBezTo>
                  <a:cubicBezTo>
                    <a:pt x="110" y="166"/>
                    <a:pt x="110" y="166"/>
                    <a:pt x="110" y="166"/>
                  </a:cubicBezTo>
                  <a:cubicBezTo>
                    <a:pt x="110" y="167"/>
                    <a:pt x="110" y="167"/>
                    <a:pt x="110" y="167"/>
                  </a:cubicBezTo>
                  <a:cubicBezTo>
                    <a:pt x="100" y="167"/>
                    <a:pt x="100" y="167"/>
                    <a:pt x="100" y="167"/>
                  </a:cubicBezTo>
                  <a:cubicBezTo>
                    <a:pt x="100" y="166"/>
                    <a:pt x="100" y="166"/>
                    <a:pt x="100" y="166"/>
                  </a:cubicBezTo>
                  <a:cubicBezTo>
                    <a:pt x="100" y="163"/>
                    <a:pt x="98" y="156"/>
                    <a:pt x="100" y="153"/>
                  </a:cubicBezTo>
                  <a:cubicBezTo>
                    <a:pt x="100" y="152"/>
                    <a:pt x="100" y="151"/>
                    <a:pt x="100" y="151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100" y="151"/>
                    <a:pt x="99" y="150"/>
                    <a:pt x="99" y="148"/>
                  </a:cubicBezTo>
                  <a:cubicBezTo>
                    <a:pt x="98" y="144"/>
                    <a:pt x="98" y="141"/>
                    <a:pt x="99" y="141"/>
                  </a:cubicBezTo>
                  <a:cubicBezTo>
                    <a:pt x="99" y="113"/>
                    <a:pt x="99" y="113"/>
                    <a:pt x="99" y="113"/>
                  </a:cubicBezTo>
                  <a:cubicBezTo>
                    <a:pt x="93" y="107"/>
                    <a:pt x="93" y="107"/>
                    <a:pt x="93" y="107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6" y="105"/>
                    <a:pt x="80" y="102"/>
                    <a:pt x="78" y="101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49"/>
                    <a:pt x="2" y="149"/>
                    <a:pt x="2" y="149"/>
                  </a:cubicBezTo>
                  <a:lnTo>
                    <a:pt x="3" y="148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10"/>
            <p:cNvSpPr/>
            <p:nvPr/>
          </p:nvSpPr>
          <p:spPr>
            <a:xfrm>
              <a:off x="3454587" y="4706559"/>
              <a:ext cx="1747409" cy="976031"/>
            </a:xfrm>
            <a:custGeom>
              <a:avLst/>
              <a:gdLst/>
              <a:ahLst/>
              <a:cxnLst/>
              <a:rect l="l" t="t" r="r" b="b"/>
              <a:pathLst>
                <a:path w="1313" h="734" extrusionOk="0">
                  <a:moveTo>
                    <a:pt x="1" y="1"/>
                  </a:moveTo>
                  <a:cubicBezTo>
                    <a:pt x="0" y="10"/>
                    <a:pt x="2" y="17"/>
                    <a:pt x="10" y="17"/>
                  </a:cubicBezTo>
                  <a:cubicBezTo>
                    <a:pt x="15" y="15"/>
                    <a:pt x="18" y="11"/>
                    <a:pt x="17" y="3"/>
                  </a:cubicBezTo>
                  <a:cubicBezTo>
                    <a:pt x="9" y="5"/>
                    <a:pt x="8" y="0"/>
                    <a:pt x="1" y="1"/>
                  </a:cubicBezTo>
                  <a:close/>
                  <a:moveTo>
                    <a:pt x="391" y="194"/>
                  </a:moveTo>
                  <a:cubicBezTo>
                    <a:pt x="411" y="205"/>
                    <a:pt x="431" y="219"/>
                    <a:pt x="458" y="217"/>
                  </a:cubicBezTo>
                  <a:cubicBezTo>
                    <a:pt x="477" y="204"/>
                    <a:pt x="485" y="172"/>
                    <a:pt x="474" y="150"/>
                  </a:cubicBezTo>
                  <a:cubicBezTo>
                    <a:pt x="432" y="142"/>
                    <a:pt x="396" y="153"/>
                    <a:pt x="391" y="194"/>
                  </a:cubicBezTo>
                  <a:close/>
                  <a:moveTo>
                    <a:pt x="311" y="233"/>
                  </a:moveTo>
                  <a:cubicBezTo>
                    <a:pt x="314" y="237"/>
                    <a:pt x="316" y="242"/>
                    <a:pt x="322" y="242"/>
                  </a:cubicBezTo>
                  <a:cubicBezTo>
                    <a:pt x="324" y="229"/>
                    <a:pt x="332" y="222"/>
                    <a:pt x="343" y="219"/>
                  </a:cubicBezTo>
                  <a:cubicBezTo>
                    <a:pt x="340" y="207"/>
                    <a:pt x="348" y="205"/>
                    <a:pt x="348" y="196"/>
                  </a:cubicBezTo>
                  <a:cubicBezTo>
                    <a:pt x="329" y="202"/>
                    <a:pt x="315" y="212"/>
                    <a:pt x="311" y="233"/>
                  </a:cubicBezTo>
                  <a:close/>
                  <a:moveTo>
                    <a:pt x="766" y="276"/>
                  </a:moveTo>
                  <a:cubicBezTo>
                    <a:pt x="758" y="275"/>
                    <a:pt x="754" y="277"/>
                    <a:pt x="752" y="281"/>
                  </a:cubicBezTo>
                  <a:cubicBezTo>
                    <a:pt x="742" y="276"/>
                    <a:pt x="744" y="273"/>
                    <a:pt x="745" y="260"/>
                  </a:cubicBezTo>
                  <a:cubicBezTo>
                    <a:pt x="730" y="256"/>
                    <a:pt x="731" y="235"/>
                    <a:pt x="715" y="230"/>
                  </a:cubicBezTo>
                  <a:cubicBezTo>
                    <a:pt x="702" y="234"/>
                    <a:pt x="699" y="248"/>
                    <a:pt x="690" y="256"/>
                  </a:cubicBezTo>
                  <a:cubicBezTo>
                    <a:pt x="679" y="256"/>
                    <a:pt x="667" y="255"/>
                    <a:pt x="662" y="263"/>
                  </a:cubicBezTo>
                  <a:cubicBezTo>
                    <a:pt x="680" y="282"/>
                    <a:pt x="683" y="289"/>
                    <a:pt x="697" y="313"/>
                  </a:cubicBezTo>
                  <a:cubicBezTo>
                    <a:pt x="720" y="309"/>
                    <a:pt x="737" y="306"/>
                    <a:pt x="754" y="318"/>
                  </a:cubicBezTo>
                  <a:cubicBezTo>
                    <a:pt x="764" y="310"/>
                    <a:pt x="778" y="319"/>
                    <a:pt x="782" y="304"/>
                  </a:cubicBezTo>
                  <a:cubicBezTo>
                    <a:pt x="772" y="299"/>
                    <a:pt x="762" y="287"/>
                    <a:pt x="766" y="276"/>
                  </a:cubicBezTo>
                  <a:close/>
                  <a:moveTo>
                    <a:pt x="899" y="313"/>
                  </a:moveTo>
                  <a:cubicBezTo>
                    <a:pt x="894" y="326"/>
                    <a:pt x="864" y="314"/>
                    <a:pt x="848" y="315"/>
                  </a:cubicBezTo>
                  <a:cubicBezTo>
                    <a:pt x="855" y="327"/>
                    <a:pt x="839" y="327"/>
                    <a:pt x="842" y="341"/>
                  </a:cubicBezTo>
                  <a:cubicBezTo>
                    <a:pt x="883" y="332"/>
                    <a:pt x="936" y="365"/>
                    <a:pt x="950" y="320"/>
                  </a:cubicBezTo>
                  <a:cubicBezTo>
                    <a:pt x="927" y="314"/>
                    <a:pt x="913" y="329"/>
                    <a:pt x="899" y="313"/>
                  </a:cubicBezTo>
                  <a:close/>
                  <a:moveTo>
                    <a:pt x="996" y="366"/>
                  </a:moveTo>
                  <a:cubicBezTo>
                    <a:pt x="985" y="342"/>
                    <a:pt x="950" y="336"/>
                    <a:pt x="952" y="366"/>
                  </a:cubicBezTo>
                  <a:cubicBezTo>
                    <a:pt x="953" y="382"/>
                    <a:pt x="976" y="399"/>
                    <a:pt x="993" y="389"/>
                  </a:cubicBezTo>
                  <a:cubicBezTo>
                    <a:pt x="1000" y="397"/>
                    <a:pt x="999" y="414"/>
                    <a:pt x="1002" y="426"/>
                  </a:cubicBezTo>
                  <a:cubicBezTo>
                    <a:pt x="1007" y="426"/>
                    <a:pt x="1010" y="427"/>
                    <a:pt x="1012" y="430"/>
                  </a:cubicBezTo>
                  <a:cubicBezTo>
                    <a:pt x="1040" y="416"/>
                    <a:pt x="1081" y="425"/>
                    <a:pt x="1085" y="384"/>
                  </a:cubicBezTo>
                  <a:cubicBezTo>
                    <a:pt x="1052" y="374"/>
                    <a:pt x="1028" y="340"/>
                    <a:pt x="996" y="366"/>
                  </a:cubicBezTo>
                  <a:close/>
                  <a:moveTo>
                    <a:pt x="888" y="375"/>
                  </a:moveTo>
                  <a:cubicBezTo>
                    <a:pt x="896" y="383"/>
                    <a:pt x="903" y="393"/>
                    <a:pt x="906" y="407"/>
                  </a:cubicBezTo>
                  <a:cubicBezTo>
                    <a:pt x="966" y="409"/>
                    <a:pt x="914" y="342"/>
                    <a:pt x="888" y="375"/>
                  </a:cubicBezTo>
                  <a:close/>
                  <a:moveTo>
                    <a:pt x="986" y="426"/>
                  </a:moveTo>
                  <a:cubicBezTo>
                    <a:pt x="974" y="421"/>
                    <a:pt x="959" y="431"/>
                    <a:pt x="956" y="444"/>
                  </a:cubicBezTo>
                  <a:cubicBezTo>
                    <a:pt x="965" y="449"/>
                    <a:pt x="979" y="443"/>
                    <a:pt x="989" y="442"/>
                  </a:cubicBezTo>
                  <a:cubicBezTo>
                    <a:pt x="985" y="435"/>
                    <a:pt x="989" y="430"/>
                    <a:pt x="986" y="426"/>
                  </a:cubicBezTo>
                  <a:close/>
                  <a:moveTo>
                    <a:pt x="1276" y="566"/>
                  </a:moveTo>
                  <a:cubicBezTo>
                    <a:pt x="1269" y="563"/>
                    <a:pt x="1262" y="572"/>
                    <a:pt x="1260" y="566"/>
                  </a:cubicBezTo>
                  <a:cubicBezTo>
                    <a:pt x="1259" y="558"/>
                    <a:pt x="1256" y="553"/>
                    <a:pt x="1260" y="545"/>
                  </a:cubicBezTo>
                  <a:cubicBezTo>
                    <a:pt x="1235" y="524"/>
                    <a:pt x="1200" y="501"/>
                    <a:pt x="1161" y="502"/>
                  </a:cubicBezTo>
                  <a:cubicBezTo>
                    <a:pt x="1145" y="493"/>
                    <a:pt x="1129" y="474"/>
                    <a:pt x="1108" y="479"/>
                  </a:cubicBezTo>
                  <a:cubicBezTo>
                    <a:pt x="1106" y="479"/>
                    <a:pt x="1105" y="480"/>
                    <a:pt x="1104" y="481"/>
                  </a:cubicBezTo>
                  <a:cubicBezTo>
                    <a:pt x="1099" y="508"/>
                    <a:pt x="1116" y="513"/>
                    <a:pt x="1120" y="531"/>
                  </a:cubicBezTo>
                  <a:cubicBezTo>
                    <a:pt x="1109" y="551"/>
                    <a:pt x="1088" y="561"/>
                    <a:pt x="1081" y="584"/>
                  </a:cubicBezTo>
                  <a:cubicBezTo>
                    <a:pt x="1094" y="595"/>
                    <a:pt x="1097" y="612"/>
                    <a:pt x="1104" y="628"/>
                  </a:cubicBezTo>
                  <a:cubicBezTo>
                    <a:pt x="1108" y="638"/>
                    <a:pt x="1118" y="645"/>
                    <a:pt x="1120" y="658"/>
                  </a:cubicBezTo>
                  <a:cubicBezTo>
                    <a:pt x="1121" y="670"/>
                    <a:pt x="1112" y="685"/>
                    <a:pt x="1115" y="697"/>
                  </a:cubicBezTo>
                  <a:cubicBezTo>
                    <a:pt x="1121" y="723"/>
                    <a:pt x="1151" y="715"/>
                    <a:pt x="1166" y="734"/>
                  </a:cubicBezTo>
                  <a:cubicBezTo>
                    <a:pt x="1177" y="725"/>
                    <a:pt x="1185" y="715"/>
                    <a:pt x="1186" y="697"/>
                  </a:cubicBezTo>
                  <a:cubicBezTo>
                    <a:pt x="1204" y="686"/>
                    <a:pt x="1217" y="671"/>
                    <a:pt x="1234" y="660"/>
                  </a:cubicBezTo>
                  <a:cubicBezTo>
                    <a:pt x="1270" y="659"/>
                    <a:pt x="1300" y="636"/>
                    <a:pt x="1313" y="605"/>
                  </a:cubicBezTo>
                  <a:cubicBezTo>
                    <a:pt x="1295" y="597"/>
                    <a:pt x="1279" y="588"/>
                    <a:pt x="1276" y="566"/>
                  </a:cubicBez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10"/>
            <p:cNvSpPr/>
            <p:nvPr/>
          </p:nvSpPr>
          <p:spPr>
            <a:xfrm>
              <a:off x="8058666" y="3637760"/>
              <a:ext cx="799134" cy="937896"/>
            </a:xfrm>
            <a:custGeom>
              <a:avLst/>
              <a:gdLst/>
              <a:ahLst/>
              <a:cxnLst/>
              <a:rect l="l" t="t" r="r" b="b"/>
              <a:pathLst>
                <a:path w="478" h="561" extrusionOk="0">
                  <a:moveTo>
                    <a:pt x="469" y="367"/>
                  </a:moveTo>
                  <a:lnTo>
                    <a:pt x="452" y="343"/>
                  </a:lnTo>
                  <a:lnTo>
                    <a:pt x="440" y="343"/>
                  </a:lnTo>
                  <a:lnTo>
                    <a:pt x="426" y="334"/>
                  </a:lnTo>
                  <a:lnTo>
                    <a:pt x="426" y="315"/>
                  </a:lnTo>
                  <a:lnTo>
                    <a:pt x="409" y="298"/>
                  </a:lnTo>
                  <a:lnTo>
                    <a:pt x="409" y="258"/>
                  </a:lnTo>
                  <a:lnTo>
                    <a:pt x="400" y="248"/>
                  </a:lnTo>
                  <a:lnTo>
                    <a:pt x="388" y="237"/>
                  </a:lnTo>
                  <a:lnTo>
                    <a:pt x="369" y="225"/>
                  </a:lnTo>
                  <a:lnTo>
                    <a:pt x="369" y="203"/>
                  </a:lnTo>
                  <a:lnTo>
                    <a:pt x="355" y="203"/>
                  </a:lnTo>
                  <a:lnTo>
                    <a:pt x="355" y="182"/>
                  </a:lnTo>
                  <a:lnTo>
                    <a:pt x="343" y="170"/>
                  </a:lnTo>
                  <a:lnTo>
                    <a:pt x="331" y="170"/>
                  </a:lnTo>
                  <a:lnTo>
                    <a:pt x="315" y="161"/>
                  </a:lnTo>
                  <a:lnTo>
                    <a:pt x="315" y="147"/>
                  </a:lnTo>
                  <a:lnTo>
                    <a:pt x="296" y="135"/>
                  </a:lnTo>
                  <a:lnTo>
                    <a:pt x="289" y="113"/>
                  </a:lnTo>
                  <a:lnTo>
                    <a:pt x="286" y="85"/>
                  </a:lnTo>
                  <a:lnTo>
                    <a:pt x="263" y="78"/>
                  </a:lnTo>
                  <a:lnTo>
                    <a:pt x="227" y="4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0" y="52"/>
                  </a:lnTo>
                  <a:lnTo>
                    <a:pt x="10" y="149"/>
                  </a:lnTo>
                  <a:lnTo>
                    <a:pt x="19" y="168"/>
                  </a:lnTo>
                  <a:lnTo>
                    <a:pt x="19" y="182"/>
                  </a:lnTo>
                  <a:lnTo>
                    <a:pt x="33" y="213"/>
                  </a:lnTo>
                  <a:lnTo>
                    <a:pt x="33" y="274"/>
                  </a:lnTo>
                  <a:lnTo>
                    <a:pt x="48" y="312"/>
                  </a:lnTo>
                  <a:lnTo>
                    <a:pt x="48" y="511"/>
                  </a:lnTo>
                  <a:lnTo>
                    <a:pt x="50" y="514"/>
                  </a:lnTo>
                  <a:lnTo>
                    <a:pt x="59" y="530"/>
                  </a:lnTo>
                  <a:lnTo>
                    <a:pt x="81" y="542"/>
                  </a:lnTo>
                  <a:lnTo>
                    <a:pt x="182" y="542"/>
                  </a:lnTo>
                  <a:lnTo>
                    <a:pt x="206" y="561"/>
                  </a:lnTo>
                  <a:lnTo>
                    <a:pt x="350" y="561"/>
                  </a:lnTo>
                  <a:lnTo>
                    <a:pt x="364" y="537"/>
                  </a:lnTo>
                  <a:lnTo>
                    <a:pt x="372" y="530"/>
                  </a:lnTo>
                  <a:lnTo>
                    <a:pt x="388" y="523"/>
                  </a:lnTo>
                  <a:lnTo>
                    <a:pt x="443" y="407"/>
                  </a:lnTo>
                  <a:lnTo>
                    <a:pt x="452" y="407"/>
                  </a:lnTo>
                  <a:lnTo>
                    <a:pt x="443" y="398"/>
                  </a:lnTo>
                  <a:lnTo>
                    <a:pt x="452" y="398"/>
                  </a:lnTo>
                  <a:lnTo>
                    <a:pt x="461" y="388"/>
                  </a:lnTo>
                  <a:lnTo>
                    <a:pt x="469" y="388"/>
                  </a:lnTo>
                  <a:lnTo>
                    <a:pt x="478" y="379"/>
                  </a:lnTo>
                  <a:lnTo>
                    <a:pt x="478" y="376"/>
                  </a:lnTo>
                  <a:lnTo>
                    <a:pt x="473" y="372"/>
                  </a:lnTo>
                  <a:lnTo>
                    <a:pt x="469" y="367"/>
                  </a:lnTo>
                  <a:lnTo>
                    <a:pt x="469" y="367"/>
                  </a:lnTo>
                  <a:lnTo>
                    <a:pt x="469" y="367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10"/>
            <p:cNvSpPr/>
            <p:nvPr/>
          </p:nvSpPr>
          <p:spPr>
            <a:xfrm>
              <a:off x="7774455" y="4497080"/>
              <a:ext cx="1146875" cy="1024831"/>
            </a:xfrm>
            <a:custGeom>
              <a:avLst/>
              <a:gdLst/>
              <a:ahLst/>
              <a:cxnLst/>
              <a:rect l="l" t="t" r="r" b="b"/>
              <a:pathLst>
                <a:path w="686" h="613" extrusionOk="0">
                  <a:moveTo>
                    <a:pt x="534" y="23"/>
                  </a:moveTo>
                  <a:lnTo>
                    <a:pt x="520" y="47"/>
                  </a:lnTo>
                  <a:lnTo>
                    <a:pt x="376" y="47"/>
                  </a:lnTo>
                  <a:lnTo>
                    <a:pt x="352" y="28"/>
                  </a:lnTo>
                  <a:lnTo>
                    <a:pt x="251" y="28"/>
                  </a:lnTo>
                  <a:lnTo>
                    <a:pt x="229" y="16"/>
                  </a:lnTo>
                  <a:lnTo>
                    <a:pt x="220" y="0"/>
                  </a:lnTo>
                  <a:lnTo>
                    <a:pt x="220" y="7"/>
                  </a:lnTo>
                  <a:lnTo>
                    <a:pt x="0" y="7"/>
                  </a:lnTo>
                  <a:lnTo>
                    <a:pt x="0" y="80"/>
                  </a:lnTo>
                  <a:lnTo>
                    <a:pt x="21" y="78"/>
                  </a:lnTo>
                  <a:lnTo>
                    <a:pt x="31" y="59"/>
                  </a:lnTo>
                  <a:lnTo>
                    <a:pt x="40" y="59"/>
                  </a:lnTo>
                  <a:lnTo>
                    <a:pt x="50" y="49"/>
                  </a:lnTo>
                  <a:lnTo>
                    <a:pt x="50" y="68"/>
                  </a:lnTo>
                  <a:lnTo>
                    <a:pt x="113" y="59"/>
                  </a:lnTo>
                  <a:lnTo>
                    <a:pt x="123" y="59"/>
                  </a:lnTo>
                  <a:lnTo>
                    <a:pt x="123" y="68"/>
                  </a:lnTo>
                  <a:lnTo>
                    <a:pt x="113" y="68"/>
                  </a:lnTo>
                  <a:lnTo>
                    <a:pt x="113" y="78"/>
                  </a:lnTo>
                  <a:lnTo>
                    <a:pt x="187" y="106"/>
                  </a:lnTo>
                  <a:lnTo>
                    <a:pt x="206" y="132"/>
                  </a:lnTo>
                  <a:lnTo>
                    <a:pt x="215" y="142"/>
                  </a:lnTo>
                  <a:lnTo>
                    <a:pt x="260" y="132"/>
                  </a:lnTo>
                  <a:lnTo>
                    <a:pt x="279" y="113"/>
                  </a:lnTo>
                  <a:lnTo>
                    <a:pt x="298" y="113"/>
                  </a:lnTo>
                  <a:lnTo>
                    <a:pt x="298" y="106"/>
                  </a:lnTo>
                  <a:lnTo>
                    <a:pt x="307" y="106"/>
                  </a:lnTo>
                  <a:lnTo>
                    <a:pt x="317" y="106"/>
                  </a:lnTo>
                  <a:lnTo>
                    <a:pt x="345" y="106"/>
                  </a:lnTo>
                  <a:lnTo>
                    <a:pt x="371" y="142"/>
                  </a:lnTo>
                  <a:lnTo>
                    <a:pt x="381" y="142"/>
                  </a:lnTo>
                  <a:lnTo>
                    <a:pt x="381" y="161"/>
                  </a:lnTo>
                  <a:lnTo>
                    <a:pt x="390" y="161"/>
                  </a:lnTo>
                  <a:lnTo>
                    <a:pt x="419" y="189"/>
                  </a:lnTo>
                  <a:lnTo>
                    <a:pt x="437" y="199"/>
                  </a:lnTo>
                  <a:lnTo>
                    <a:pt x="445" y="208"/>
                  </a:lnTo>
                  <a:lnTo>
                    <a:pt x="445" y="336"/>
                  </a:lnTo>
                  <a:lnTo>
                    <a:pt x="454" y="336"/>
                  </a:lnTo>
                  <a:lnTo>
                    <a:pt x="454" y="327"/>
                  </a:lnTo>
                  <a:lnTo>
                    <a:pt x="464" y="327"/>
                  </a:lnTo>
                  <a:lnTo>
                    <a:pt x="454" y="364"/>
                  </a:lnTo>
                  <a:lnTo>
                    <a:pt x="464" y="383"/>
                  </a:lnTo>
                  <a:lnTo>
                    <a:pt x="492" y="438"/>
                  </a:lnTo>
                  <a:lnTo>
                    <a:pt x="511" y="428"/>
                  </a:lnTo>
                  <a:lnTo>
                    <a:pt x="511" y="457"/>
                  </a:lnTo>
                  <a:lnTo>
                    <a:pt x="520" y="457"/>
                  </a:lnTo>
                  <a:lnTo>
                    <a:pt x="511" y="476"/>
                  </a:lnTo>
                  <a:lnTo>
                    <a:pt x="539" y="530"/>
                  </a:lnTo>
                  <a:lnTo>
                    <a:pt x="546" y="540"/>
                  </a:lnTo>
                  <a:lnTo>
                    <a:pt x="565" y="540"/>
                  </a:lnTo>
                  <a:lnTo>
                    <a:pt x="575" y="549"/>
                  </a:lnTo>
                  <a:lnTo>
                    <a:pt x="584" y="587"/>
                  </a:lnTo>
                  <a:lnTo>
                    <a:pt x="584" y="604"/>
                  </a:lnTo>
                  <a:lnTo>
                    <a:pt x="594" y="604"/>
                  </a:lnTo>
                  <a:lnTo>
                    <a:pt x="594" y="613"/>
                  </a:lnTo>
                  <a:lnTo>
                    <a:pt x="631" y="613"/>
                  </a:lnTo>
                  <a:lnTo>
                    <a:pt x="657" y="594"/>
                  </a:lnTo>
                  <a:lnTo>
                    <a:pt x="667" y="604"/>
                  </a:lnTo>
                  <a:lnTo>
                    <a:pt x="676" y="594"/>
                  </a:lnTo>
                  <a:lnTo>
                    <a:pt x="667" y="587"/>
                  </a:lnTo>
                  <a:lnTo>
                    <a:pt x="686" y="521"/>
                  </a:lnTo>
                  <a:lnTo>
                    <a:pt x="686" y="428"/>
                  </a:lnTo>
                  <a:lnTo>
                    <a:pt x="639" y="308"/>
                  </a:lnTo>
                  <a:lnTo>
                    <a:pt x="639" y="263"/>
                  </a:lnTo>
                  <a:lnTo>
                    <a:pt x="556" y="49"/>
                  </a:lnTo>
                  <a:lnTo>
                    <a:pt x="556" y="40"/>
                  </a:lnTo>
                  <a:lnTo>
                    <a:pt x="556" y="14"/>
                  </a:lnTo>
                  <a:lnTo>
                    <a:pt x="558" y="9"/>
                  </a:lnTo>
                  <a:lnTo>
                    <a:pt x="542" y="16"/>
                  </a:lnTo>
                  <a:lnTo>
                    <a:pt x="534" y="23"/>
                  </a:lnTo>
                  <a:lnTo>
                    <a:pt x="534" y="23"/>
                  </a:lnTo>
                  <a:lnTo>
                    <a:pt x="534" y="23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10"/>
            <p:cNvSpPr/>
            <p:nvPr/>
          </p:nvSpPr>
          <p:spPr>
            <a:xfrm>
              <a:off x="9608451" y="2888888"/>
              <a:ext cx="107288" cy="213887"/>
            </a:xfrm>
            <a:custGeom>
              <a:avLst/>
              <a:gdLst/>
              <a:ahLst/>
              <a:cxnLst/>
              <a:rect l="l" t="t" r="r" b="b"/>
              <a:pathLst>
                <a:path w="107288" h="213887" extrusionOk="0">
                  <a:moveTo>
                    <a:pt x="15489" y="0"/>
                  </a:moveTo>
                  <a:lnTo>
                    <a:pt x="23032" y="10620"/>
                  </a:lnTo>
                  <a:lnTo>
                    <a:pt x="19868" y="7727"/>
                  </a:lnTo>
                  <a:cubicBezTo>
                    <a:pt x="19868" y="7727"/>
                    <a:pt x="19868" y="7727"/>
                    <a:pt x="19868" y="39444"/>
                  </a:cubicBezTo>
                  <a:cubicBezTo>
                    <a:pt x="19868" y="39444"/>
                    <a:pt x="19868" y="39444"/>
                    <a:pt x="107288" y="209923"/>
                  </a:cubicBezTo>
                  <a:cubicBezTo>
                    <a:pt x="107288" y="209923"/>
                    <a:pt x="107288" y="209923"/>
                    <a:pt x="107288" y="213887"/>
                  </a:cubicBezTo>
                  <a:cubicBezTo>
                    <a:pt x="107288" y="213887"/>
                    <a:pt x="107288" y="213887"/>
                    <a:pt x="0" y="213887"/>
                  </a:cubicBezTo>
                  <a:cubicBezTo>
                    <a:pt x="0" y="213887"/>
                    <a:pt x="0" y="213887"/>
                    <a:pt x="0" y="7727"/>
                  </a:cubicBez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10"/>
            <p:cNvSpPr/>
            <p:nvPr/>
          </p:nvSpPr>
          <p:spPr>
            <a:xfrm>
              <a:off x="9984613" y="2408967"/>
              <a:ext cx="225697" cy="187245"/>
            </a:xfrm>
            <a:custGeom>
              <a:avLst/>
              <a:gdLst/>
              <a:ahLst/>
              <a:cxnLst/>
              <a:rect l="l" t="t" r="r" b="b"/>
              <a:pathLst>
                <a:path w="57" h="47" extrusionOk="0">
                  <a:moveTo>
                    <a:pt x="57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4"/>
                    <a:pt x="7" y="28"/>
                    <a:pt x="7" y="3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7" y="1"/>
                    <a:pt x="57" y="1"/>
                    <a:pt x="57" y="1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bg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10"/>
            <p:cNvSpPr/>
            <p:nvPr/>
          </p:nvSpPr>
          <p:spPr>
            <a:xfrm>
              <a:off x="4504358" y="2449091"/>
              <a:ext cx="1063283" cy="740620"/>
            </a:xfrm>
            <a:custGeom>
              <a:avLst/>
              <a:gdLst/>
              <a:ahLst/>
              <a:cxnLst/>
              <a:rect l="l" t="t" r="r" b="b"/>
              <a:pathLst>
                <a:path w="636" h="443" extrusionOk="0">
                  <a:moveTo>
                    <a:pt x="634" y="102"/>
                  </a:moveTo>
                  <a:lnTo>
                    <a:pt x="634" y="100"/>
                  </a:lnTo>
                  <a:lnTo>
                    <a:pt x="636" y="100"/>
                  </a:lnTo>
                  <a:lnTo>
                    <a:pt x="636" y="0"/>
                  </a:lnTo>
                  <a:lnTo>
                    <a:pt x="44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41"/>
                  </a:lnTo>
                  <a:lnTo>
                    <a:pt x="0" y="443"/>
                  </a:lnTo>
                  <a:lnTo>
                    <a:pt x="2" y="443"/>
                  </a:lnTo>
                  <a:lnTo>
                    <a:pt x="539" y="443"/>
                  </a:lnTo>
                  <a:lnTo>
                    <a:pt x="634" y="443"/>
                  </a:lnTo>
                  <a:lnTo>
                    <a:pt x="634" y="102"/>
                  </a:lnTo>
                  <a:lnTo>
                    <a:pt x="634" y="102"/>
                  </a:lnTo>
                  <a:lnTo>
                    <a:pt x="634" y="102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10"/>
            <p:cNvSpPr/>
            <p:nvPr/>
          </p:nvSpPr>
          <p:spPr>
            <a:xfrm>
              <a:off x="2130361" y="2223394"/>
              <a:ext cx="1546442" cy="2016225"/>
            </a:xfrm>
            <a:custGeom>
              <a:avLst/>
              <a:gdLst/>
              <a:ahLst/>
              <a:cxnLst/>
              <a:rect l="l" t="t" r="r" b="b"/>
              <a:pathLst>
                <a:path w="391" h="509" extrusionOk="0">
                  <a:moveTo>
                    <a:pt x="388" y="495"/>
                  </a:moveTo>
                  <a:cubicBezTo>
                    <a:pt x="388" y="495"/>
                    <a:pt x="387" y="494"/>
                    <a:pt x="387" y="493"/>
                  </a:cubicBezTo>
                  <a:cubicBezTo>
                    <a:pt x="386" y="489"/>
                    <a:pt x="387" y="481"/>
                    <a:pt x="387" y="481"/>
                  </a:cubicBezTo>
                  <a:cubicBezTo>
                    <a:pt x="387" y="481"/>
                    <a:pt x="389" y="474"/>
                    <a:pt x="387" y="471"/>
                  </a:cubicBezTo>
                  <a:cubicBezTo>
                    <a:pt x="386" y="470"/>
                    <a:pt x="387" y="468"/>
                    <a:pt x="389" y="465"/>
                  </a:cubicBezTo>
                  <a:cubicBezTo>
                    <a:pt x="390" y="463"/>
                    <a:pt x="391" y="461"/>
                    <a:pt x="391" y="459"/>
                  </a:cubicBezTo>
                  <a:cubicBezTo>
                    <a:pt x="391" y="458"/>
                    <a:pt x="391" y="457"/>
                    <a:pt x="391" y="456"/>
                  </a:cubicBezTo>
                  <a:cubicBezTo>
                    <a:pt x="391" y="455"/>
                    <a:pt x="391" y="455"/>
                    <a:pt x="391" y="455"/>
                  </a:cubicBezTo>
                  <a:cubicBezTo>
                    <a:pt x="391" y="449"/>
                    <a:pt x="391" y="449"/>
                    <a:pt x="391" y="449"/>
                  </a:cubicBezTo>
                  <a:cubicBezTo>
                    <a:pt x="384" y="439"/>
                    <a:pt x="384" y="439"/>
                    <a:pt x="384" y="439"/>
                  </a:cubicBezTo>
                  <a:cubicBezTo>
                    <a:pt x="384" y="422"/>
                    <a:pt x="384" y="422"/>
                    <a:pt x="384" y="422"/>
                  </a:cubicBezTo>
                  <a:cubicBezTo>
                    <a:pt x="384" y="421"/>
                    <a:pt x="384" y="421"/>
                    <a:pt x="384" y="421"/>
                  </a:cubicBezTo>
                  <a:cubicBezTo>
                    <a:pt x="383" y="421"/>
                    <a:pt x="383" y="421"/>
                    <a:pt x="383" y="421"/>
                  </a:cubicBezTo>
                  <a:cubicBezTo>
                    <a:pt x="383" y="420"/>
                    <a:pt x="382" y="420"/>
                    <a:pt x="384" y="411"/>
                  </a:cubicBezTo>
                  <a:cubicBezTo>
                    <a:pt x="386" y="401"/>
                    <a:pt x="386" y="401"/>
                    <a:pt x="386" y="401"/>
                  </a:cubicBezTo>
                  <a:cubicBezTo>
                    <a:pt x="386" y="400"/>
                    <a:pt x="386" y="400"/>
                    <a:pt x="386" y="400"/>
                  </a:cubicBezTo>
                  <a:cubicBezTo>
                    <a:pt x="385" y="399"/>
                    <a:pt x="385" y="399"/>
                    <a:pt x="385" y="399"/>
                  </a:cubicBezTo>
                  <a:cubicBezTo>
                    <a:pt x="385" y="399"/>
                    <a:pt x="384" y="398"/>
                    <a:pt x="387" y="390"/>
                  </a:cubicBezTo>
                  <a:cubicBezTo>
                    <a:pt x="391" y="378"/>
                    <a:pt x="391" y="378"/>
                    <a:pt x="391" y="378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169" y="142"/>
                    <a:pt x="169" y="142"/>
                    <a:pt x="169" y="142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11" y="139"/>
                    <a:pt x="11" y="139"/>
                    <a:pt x="11" y="139"/>
                  </a:cubicBezTo>
                  <a:cubicBezTo>
                    <a:pt x="27" y="166"/>
                    <a:pt x="27" y="166"/>
                    <a:pt x="27" y="166"/>
                  </a:cubicBezTo>
                  <a:cubicBezTo>
                    <a:pt x="27" y="170"/>
                    <a:pt x="27" y="170"/>
                    <a:pt x="27" y="170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35" y="209"/>
                    <a:pt x="35" y="209"/>
                    <a:pt x="35" y="209"/>
                  </a:cubicBezTo>
                  <a:cubicBezTo>
                    <a:pt x="54" y="232"/>
                    <a:pt x="54" y="232"/>
                    <a:pt x="54" y="232"/>
                  </a:cubicBezTo>
                  <a:cubicBezTo>
                    <a:pt x="58" y="236"/>
                    <a:pt x="58" y="236"/>
                    <a:pt x="58" y="236"/>
                  </a:cubicBezTo>
                  <a:cubicBezTo>
                    <a:pt x="58" y="244"/>
                    <a:pt x="58" y="244"/>
                    <a:pt x="58" y="244"/>
                  </a:cubicBezTo>
                  <a:cubicBezTo>
                    <a:pt x="58" y="248"/>
                    <a:pt x="58" y="248"/>
                    <a:pt x="58" y="248"/>
                  </a:cubicBezTo>
                  <a:cubicBezTo>
                    <a:pt x="66" y="252"/>
                    <a:pt x="66" y="252"/>
                    <a:pt x="66" y="252"/>
                  </a:cubicBezTo>
                  <a:cubicBezTo>
                    <a:pt x="70" y="252"/>
                    <a:pt x="70" y="252"/>
                    <a:pt x="70" y="252"/>
                  </a:cubicBezTo>
                  <a:cubicBezTo>
                    <a:pt x="74" y="256"/>
                    <a:pt x="74" y="256"/>
                    <a:pt x="74" y="256"/>
                  </a:cubicBezTo>
                  <a:cubicBezTo>
                    <a:pt x="74" y="252"/>
                    <a:pt x="74" y="252"/>
                    <a:pt x="74" y="252"/>
                  </a:cubicBezTo>
                  <a:cubicBezTo>
                    <a:pt x="78" y="252"/>
                    <a:pt x="78" y="252"/>
                    <a:pt x="78" y="252"/>
                  </a:cubicBezTo>
                  <a:cubicBezTo>
                    <a:pt x="78" y="240"/>
                    <a:pt x="78" y="240"/>
                    <a:pt x="78" y="240"/>
                  </a:cubicBezTo>
                  <a:cubicBezTo>
                    <a:pt x="86" y="240"/>
                    <a:pt x="86" y="240"/>
                    <a:pt x="86" y="240"/>
                  </a:cubicBezTo>
                  <a:cubicBezTo>
                    <a:pt x="97" y="244"/>
                    <a:pt x="97" y="244"/>
                    <a:pt x="97" y="244"/>
                  </a:cubicBezTo>
                  <a:cubicBezTo>
                    <a:pt x="89" y="248"/>
                    <a:pt x="89" y="248"/>
                    <a:pt x="89" y="248"/>
                  </a:cubicBezTo>
                  <a:cubicBezTo>
                    <a:pt x="86" y="248"/>
                    <a:pt x="86" y="248"/>
                    <a:pt x="86" y="248"/>
                  </a:cubicBezTo>
                  <a:cubicBezTo>
                    <a:pt x="82" y="252"/>
                    <a:pt x="82" y="252"/>
                    <a:pt x="82" y="252"/>
                  </a:cubicBezTo>
                  <a:cubicBezTo>
                    <a:pt x="86" y="256"/>
                    <a:pt x="86" y="256"/>
                    <a:pt x="86" y="256"/>
                  </a:cubicBezTo>
                  <a:cubicBezTo>
                    <a:pt x="93" y="267"/>
                    <a:pt x="93" y="267"/>
                    <a:pt x="93" y="267"/>
                  </a:cubicBezTo>
                  <a:cubicBezTo>
                    <a:pt x="93" y="271"/>
                    <a:pt x="93" y="271"/>
                    <a:pt x="93" y="271"/>
                  </a:cubicBezTo>
                  <a:cubicBezTo>
                    <a:pt x="82" y="263"/>
                    <a:pt x="82" y="263"/>
                    <a:pt x="82" y="263"/>
                  </a:cubicBezTo>
                  <a:cubicBezTo>
                    <a:pt x="82" y="260"/>
                    <a:pt x="82" y="260"/>
                    <a:pt x="82" y="260"/>
                  </a:cubicBezTo>
                  <a:cubicBezTo>
                    <a:pt x="78" y="260"/>
                    <a:pt x="78" y="260"/>
                    <a:pt x="78" y="260"/>
                  </a:cubicBezTo>
                  <a:cubicBezTo>
                    <a:pt x="78" y="263"/>
                    <a:pt x="78" y="263"/>
                    <a:pt x="78" y="263"/>
                  </a:cubicBezTo>
                  <a:cubicBezTo>
                    <a:pt x="82" y="291"/>
                    <a:pt x="82" y="291"/>
                    <a:pt x="82" y="291"/>
                  </a:cubicBezTo>
                  <a:cubicBezTo>
                    <a:pt x="89" y="299"/>
                    <a:pt x="89" y="299"/>
                    <a:pt x="89" y="299"/>
                  </a:cubicBezTo>
                  <a:cubicBezTo>
                    <a:pt x="101" y="299"/>
                    <a:pt x="101" y="299"/>
                    <a:pt x="101" y="299"/>
                  </a:cubicBezTo>
                  <a:cubicBezTo>
                    <a:pt x="105" y="306"/>
                    <a:pt x="105" y="306"/>
                    <a:pt x="105" y="306"/>
                  </a:cubicBezTo>
                  <a:cubicBezTo>
                    <a:pt x="105" y="314"/>
                    <a:pt x="105" y="314"/>
                    <a:pt x="105" y="314"/>
                  </a:cubicBezTo>
                  <a:cubicBezTo>
                    <a:pt x="97" y="318"/>
                    <a:pt x="97" y="318"/>
                    <a:pt x="97" y="318"/>
                  </a:cubicBezTo>
                  <a:cubicBezTo>
                    <a:pt x="101" y="326"/>
                    <a:pt x="101" y="326"/>
                    <a:pt x="101" y="326"/>
                  </a:cubicBezTo>
                  <a:cubicBezTo>
                    <a:pt x="136" y="369"/>
                    <a:pt x="136" y="369"/>
                    <a:pt x="136" y="369"/>
                  </a:cubicBezTo>
                  <a:cubicBezTo>
                    <a:pt x="140" y="373"/>
                    <a:pt x="140" y="373"/>
                    <a:pt x="140" y="373"/>
                  </a:cubicBezTo>
                  <a:cubicBezTo>
                    <a:pt x="140" y="381"/>
                    <a:pt x="140" y="381"/>
                    <a:pt x="140" y="381"/>
                  </a:cubicBezTo>
                  <a:cubicBezTo>
                    <a:pt x="148" y="384"/>
                    <a:pt x="148" y="384"/>
                    <a:pt x="148" y="384"/>
                  </a:cubicBezTo>
                  <a:cubicBezTo>
                    <a:pt x="148" y="388"/>
                    <a:pt x="148" y="388"/>
                    <a:pt x="148" y="388"/>
                  </a:cubicBezTo>
                  <a:cubicBezTo>
                    <a:pt x="152" y="392"/>
                    <a:pt x="152" y="392"/>
                    <a:pt x="152" y="392"/>
                  </a:cubicBezTo>
                  <a:cubicBezTo>
                    <a:pt x="148" y="396"/>
                    <a:pt x="148" y="396"/>
                    <a:pt x="148" y="396"/>
                  </a:cubicBezTo>
                  <a:cubicBezTo>
                    <a:pt x="152" y="412"/>
                    <a:pt x="152" y="412"/>
                    <a:pt x="152" y="412"/>
                  </a:cubicBezTo>
                  <a:cubicBezTo>
                    <a:pt x="152" y="416"/>
                    <a:pt x="152" y="416"/>
                    <a:pt x="152" y="416"/>
                  </a:cubicBezTo>
                  <a:cubicBezTo>
                    <a:pt x="171" y="420"/>
                    <a:pt x="171" y="420"/>
                    <a:pt x="171" y="420"/>
                  </a:cubicBezTo>
                  <a:cubicBezTo>
                    <a:pt x="179" y="423"/>
                    <a:pt x="179" y="423"/>
                    <a:pt x="179" y="423"/>
                  </a:cubicBezTo>
                  <a:cubicBezTo>
                    <a:pt x="183" y="420"/>
                    <a:pt x="183" y="420"/>
                    <a:pt x="183" y="420"/>
                  </a:cubicBezTo>
                  <a:cubicBezTo>
                    <a:pt x="187" y="420"/>
                    <a:pt x="187" y="420"/>
                    <a:pt x="187" y="420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203" y="431"/>
                    <a:pt x="203" y="431"/>
                    <a:pt x="203" y="431"/>
                  </a:cubicBezTo>
                  <a:cubicBezTo>
                    <a:pt x="218" y="439"/>
                    <a:pt x="218" y="439"/>
                    <a:pt x="218" y="439"/>
                  </a:cubicBezTo>
                  <a:cubicBezTo>
                    <a:pt x="222" y="439"/>
                    <a:pt x="222" y="439"/>
                    <a:pt x="222" y="439"/>
                  </a:cubicBezTo>
                  <a:cubicBezTo>
                    <a:pt x="222" y="435"/>
                    <a:pt x="222" y="435"/>
                    <a:pt x="222" y="435"/>
                  </a:cubicBezTo>
                  <a:cubicBezTo>
                    <a:pt x="226" y="435"/>
                    <a:pt x="226" y="435"/>
                    <a:pt x="226" y="435"/>
                  </a:cubicBezTo>
                  <a:cubicBezTo>
                    <a:pt x="230" y="439"/>
                    <a:pt x="230" y="439"/>
                    <a:pt x="230" y="439"/>
                  </a:cubicBezTo>
                  <a:cubicBezTo>
                    <a:pt x="234" y="443"/>
                    <a:pt x="234" y="443"/>
                    <a:pt x="234" y="443"/>
                  </a:cubicBezTo>
                  <a:cubicBezTo>
                    <a:pt x="238" y="451"/>
                    <a:pt x="238" y="451"/>
                    <a:pt x="238" y="451"/>
                  </a:cubicBezTo>
                  <a:cubicBezTo>
                    <a:pt x="246" y="455"/>
                    <a:pt x="246" y="455"/>
                    <a:pt x="246" y="455"/>
                  </a:cubicBezTo>
                  <a:cubicBezTo>
                    <a:pt x="277" y="478"/>
                    <a:pt x="277" y="478"/>
                    <a:pt x="277" y="478"/>
                  </a:cubicBezTo>
                  <a:cubicBezTo>
                    <a:pt x="281" y="486"/>
                    <a:pt x="281" y="486"/>
                    <a:pt x="281" y="486"/>
                  </a:cubicBezTo>
                  <a:cubicBezTo>
                    <a:pt x="281" y="490"/>
                    <a:pt x="281" y="490"/>
                    <a:pt x="281" y="490"/>
                  </a:cubicBezTo>
                  <a:cubicBezTo>
                    <a:pt x="285" y="509"/>
                    <a:pt x="285" y="509"/>
                    <a:pt x="285" y="509"/>
                  </a:cubicBezTo>
                  <a:cubicBezTo>
                    <a:pt x="370" y="502"/>
                    <a:pt x="370" y="502"/>
                    <a:pt x="370" y="502"/>
                  </a:cubicBezTo>
                  <a:cubicBezTo>
                    <a:pt x="374" y="505"/>
                    <a:pt x="374" y="505"/>
                    <a:pt x="374" y="505"/>
                  </a:cubicBezTo>
                  <a:cubicBezTo>
                    <a:pt x="383" y="509"/>
                    <a:pt x="383" y="509"/>
                    <a:pt x="383" y="509"/>
                  </a:cubicBezTo>
                  <a:cubicBezTo>
                    <a:pt x="387" y="503"/>
                    <a:pt x="387" y="503"/>
                    <a:pt x="387" y="503"/>
                  </a:cubicBezTo>
                  <a:cubicBezTo>
                    <a:pt x="390" y="499"/>
                    <a:pt x="389" y="498"/>
                    <a:pt x="388" y="495"/>
                  </a:cubicBez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10"/>
            <p:cNvSpPr/>
            <p:nvPr/>
          </p:nvSpPr>
          <p:spPr>
            <a:xfrm>
              <a:off x="6691110" y="3348534"/>
              <a:ext cx="750651" cy="685450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159" y="69"/>
                  </a:moveTo>
                  <a:cubicBezTo>
                    <a:pt x="163" y="65"/>
                    <a:pt x="163" y="65"/>
                    <a:pt x="163" y="65"/>
                  </a:cubicBezTo>
                  <a:cubicBezTo>
                    <a:pt x="163" y="59"/>
                    <a:pt x="163" y="59"/>
                    <a:pt x="163" y="59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4" y="45"/>
                    <a:pt x="174" y="45"/>
                    <a:pt x="174" y="45"/>
                  </a:cubicBezTo>
                  <a:cubicBezTo>
                    <a:pt x="179" y="41"/>
                    <a:pt x="179" y="41"/>
                    <a:pt x="179" y="41"/>
                  </a:cubicBezTo>
                  <a:cubicBezTo>
                    <a:pt x="177" y="39"/>
                    <a:pt x="177" y="39"/>
                    <a:pt x="177" y="39"/>
                  </a:cubicBezTo>
                  <a:cubicBezTo>
                    <a:pt x="180" y="39"/>
                    <a:pt x="180" y="39"/>
                    <a:pt x="180" y="39"/>
                  </a:cubicBezTo>
                  <a:cubicBezTo>
                    <a:pt x="180" y="38"/>
                    <a:pt x="180" y="38"/>
                    <a:pt x="180" y="37"/>
                  </a:cubicBezTo>
                  <a:cubicBezTo>
                    <a:pt x="180" y="36"/>
                    <a:pt x="180" y="35"/>
                    <a:pt x="180" y="35"/>
                  </a:cubicBezTo>
                  <a:cubicBezTo>
                    <a:pt x="180" y="34"/>
                    <a:pt x="180" y="34"/>
                    <a:pt x="180" y="34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183" y="28"/>
                    <a:pt x="183" y="28"/>
                    <a:pt x="183" y="28"/>
                  </a:cubicBezTo>
                  <a:cubicBezTo>
                    <a:pt x="183" y="24"/>
                    <a:pt x="183" y="24"/>
                    <a:pt x="183" y="24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183" y="23"/>
                    <a:pt x="185" y="22"/>
                    <a:pt x="186" y="21"/>
                  </a:cubicBezTo>
                  <a:cubicBezTo>
                    <a:pt x="187" y="19"/>
                    <a:pt x="187" y="19"/>
                    <a:pt x="187" y="19"/>
                  </a:cubicBezTo>
                  <a:cubicBezTo>
                    <a:pt x="188" y="18"/>
                    <a:pt x="189" y="17"/>
                    <a:pt x="190" y="16"/>
                  </a:cubicBezTo>
                  <a:cubicBezTo>
                    <a:pt x="166" y="16"/>
                    <a:pt x="166" y="16"/>
                    <a:pt x="166" y="16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124" y="173"/>
                    <a:pt x="124" y="173"/>
                    <a:pt x="124" y="173"/>
                  </a:cubicBezTo>
                  <a:cubicBezTo>
                    <a:pt x="124" y="173"/>
                    <a:pt x="124" y="173"/>
                    <a:pt x="124" y="173"/>
                  </a:cubicBezTo>
                  <a:cubicBezTo>
                    <a:pt x="124" y="172"/>
                    <a:pt x="124" y="172"/>
                    <a:pt x="124" y="172"/>
                  </a:cubicBezTo>
                  <a:cubicBezTo>
                    <a:pt x="126" y="166"/>
                    <a:pt x="127" y="164"/>
                    <a:pt x="127" y="163"/>
                  </a:cubicBezTo>
                  <a:cubicBezTo>
                    <a:pt x="127" y="163"/>
                    <a:pt x="127" y="163"/>
                    <a:pt x="127" y="163"/>
                  </a:cubicBezTo>
                  <a:cubicBezTo>
                    <a:pt x="127" y="162"/>
                    <a:pt x="127" y="162"/>
                    <a:pt x="127" y="162"/>
                  </a:cubicBezTo>
                  <a:cubicBezTo>
                    <a:pt x="127" y="162"/>
                    <a:pt x="127" y="162"/>
                    <a:pt x="127" y="161"/>
                  </a:cubicBezTo>
                  <a:cubicBezTo>
                    <a:pt x="128" y="160"/>
                    <a:pt x="128" y="160"/>
                    <a:pt x="128" y="159"/>
                  </a:cubicBezTo>
                  <a:cubicBezTo>
                    <a:pt x="128" y="159"/>
                    <a:pt x="128" y="159"/>
                    <a:pt x="128" y="159"/>
                  </a:cubicBezTo>
                  <a:cubicBezTo>
                    <a:pt x="129" y="159"/>
                    <a:pt x="129" y="159"/>
                    <a:pt x="129" y="159"/>
                  </a:cubicBezTo>
                  <a:cubicBezTo>
                    <a:pt x="130" y="159"/>
                    <a:pt x="130" y="159"/>
                    <a:pt x="130" y="159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4"/>
                    <a:pt x="129" y="151"/>
                    <a:pt x="129" y="148"/>
                  </a:cubicBezTo>
                  <a:cubicBezTo>
                    <a:pt x="129" y="148"/>
                    <a:pt x="128" y="141"/>
                    <a:pt x="127" y="136"/>
                  </a:cubicBezTo>
                  <a:cubicBezTo>
                    <a:pt x="127" y="132"/>
                    <a:pt x="127" y="132"/>
                    <a:pt x="127" y="132"/>
                  </a:cubicBezTo>
                  <a:cubicBezTo>
                    <a:pt x="129" y="129"/>
                    <a:pt x="133" y="125"/>
                    <a:pt x="134" y="123"/>
                  </a:cubicBezTo>
                  <a:cubicBezTo>
                    <a:pt x="134" y="123"/>
                    <a:pt x="134" y="123"/>
                    <a:pt x="134" y="123"/>
                  </a:cubicBezTo>
                  <a:cubicBezTo>
                    <a:pt x="135" y="123"/>
                    <a:pt x="135" y="123"/>
                    <a:pt x="135" y="123"/>
                  </a:cubicBezTo>
                  <a:cubicBezTo>
                    <a:pt x="135" y="123"/>
                    <a:pt x="135" y="123"/>
                    <a:pt x="135" y="123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139" y="120"/>
                    <a:pt x="139" y="119"/>
                    <a:pt x="140" y="119"/>
                  </a:cubicBezTo>
                  <a:cubicBezTo>
                    <a:pt x="140" y="119"/>
                    <a:pt x="140" y="119"/>
                    <a:pt x="140" y="119"/>
                  </a:cubicBezTo>
                  <a:cubicBezTo>
                    <a:pt x="140" y="119"/>
                    <a:pt x="140" y="119"/>
                    <a:pt x="140" y="119"/>
                  </a:cubicBezTo>
                  <a:cubicBezTo>
                    <a:pt x="142" y="117"/>
                    <a:pt x="142" y="117"/>
                    <a:pt x="142" y="117"/>
                  </a:cubicBezTo>
                  <a:cubicBezTo>
                    <a:pt x="145" y="112"/>
                    <a:pt x="147" y="108"/>
                    <a:pt x="147" y="108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47" y="89"/>
                    <a:pt x="147" y="89"/>
                    <a:pt x="147" y="89"/>
                  </a:cubicBezTo>
                  <a:cubicBezTo>
                    <a:pt x="154" y="83"/>
                    <a:pt x="154" y="83"/>
                    <a:pt x="154" y="83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7" y="73"/>
                    <a:pt x="157" y="73"/>
                    <a:pt x="157" y="73"/>
                  </a:cubicBezTo>
                  <a:cubicBezTo>
                    <a:pt x="157" y="73"/>
                    <a:pt x="157" y="73"/>
                    <a:pt x="157" y="73"/>
                  </a:cubicBezTo>
                  <a:lnTo>
                    <a:pt x="159" y="69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10"/>
            <p:cNvSpPr/>
            <p:nvPr/>
          </p:nvSpPr>
          <p:spPr>
            <a:xfrm>
              <a:off x="3629992" y="3189710"/>
              <a:ext cx="874366" cy="1252199"/>
            </a:xfrm>
            <a:custGeom>
              <a:avLst/>
              <a:gdLst/>
              <a:ahLst/>
              <a:cxnLst/>
              <a:rect l="l" t="t" r="r" b="b"/>
              <a:pathLst>
                <a:path w="221" h="316" extrusionOk="0">
                  <a:moveTo>
                    <a:pt x="24" y="0"/>
                  </a:moveTo>
                  <a:cubicBezTo>
                    <a:pt x="24" y="57"/>
                    <a:pt x="24" y="57"/>
                    <a:pt x="24" y="57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10" y="75"/>
                    <a:pt x="11" y="77"/>
                    <a:pt x="10" y="79"/>
                  </a:cubicBezTo>
                  <a:cubicBezTo>
                    <a:pt x="10" y="81"/>
                    <a:pt x="8" y="82"/>
                    <a:pt x="7" y="82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12" y="134"/>
                    <a:pt x="12" y="134"/>
                    <a:pt x="12" y="134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5" y="154"/>
                    <a:pt x="6" y="155"/>
                    <a:pt x="6" y="155"/>
                  </a:cubicBezTo>
                  <a:cubicBezTo>
                    <a:pt x="7" y="156"/>
                    <a:pt x="7" y="156"/>
                    <a:pt x="7" y="156"/>
                  </a:cubicBezTo>
                  <a:cubicBezTo>
                    <a:pt x="7" y="157"/>
                    <a:pt x="7" y="157"/>
                    <a:pt x="7" y="157"/>
                  </a:cubicBezTo>
                  <a:cubicBezTo>
                    <a:pt x="5" y="167"/>
                    <a:pt x="5" y="167"/>
                    <a:pt x="5" y="167"/>
                  </a:cubicBezTo>
                  <a:cubicBezTo>
                    <a:pt x="3" y="176"/>
                    <a:pt x="4" y="176"/>
                    <a:pt x="4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8"/>
                    <a:pt x="5" y="178"/>
                    <a:pt x="5" y="178"/>
                  </a:cubicBezTo>
                  <a:cubicBezTo>
                    <a:pt x="5" y="195"/>
                    <a:pt x="5" y="195"/>
                    <a:pt x="5" y="195"/>
                  </a:cubicBezTo>
                  <a:cubicBezTo>
                    <a:pt x="12" y="205"/>
                    <a:pt x="12" y="205"/>
                    <a:pt x="12" y="205"/>
                  </a:cubicBezTo>
                  <a:cubicBezTo>
                    <a:pt x="12" y="211"/>
                    <a:pt x="12" y="211"/>
                    <a:pt x="12" y="211"/>
                  </a:cubicBezTo>
                  <a:cubicBezTo>
                    <a:pt x="12" y="212"/>
                    <a:pt x="12" y="212"/>
                    <a:pt x="12" y="212"/>
                  </a:cubicBezTo>
                  <a:cubicBezTo>
                    <a:pt x="12" y="213"/>
                    <a:pt x="12" y="214"/>
                    <a:pt x="12" y="215"/>
                  </a:cubicBezTo>
                  <a:cubicBezTo>
                    <a:pt x="12" y="217"/>
                    <a:pt x="11" y="219"/>
                    <a:pt x="10" y="221"/>
                  </a:cubicBezTo>
                  <a:cubicBezTo>
                    <a:pt x="8" y="224"/>
                    <a:pt x="7" y="226"/>
                    <a:pt x="8" y="227"/>
                  </a:cubicBezTo>
                  <a:cubicBezTo>
                    <a:pt x="10" y="230"/>
                    <a:pt x="8" y="237"/>
                    <a:pt x="8" y="237"/>
                  </a:cubicBezTo>
                  <a:cubicBezTo>
                    <a:pt x="8" y="237"/>
                    <a:pt x="7" y="245"/>
                    <a:pt x="8" y="249"/>
                  </a:cubicBezTo>
                  <a:cubicBezTo>
                    <a:pt x="8" y="250"/>
                    <a:pt x="9" y="251"/>
                    <a:pt x="9" y="251"/>
                  </a:cubicBezTo>
                  <a:cubicBezTo>
                    <a:pt x="10" y="254"/>
                    <a:pt x="11" y="255"/>
                    <a:pt x="8" y="259"/>
                  </a:cubicBezTo>
                  <a:cubicBezTo>
                    <a:pt x="4" y="265"/>
                    <a:pt x="4" y="265"/>
                    <a:pt x="4" y="265"/>
                  </a:cubicBezTo>
                  <a:cubicBezTo>
                    <a:pt x="144" y="316"/>
                    <a:pt x="144" y="316"/>
                    <a:pt x="144" y="316"/>
                  </a:cubicBezTo>
                  <a:cubicBezTo>
                    <a:pt x="221" y="316"/>
                    <a:pt x="221" y="316"/>
                    <a:pt x="221" y="316"/>
                  </a:cubicBezTo>
                  <a:cubicBezTo>
                    <a:pt x="221" y="0"/>
                    <a:pt x="221" y="0"/>
                    <a:pt x="221" y="0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10"/>
            <p:cNvSpPr/>
            <p:nvPr/>
          </p:nvSpPr>
          <p:spPr>
            <a:xfrm>
              <a:off x="1210497" y="4239618"/>
              <a:ext cx="2664367" cy="1598204"/>
            </a:xfrm>
            <a:custGeom>
              <a:avLst/>
              <a:gdLst/>
              <a:ahLst/>
              <a:cxnLst/>
              <a:rect l="l" t="t" r="r" b="b"/>
              <a:pathLst>
                <a:path w="1083" h="650" extrusionOk="0">
                  <a:moveTo>
                    <a:pt x="329" y="267"/>
                  </a:moveTo>
                  <a:cubicBezTo>
                    <a:pt x="332" y="268"/>
                    <a:pt x="332" y="270"/>
                    <a:pt x="336" y="270"/>
                  </a:cubicBezTo>
                  <a:cubicBezTo>
                    <a:pt x="337" y="268"/>
                    <a:pt x="339" y="267"/>
                    <a:pt x="340" y="264"/>
                  </a:cubicBezTo>
                  <a:cubicBezTo>
                    <a:pt x="336" y="260"/>
                    <a:pt x="327" y="261"/>
                    <a:pt x="325" y="254"/>
                  </a:cubicBezTo>
                  <a:cubicBezTo>
                    <a:pt x="322" y="254"/>
                    <a:pt x="321" y="252"/>
                    <a:pt x="320" y="251"/>
                  </a:cubicBezTo>
                  <a:cubicBezTo>
                    <a:pt x="320" y="246"/>
                    <a:pt x="319" y="244"/>
                    <a:pt x="318" y="241"/>
                  </a:cubicBezTo>
                  <a:cubicBezTo>
                    <a:pt x="315" y="240"/>
                    <a:pt x="310" y="241"/>
                    <a:pt x="306" y="243"/>
                  </a:cubicBezTo>
                  <a:cubicBezTo>
                    <a:pt x="303" y="240"/>
                    <a:pt x="299" y="238"/>
                    <a:pt x="296" y="235"/>
                  </a:cubicBezTo>
                  <a:cubicBezTo>
                    <a:pt x="296" y="234"/>
                    <a:pt x="298" y="230"/>
                    <a:pt x="296" y="230"/>
                  </a:cubicBezTo>
                  <a:cubicBezTo>
                    <a:pt x="292" y="234"/>
                    <a:pt x="283" y="248"/>
                    <a:pt x="294" y="250"/>
                  </a:cubicBezTo>
                  <a:cubicBezTo>
                    <a:pt x="295" y="250"/>
                    <a:pt x="296" y="250"/>
                    <a:pt x="296" y="250"/>
                  </a:cubicBezTo>
                  <a:cubicBezTo>
                    <a:pt x="298" y="249"/>
                    <a:pt x="299" y="248"/>
                    <a:pt x="302" y="248"/>
                  </a:cubicBezTo>
                  <a:cubicBezTo>
                    <a:pt x="306" y="251"/>
                    <a:pt x="312" y="254"/>
                    <a:pt x="311" y="261"/>
                  </a:cubicBezTo>
                  <a:cubicBezTo>
                    <a:pt x="315" y="262"/>
                    <a:pt x="318" y="267"/>
                    <a:pt x="317" y="272"/>
                  </a:cubicBezTo>
                  <a:cubicBezTo>
                    <a:pt x="322" y="276"/>
                    <a:pt x="322" y="266"/>
                    <a:pt x="329" y="267"/>
                  </a:cubicBezTo>
                  <a:close/>
                  <a:moveTo>
                    <a:pt x="327" y="385"/>
                  </a:moveTo>
                  <a:cubicBezTo>
                    <a:pt x="328" y="386"/>
                    <a:pt x="328" y="388"/>
                    <a:pt x="328" y="391"/>
                  </a:cubicBezTo>
                  <a:cubicBezTo>
                    <a:pt x="334" y="395"/>
                    <a:pt x="337" y="401"/>
                    <a:pt x="344" y="403"/>
                  </a:cubicBezTo>
                  <a:cubicBezTo>
                    <a:pt x="346" y="405"/>
                    <a:pt x="347" y="406"/>
                    <a:pt x="348" y="409"/>
                  </a:cubicBezTo>
                  <a:cubicBezTo>
                    <a:pt x="354" y="409"/>
                    <a:pt x="354" y="403"/>
                    <a:pt x="362" y="405"/>
                  </a:cubicBezTo>
                  <a:cubicBezTo>
                    <a:pt x="361" y="404"/>
                    <a:pt x="362" y="404"/>
                    <a:pt x="362" y="403"/>
                  </a:cubicBezTo>
                  <a:cubicBezTo>
                    <a:pt x="358" y="400"/>
                    <a:pt x="361" y="394"/>
                    <a:pt x="362" y="389"/>
                  </a:cubicBezTo>
                  <a:cubicBezTo>
                    <a:pt x="360" y="388"/>
                    <a:pt x="359" y="386"/>
                    <a:pt x="355" y="387"/>
                  </a:cubicBezTo>
                  <a:cubicBezTo>
                    <a:pt x="355" y="385"/>
                    <a:pt x="354" y="384"/>
                    <a:pt x="355" y="382"/>
                  </a:cubicBezTo>
                  <a:cubicBezTo>
                    <a:pt x="349" y="385"/>
                    <a:pt x="342" y="380"/>
                    <a:pt x="339" y="387"/>
                  </a:cubicBezTo>
                  <a:cubicBezTo>
                    <a:pt x="336" y="385"/>
                    <a:pt x="330" y="382"/>
                    <a:pt x="327" y="385"/>
                  </a:cubicBezTo>
                  <a:close/>
                  <a:moveTo>
                    <a:pt x="652" y="391"/>
                  </a:moveTo>
                  <a:cubicBezTo>
                    <a:pt x="649" y="391"/>
                    <a:pt x="648" y="393"/>
                    <a:pt x="649" y="394"/>
                  </a:cubicBezTo>
                  <a:cubicBezTo>
                    <a:pt x="651" y="394"/>
                    <a:pt x="652" y="393"/>
                    <a:pt x="652" y="391"/>
                  </a:cubicBezTo>
                  <a:close/>
                  <a:moveTo>
                    <a:pt x="696" y="430"/>
                  </a:moveTo>
                  <a:cubicBezTo>
                    <a:pt x="698" y="425"/>
                    <a:pt x="701" y="417"/>
                    <a:pt x="696" y="415"/>
                  </a:cubicBezTo>
                  <a:cubicBezTo>
                    <a:pt x="693" y="420"/>
                    <a:pt x="691" y="427"/>
                    <a:pt x="696" y="430"/>
                  </a:cubicBezTo>
                  <a:close/>
                  <a:moveTo>
                    <a:pt x="710" y="423"/>
                  </a:moveTo>
                  <a:cubicBezTo>
                    <a:pt x="709" y="418"/>
                    <a:pt x="704" y="421"/>
                    <a:pt x="706" y="425"/>
                  </a:cubicBezTo>
                  <a:cubicBezTo>
                    <a:pt x="703" y="426"/>
                    <a:pt x="704" y="428"/>
                    <a:pt x="702" y="431"/>
                  </a:cubicBezTo>
                  <a:cubicBezTo>
                    <a:pt x="700" y="435"/>
                    <a:pt x="693" y="436"/>
                    <a:pt x="695" y="439"/>
                  </a:cubicBezTo>
                  <a:cubicBezTo>
                    <a:pt x="694" y="439"/>
                    <a:pt x="694" y="440"/>
                    <a:pt x="693" y="440"/>
                  </a:cubicBezTo>
                  <a:cubicBezTo>
                    <a:pt x="693" y="441"/>
                    <a:pt x="693" y="443"/>
                    <a:pt x="693" y="444"/>
                  </a:cubicBezTo>
                  <a:cubicBezTo>
                    <a:pt x="697" y="444"/>
                    <a:pt x="699" y="443"/>
                    <a:pt x="700" y="441"/>
                  </a:cubicBezTo>
                  <a:cubicBezTo>
                    <a:pt x="702" y="443"/>
                    <a:pt x="704" y="439"/>
                    <a:pt x="702" y="437"/>
                  </a:cubicBezTo>
                  <a:cubicBezTo>
                    <a:pt x="703" y="436"/>
                    <a:pt x="703" y="437"/>
                    <a:pt x="704" y="437"/>
                  </a:cubicBezTo>
                  <a:cubicBezTo>
                    <a:pt x="703" y="430"/>
                    <a:pt x="712" y="429"/>
                    <a:pt x="712" y="422"/>
                  </a:cubicBezTo>
                  <a:cubicBezTo>
                    <a:pt x="711" y="422"/>
                    <a:pt x="711" y="423"/>
                    <a:pt x="710" y="423"/>
                  </a:cubicBezTo>
                  <a:close/>
                  <a:moveTo>
                    <a:pt x="240" y="483"/>
                  </a:moveTo>
                  <a:cubicBezTo>
                    <a:pt x="242" y="482"/>
                    <a:pt x="245" y="482"/>
                    <a:pt x="246" y="478"/>
                  </a:cubicBezTo>
                  <a:cubicBezTo>
                    <a:pt x="243" y="480"/>
                    <a:pt x="239" y="477"/>
                    <a:pt x="238" y="479"/>
                  </a:cubicBezTo>
                  <a:cubicBezTo>
                    <a:pt x="237" y="482"/>
                    <a:pt x="241" y="481"/>
                    <a:pt x="240" y="483"/>
                  </a:cubicBezTo>
                  <a:close/>
                  <a:moveTo>
                    <a:pt x="248" y="509"/>
                  </a:moveTo>
                  <a:cubicBezTo>
                    <a:pt x="249" y="508"/>
                    <a:pt x="251" y="508"/>
                    <a:pt x="251" y="506"/>
                  </a:cubicBezTo>
                  <a:cubicBezTo>
                    <a:pt x="250" y="505"/>
                    <a:pt x="247" y="505"/>
                    <a:pt x="245" y="503"/>
                  </a:cubicBezTo>
                  <a:cubicBezTo>
                    <a:pt x="244" y="505"/>
                    <a:pt x="246" y="507"/>
                    <a:pt x="248" y="509"/>
                  </a:cubicBezTo>
                  <a:close/>
                  <a:moveTo>
                    <a:pt x="428" y="592"/>
                  </a:moveTo>
                  <a:cubicBezTo>
                    <a:pt x="426" y="592"/>
                    <a:pt x="427" y="593"/>
                    <a:pt x="426" y="593"/>
                  </a:cubicBezTo>
                  <a:cubicBezTo>
                    <a:pt x="426" y="593"/>
                    <a:pt x="425" y="592"/>
                    <a:pt x="425" y="591"/>
                  </a:cubicBezTo>
                  <a:cubicBezTo>
                    <a:pt x="418" y="591"/>
                    <a:pt x="419" y="600"/>
                    <a:pt x="420" y="603"/>
                  </a:cubicBezTo>
                  <a:cubicBezTo>
                    <a:pt x="421" y="603"/>
                    <a:pt x="421" y="601"/>
                    <a:pt x="422" y="600"/>
                  </a:cubicBezTo>
                  <a:cubicBezTo>
                    <a:pt x="424" y="602"/>
                    <a:pt x="425" y="603"/>
                    <a:pt x="427" y="604"/>
                  </a:cubicBezTo>
                  <a:cubicBezTo>
                    <a:pt x="427" y="603"/>
                    <a:pt x="427" y="601"/>
                    <a:pt x="429" y="601"/>
                  </a:cubicBezTo>
                  <a:cubicBezTo>
                    <a:pt x="429" y="599"/>
                    <a:pt x="427" y="598"/>
                    <a:pt x="427" y="596"/>
                  </a:cubicBezTo>
                  <a:cubicBezTo>
                    <a:pt x="428" y="597"/>
                    <a:pt x="430" y="599"/>
                    <a:pt x="431" y="600"/>
                  </a:cubicBezTo>
                  <a:cubicBezTo>
                    <a:pt x="432" y="599"/>
                    <a:pt x="433" y="596"/>
                    <a:pt x="432" y="594"/>
                  </a:cubicBezTo>
                  <a:cubicBezTo>
                    <a:pt x="430" y="595"/>
                    <a:pt x="428" y="594"/>
                    <a:pt x="428" y="592"/>
                  </a:cubicBezTo>
                  <a:close/>
                  <a:moveTo>
                    <a:pt x="11" y="620"/>
                  </a:moveTo>
                  <a:cubicBezTo>
                    <a:pt x="13" y="620"/>
                    <a:pt x="15" y="621"/>
                    <a:pt x="15" y="618"/>
                  </a:cubicBezTo>
                  <a:cubicBezTo>
                    <a:pt x="12" y="618"/>
                    <a:pt x="11" y="617"/>
                    <a:pt x="10" y="616"/>
                  </a:cubicBezTo>
                  <a:cubicBezTo>
                    <a:pt x="9" y="615"/>
                    <a:pt x="9" y="614"/>
                    <a:pt x="8" y="612"/>
                  </a:cubicBezTo>
                  <a:cubicBezTo>
                    <a:pt x="5" y="612"/>
                    <a:pt x="3" y="609"/>
                    <a:pt x="0" y="612"/>
                  </a:cubicBezTo>
                  <a:cubicBezTo>
                    <a:pt x="2" y="614"/>
                    <a:pt x="3" y="617"/>
                    <a:pt x="5" y="619"/>
                  </a:cubicBezTo>
                  <a:cubicBezTo>
                    <a:pt x="4" y="620"/>
                    <a:pt x="3" y="619"/>
                    <a:pt x="1" y="619"/>
                  </a:cubicBezTo>
                  <a:cubicBezTo>
                    <a:pt x="1" y="620"/>
                    <a:pt x="0" y="620"/>
                    <a:pt x="0" y="621"/>
                  </a:cubicBezTo>
                  <a:cubicBezTo>
                    <a:pt x="3" y="621"/>
                    <a:pt x="2" y="625"/>
                    <a:pt x="5" y="626"/>
                  </a:cubicBezTo>
                  <a:cubicBezTo>
                    <a:pt x="5" y="624"/>
                    <a:pt x="5" y="623"/>
                    <a:pt x="6" y="623"/>
                  </a:cubicBezTo>
                  <a:cubicBezTo>
                    <a:pt x="9" y="623"/>
                    <a:pt x="9" y="620"/>
                    <a:pt x="11" y="620"/>
                  </a:cubicBezTo>
                  <a:close/>
                  <a:moveTo>
                    <a:pt x="312" y="616"/>
                  </a:moveTo>
                  <a:cubicBezTo>
                    <a:pt x="312" y="615"/>
                    <a:pt x="314" y="615"/>
                    <a:pt x="313" y="613"/>
                  </a:cubicBezTo>
                  <a:cubicBezTo>
                    <a:pt x="310" y="613"/>
                    <a:pt x="309" y="613"/>
                    <a:pt x="308" y="614"/>
                  </a:cubicBezTo>
                  <a:cubicBezTo>
                    <a:pt x="308" y="616"/>
                    <a:pt x="310" y="617"/>
                    <a:pt x="308" y="619"/>
                  </a:cubicBezTo>
                  <a:cubicBezTo>
                    <a:pt x="307" y="616"/>
                    <a:pt x="304" y="617"/>
                    <a:pt x="304" y="614"/>
                  </a:cubicBezTo>
                  <a:cubicBezTo>
                    <a:pt x="299" y="612"/>
                    <a:pt x="296" y="617"/>
                    <a:pt x="298" y="621"/>
                  </a:cubicBezTo>
                  <a:cubicBezTo>
                    <a:pt x="300" y="621"/>
                    <a:pt x="301" y="620"/>
                    <a:pt x="302" y="622"/>
                  </a:cubicBezTo>
                  <a:cubicBezTo>
                    <a:pt x="304" y="621"/>
                    <a:pt x="307" y="620"/>
                    <a:pt x="310" y="621"/>
                  </a:cubicBezTo>
                  <a:cubicBezTo>
                    <a:pt x="311" y="620"/>
                    <a:pt x="312" y="619"/>
                    <a:pt x="315" y="619"/>
                  </a:cubicBezTo>
                  <a:cubicBezTo>
                    <a:pt x="315" y="616"/>
                    <a:pt x="313" y="617"/>
                    <a:pt x="312" y="616"/>
                  </a:cubicBezTo>
                  <a:close/>
                  <a:moveTo>
                    <a:pt x="372" y="618"/>
                  </a:moveTo>
                  <a:cubicBezTo>
                    <a:pt x="370" y="621"/>
                    <a:pt x="376" y="625"/>
                    <a:pt x="379" y="624"/>
                  </a:cubicBezTo>
                  <a:cubicBezTo>
                    <a:pt x="379" y="623"/>
                    <a:pt x="378" y="621"/>
                    <a:pt x="378" y="620"/>
                  </a:cubicBezTo>
                  <a:cubicBezTo>
                    <a:pt x="375" y="621"/>
                    <a:pt x="376" y="617"/>
                    <a:pt x="372" y="618"/>
                  </a:cubicBezTo>
                  <a:close/>
                  <a:moveTo>
                    <a:pt x="29" y="623"/>
                  </a:moveTo>
                  <a:cubicBezTo>
                    <a:pt x="29" y="620"/>
                    <a:pt x="28" y="619"/>
                    <a:pt x="26" y="619"/>
                  </a:cubicBezTo>
                  <a:cubicBezTo>
                    <a:pt x="24" y="620"/>
                    <a:pt x="24" y="622"/>
                    <a:pt x="22" y="623"/>
                  </a:cubicBezTo>
                  <a:cubicBezTo>
                    <a:pt x="18" y="622"/>
                    <a:pt x="16" y="625"/>
                    <a:pt x="13" y="622"/>
                  </a:cubicBezTo>
                  <a:cubicBezTo>
                    <a:pt x="12" y="622"/>
                    <a:pt x="10" y="622"/>
                    <a:pt x="10" y="623"/>
                  </a:cubicBezTo>
                  <a:cubicBezTo>
                    <a:pt x="10" y="624"/>
                    <a:pt x="10" y="625"/>
                    <a:pt x="11" y="626"/>
                  </a:cubicBezTo>
                  <a:cubicBezTo>
                    <a:pt x="12" y="627"/>
                    <a:pt x="12" y="625"/>
                    <a:pt x="13" y="624"/>
                  </a:cubicBezTo>
                  <a:cubicBezTo>
                    <a:pt x="13" y="626"/>
                    <a:pt x="16" y="625"/>
                    <a:pt x="18" y="626"/>
                  </a:cubicBezTo>
                  <a:cubicBezTo>
                    <a:pt x="19" y="627"/>
                    <a:pt x="19" y="628"/>
                    <a:pt x="20" y="629"/>
                  </a:cubicBezTo>
                  <a:cubicBezTo>
                    <a:pt x="22" y="628"/>
                    <a:pt x="22" y="629"/>
                    <a:pt x="24" y="629"/>
                  </a:cubicBezTo>
                  <a:cubicBezTo>
                    <a:pt x="25" y="627"/>
                    <a:pt x="26" y="623"/>
                    <a:pt x="29" y="623"/>
                  </a:cubicBezTo>
                  <a:close/>
                  <a:moveTo>
                    <a:pt x="53" y="629"/>
                  </a:moveTo>
                  <a:cubicBezTo>
                    <a:pt x="53" y="627"/>
                    <a:pt x="53" y="627"/>
                    <a:pt x="55" y="627"/>
                  </a:cubicBezTo>
                  <a:cubicBezTo>
                    <a:pt x="54" y="615"/>
                    <a:pt x="43" y="628"/>
                    <a:pt x="53" y="629"/>
                  </a:cubicBezTo>
                  <a:close/>
                  <a:moveTo>
                    <a:pt x="45" y="631"/>
                  </a:moveTo>
                  <a:cubicBezTo>
                    <a:pt x="46" y="627"/>
                    <a:pt x="39" y="630"/>
                    <a:pt x="38" y="627"/>
                  </a:cubicBezTo>
                  <a:cubicBezTo>
                    <a:pt x="41" y="627"/>
                    <a:pt x="41" y="624"/>
                    <a:pt x="41" y="622"/>
                  </a:cubicBezTo>
                  <a:cubicBezTo>
                    <a:pt x="38" y="623"/>
                    <a:pt x="38" y="622"/>
                    <a:pt x="35" y="622"/>
                  </a:cubicBezTo>
                  <a:cubicBezTo>
                    <a:pt x="33" y="623"/>
                    <a:pt x="34" y="627"/>
                    <a:pt x="32" y="627"/>
                  </a:cubicBezTo>
                  <a:cubicBezTo>
                    <a:pt x="32" y="626"/>
                    <a:pt x="31" y="626"/>
                    <a:pt x="30" y="626"/>
                  </a:cubicBezTo>
                  <a:cubicBezTo>
                    <a:pt x="29" y="627"/>
                    <a:pt x="29" y="628"/>
                    <a:pt x="29" y="629"/>
                  </a:cubicBezTo>
                  <a:cubicBezTo>
                    <a:pt x="27" y="630"/>
                    <a:pt x="25" y="632"/>
                    <a:pt x="24" y="634"/>
                  </a:cubicBezTo>
                  <a:cubicBezTo>
                    <a:pt x="25" y="634"/>
                    <a:pt x="25" y="634"/>
                    <a:pt x="26" y="635"/>
                  </a:cubicBezTo>
                  <a:cubicBezTo>
                    <a:pt x="28" y="635"/>
                    <a:pt x="27" y="633"/>
                    <a:pt x="29" y="633"/>
                  </a:cubicBezTo>
                  <a:cubicBezTo>
                    <a:pt x="29" y="634"/>
                    <a:pt x="29" y="634"/>
                    <a:pt x="29" y="635"/>
                  </a:cubicBezTo>
                  <a:cubicBezTo>
                    <a:pt x="31" y="635"/>
                    <a:pt x="31" y="636"/>
                    <a:pt x="32" y="636"/>
                  </a:cubicBezTo>
                  <a:cubicBezTo>
                    <a:pt x="33" y="632"/>
                    <a:pt x="38" y="636"/>
                    <a:pt x="38" y="633"/>
                  </a:cubicBezTo>
                  <a:cubicBezTo>
                    <a:pt x="39" y="635"/>
                    <a:pt x="42" y="635"/>
                    <a:pt x="44" y="635"/>
                  </a:cubicBezTo>
                  <a:cubicBezTo>
                    <a:pt x="44" y="634"/>
                    <a:pt x="45" y="633"/>
                    <a:pt x="45" y="632"/>
                  </a:cubicBezTo>
                  <a:cubicBezTo>
                    <a:pt x="46" y="633"/>
                    <a:pt x="46" y="634"/>
                    <a:pt x="46" y="635"/>
                  </a:cubicBezTo>
                  <a:cubicBezTo>
                    <a:pt x="49" y="635"/>
                    <a:pt x="49" y="634"/>
                    <a:pt x="51" y="635"/>
                  </a:cubicBezTo>
                  <a:cubicBezTo>
                    <a:pt x="51" y="634"/>
                    <a:pt x="51" y="633"/>
                    <a:pt x="53" y="634"/>
                  </a:cubicBezTo>
                  <a:cubicBezTo>
                    <a:pt x="53" y="633"/>
                    <a:pt x="53" y="632"/>
                    <a:pt x="53" y="630"/>
                  </a:cubicBezTo>
                  <a:cubicBezTo>
                    <a:pt x="49" y="631"/>
                    <a:pt x="47" y="628"/>
                    <a:pt x="45" y="631"/>
                  </a:cubicBezTo>
                  <a:close/>
                  <a:moveTo>
                    <a:pt x="113" y="644"/>
                  </a:moveTo>
                  <a:cubicBezTo>
                    <a:pt x="111" y="640"/>
                    <a:pt x="101" y="641"/>
                    <a:pt x="99" y="638"/>
                  </a:cubicBezTo>
                  <a:cubicBezTo>
                    <a:pt x="99" y="637"/>
                    <a:pt x="97" y="636"/>
                    <a:pt x="98" y="636"/>
                  </a:cubicBezTo>
                  <a:cubicBezTo>
                    <a:pt x="101" y="637"/>
                    <a:pt x="102" y="635"/>
                    <a:pt x="104" y="634"/>
                  </a:cubicBezTo>
                  <a:cubicBezTo>
                    <a:pt x="104" y="630"/>
                    <a:pt x="102" y="630"/>
                    <a:pt x="101" y="627"/>
                  </a:cubicBezTo>
                  <a:cubicBezTo>
                    <a:pt x="98" y="627"/>
                    <a:pt x="96" y="626"/>
                    <a:pt x="95" y="629"/>
                  </a:cubicBezTo>
                  <a:cubicBezTo>
                    <a:pt x="95" y="628"/>
                    <a:pt x="93" y="628"/>
                    <a:pt x="92" y="629"/>
                  </a:cubicBezTo>
                  <a:cubicBezTo>
                    <a:pt x="92" y="631"/>
                    <a:pt x="95" y="631"/>
                    <a:pt x="96" y="633"/>
                  </a:cubicBezTo>
                  <a:cubicBezTo>
                    <a:pt x="92" y="633"/>
                    <a:pt x="89" y="632"/>
                    <a:pt x="85" y="635"/>
                  </a:cubicBezTo>
                  <a:cubicBezTo>
                    <a:pt x="84" y="633"/>
                    <a:pt x="81" y="635"/>
                    <a:pt x="79" y="632"/>
                  </a:cubicBezTo>
                  <a:cubicBezTo>
                    <a:pt x="79" y="634"/>
                    <a:pt x="76" y="632"/>
                    <a:pt x="75" y="634"/>
                  </a:cubicBezTo>
                  <a:cubicBezTo>
                    <a:pt x="74" y="632"/>
                    <a:pt x="69" y="631"/>
                    <a:pt x="68" y="633"/>
                  </a:cubicBezTo>
                  <a:cubicBezTo>
                    <a:pt x="75" y="637"/>
                    <a:pt x="85" y="638"/>
                    <a:pt x="90" y="640"/>
                  </a:cubicBezTo>
                  <a:cubicBezTo>
                    <a:pt x="93" y="636"/>
                    <a:pt x="100" y="641"/>
                    <a:pt x="102" y="645"/>
                  </a:cubicBezTo>
                  <a:cubicBezTo>
                    <a:pt x="110" y="646"/>
                    <a:pt x="113" y="649"/>
                    <a:pt x="124" y="650"/>
                  </a:cubicBezTo>
                  <a:cubicBezTo>
                    <a:pt x="122" y="646"/>
                    <a:pt x="115" y="646"/>
                    <a:pt x="113" y="644"/>
                  </a:cubicBezTo>
                  <a:close/>
                  <a:moveTo>
                    <a:pt x="256" y="630"/>
                  </a:moveTo>
                  <a:cubicBezTo>
                    <a:pt x="254" y="630"/>
                    <a:pt x="252" y="630"/>
                    <a:pt x="252" y="627"/>
                  </a:cubicBezTo>
                  <a:cubicBezTo>
                    <a:pt x="244" y="625"/>
                    <a:pt x="237" y="632"/>
                    <a:pt x="240" y="636"/>
                  </a:cubicBezTo>
                  <a:cubicBezTo>
                    <a:pt x="238" y="635"/>
                    <a:pt x="236" y="636"/>
                    <a:pt x="234" y="634"/>
                  </a:cubicBezTo>
                  <a:cubicBezTo>
                    <a:pt x="233" y="637"/>
                    <a:pt x="226" y="637"/>
                    <a:pt x="229" y="642"/>
                  </a:cubicBezTo>
                  <a:cubicBezTo>
                    <a:pt x="226" y="642"/>
                    <a:pt x="226" y="644"/>
                    <a:pt x="225" y="645"/>
                  </a:cubicBezTo>
                  <a:cubicBezTo>
                    <a:pt x="223" y="643"/>
                    <a:pt x="223" y="649"/>
                    <a:pt x="220" y="646"/>
                  </a:cubicBezTo>
                  <a:cubicBezTo>
                    <a:pt x="220" y="649"/>
                    <a:pt x="219" y="646"/>
                    <a:pt x="218" y="649"/>
                  </a:cubicBezTo>
                  <a:cubicBezTo>
                    <a:pt x="223" y="649"/>
                    <a:pt x="225" y="647"/>
                    <a:pt x="229" y="648"/>
                  </a:cubicBezTo>
                  <a:cubicBezTo>
                    <a:pt x="228" y="646"/>
                    <a:pt x="232" y="645"/>
                    <a:pt x="236" y="645"/>
                  </a:cubicBezTo>
                  <a:cubicBezTo>
                    <a:pt x="239" y="639"/>
                    <a:pt x="247" y="638"/>
                    <a:pt x="254" y="636"/>
                  </a:cubicBezTo>
                  <a:cubicBezTo>
                    <a:pt x="253" y="632"/>
                    <a:pt x="257" y="633"/>
                    <a:pt x="256" y="630"/>
                  </a:cubicBezTo>
                  <a:close/>
                  <a:moveTo>
                    <a:pt x="199" y="641"/>
                  </a:moveTo>
                  <a:cubicBezTo>
                    <a:pt x="196" y="643"/>
                    <a:pt x="200" y="647"/>
                    <a:pt x="202" y="644"/>
                  </a:cubicBezTo>
                  <a:cubicBezTo>
                    <a:pt x="203" y="645"/>
                    <a:pt x="203" y="647"/>
                    <a:pt x="205" y="647"/>
                  </a:cubicBezTo>
                  <a:cubicBezTo>
                    <a:pt x="206" y="646"/>
                    <a:pt x="208" y="645"/>
                    <a:pt x="207" y="643"/>
                  </a:cubicBezTo>
                  <a:cubicBezTo>
                    <a:pt x="205" y="640"/>
                    <a:pt x="203" y="642"/>
                    <a:pt x="199" y="641"/>
                  </a:cubicBezTo>
                  <a:close/>
                  <a:moveTo>
                    <a:pt x="140" y="642"/>
                  </a:moveTo>
                  <a:cubicBezTo>
                    <a:pt x="136" y="641"/>
                    <a:pt x="133" y="642"/>
                    <a:pt x="132" y="646"/>
                  </a:cubicBezTo>
                  <a:cubicBezTo>
                    <a:pt x="135" y="648"/>
                    <a:pt x="139" y="647"/>
                    <a:pt x="142" y="646"/>
                  </a:cubicBezTo>
                  <a:cubicBezTo>
                    <a:pt x="143" y="643"/>
                    <a:pt x="140" y="644"/>
                    <a:pt x="140" y="642"/>
                  </a:cubicBezTo>
                  <a:close/>
                  <a:moveTo>
                    <a:pt x="176" y="647"/>
                  </a:moveTo>
                  <a:cubicBezTo>
                    <a:pt x="178" y="649"/>
                    <a:pt x="182" y="647"/>
                    <a:pt x="185" y="646"/>
                  </a:cubicBezTo>
                  <a:cubicBezTo>
                    <a:pt x="185" y="639"/>
                    <a:pt x="177" y="643"/>
                    <a:pt x="176" y="647"/>
                  </a:cubicBezTo>
                  <a:close/>
                  <a:moveTo>
                    <a:pt x="168" y="645"/>
                  </a:moveTo>
                  <a:cubicBezTo>
                    <a:pt x="166" y="645"/>
                    <a:pt x="164" y="646"/>
                    <a:pt x="165" y="648"/>
                  </a:cubicBezTo>
                  <a:cubicBezTo>
                    <a:pt x="166" y="648"/>
                    <a:pt x="166" y="649"/>
                    <a:pt x="168" y="649"/>
                  </a:cubicBezTo>
                  <a:cubicBezTo>
                    <a:pt x="168" y="648"/>
                    <a:pt x="168" y="648"/>
                    <a:pt x="169" y="648"/>
                  </a:cubicBezTo>
                  <a:cubicBezTo>
                    <a:pt x="169" y="646"/>
                    <a:pt x="168" y="646"/>
                    <a:pt x="168" y="645"/>
                  </a:cubicBezTo>
                  <a:close/>
                  <a:moveTo>
                    <a:pt x="614" y="497"/>
                  </a:moveTo>
                  <a:cubicBezTo>
                    <a:pt x="614" y="499"/>
                    <a:pt x="613" y="499"/>
                    <a:pt x="612" y="498"/>
                  </a:cubicBezTo>
                  <a:cubicBezTo>
                    <a:pt x="613" y="498"/>
                    <a:pt x="612" y="497"/>
                    <a:pt x="613" y="496"/>
                  </a:cubicBezTo>
                  <a:cubicBezTo>
                    <a:pt x="611" y="494"/>
                    <a:pt x="611" y="497"/>
                    <a:pt x="610" y="497"/>
                  </a:cubicBezTo>
                  <a:cubicBezTo>
                    <a:pt x="610" y="496"/>
                    <a:pt x="609" y="495"/>
                    <a:pt x="608" y="494"/>
                  </a:cubicBezTo>
                  <a:cubicBezTo>
                    <a:pt x="608" y="495"/>
                    <a:pt x="608" y="494"/>
                    <a:pt x="607" y="494"/>
                  </a:cubicBezTo>
                  <a:cubicBezTo>
                    <a:pt x="606" y="494"/>
                    <a:pt x="607" y="496"/>
                    <a:pt x="606" y="496"/>
                  </a:cubicBezTo>
                  <a:cubicBezTo>
                    <a:pt x="605" y="496"/>
                    <a:pt x="605" y="495"/>
                    <a:pt x="605" y="494"/>
                  </a:cubicBezTo>
                  <a:cubicBezTo>
                    <a:pt x="607" y="492"/>
                    <a:pt x="609" y="491"/>
                    <a:pt x="608" y="486"/>
                  </a:cubicBezTo>
                  <a:cubicBezTo>
                    <a:pt x="605" y="487"/>
                    <a:pt x="600" y="485"/>
                    <a:pt x="601" y="492"/>
                  </a:cubicBezTo>
                  <a:cubicBezTo>
                    <a:pt x="599" y="493"/>
                    <a:pt x="598" y="495"/>
                    <a:pt x="596" y="495"/>
                  </a:cubicBezTo>
                  <a:cubicBezTo>
                    <a:pt x="596" y="496"/>
                    <a:pt x="597" y="496"/>
                    <a:pt x="597" y="497"/>
                  </a:cubicBezTo>
                  <a:cubicBezTo>
                    <a:pt x="594" y="496"/>
                    <a:pt x="596" y="499"/>
                    <a:pt x="595" y="499"/>
                  </a:cubicBezTo>
                  <a:cubicBezTo>
                    <a:pt x="595" y="498"/>
                    <a:pt x="594" y="498"/>
                    <a:pt x="593" y="498"/>
                  </a:cubicBezTo>
                  <a:cubicBezTo>
                    <a:pt x="591" y="499"/>
                    <a:pt x="592" y="501"/>
                    <a:pt x="592" y="502"/>
                  </a:cubicBezTo>
                  <a:cubicBezTo>
                    <a:pt x="589" y="501"/>
                    <a:pt x="587" y="506"/>
                    <a:pt x="585" y="508"/>
                  </a:cubicBezTo>
                  <a:cubicBezTo>
                    <a:pt x="587" y="509"/>
                    <a:pt x="592" y="509"/>
                    <a:pt x="591" y="511"/>
                  </a:cubicBezTo>
                  <a:cubicBezTo>
                    <a:pt x="591" y="510"/>
                    <a:pt x="588" y="508"/>
                    <a:pt x="587" y="511"/>
                  </a:cubicBezTo>
                  <a:cubicBezTo>
                    <a:pt x="588" y="511"/>
                    <a:pt x="589" y="512"/>
                    <a:pt x="590" y="513"/>
                  </a:cubicBezTo>
                  <a:cubicBezTo>
                    <a:pt x="587" y="513"/>
                    <a:pt x="587" y="510"/>
                    <a:pt x="583" y="510"/>
                  </a:cubicBezTo>
                  <a:cubicBezTo>
                    <a:pt x="581" y="512"/>
                    <a:pt x="583" y="513"/>
                    <a:pt x="584" y="515"/>
                  </a:cubicBezTo>
                  <a:cubicBezTo>
                    <a:pt x="583" y="515"/>
                    <a:pt x="584" y="517"/>
                    <a:pt x="583" y="518"/>
                  </a:cubicBezTo>
                  <a:cubicBezTo>
                    <a:pt x="583" y="515"/>
                    <a:pt x="581" y="515"/>
                    <a:pt x="582" y="513"/>
                  </a:cubicBezTo>
                  <a:cubicBezTo>
                    <a:pt x="577" y="512"/>
                    <a:pt x="573" y="514"/>
                    <a:pt x="574" y="519"/>
                  </a:cubicBezTo>
                  <a:cubicBezTo>
                    <a:pt x="574" y="520"/>
                    <a:pt x="576" y="521"/>
                    <a:pt x="577" y="521"/>
                  </a:cubicBezTo>
                  <a:cubicBezTo>
                    <a:pt x="576" y="521"/>
                    <a:pt x="575" y="521"/>
                    <a:pt x="575" y="522"/>
                  </a:cubicBezTo>
                  <a:cubicBezTo>
                    <a:pt x="576" y="524"/>
                    <a:pt x="576" y="528"/>
                    <a:pt x="575" y="530"/>
                  </a:cubicBezTo>
                  <a:cubicBezTo>
                    <a:pt x="576" y="521"/>
                    <a:pt x="567" y="518"/>
                    <a:pt x="563" y="524"/>
                  </a:cubicBezTo>
                  <a:cubicBezTo>
                    <a:pt x="559" y="525"/>
                    <a:pt x="556" y="531"/>
                    <a:pt x="555" y="534"/>
                  </a:cubicBezTo>
                  <a:cubicBezTo>
                    <a:pt x="560" y="534"/>
                    <a:pt x="561" y="539"/>
                    <a:pt x="560" y="546"/>
                  </a:cubicBezTo>
                  <a:cubicBezTo>
                    <a:pt x="563" y="546"/>
                    <a:pt x="565" y="549"/>
                    <a:pt x="564" y="552"/>
                  </a:cubicBezTo>
                  <a:cubicBezTo>
                    <a:pt x="568" y="550"/>
                    <a:pt x="570" y="545"/>
                    <a:pt x="574" y="549"/>
                  </a:cubicBezTo>
                  <a:cubicBezTo>
                    <a:pt x="570" y="549"/>
                    <a:pt x="568" y="552"/>
                    <a:pt x="567" y="555"/>
                  </a:cubicBezTo>
                  <a:cubicBezTo>
                    <a:pt x="568" y="556"/>
                    <a:pt x="570" y="556"/>
                    <a:pt x="572" y="556"/>
                  </a:cubicBezTo>
                  <a:cubicBezTo>
                    <a:pt x="574" y="554"/>
                    <a:pt x="575" y="553"/>
                    <a:pt x="578" y="552"/>
                  </a:cubicBezTo>
                  <a:cubicBezTo>
                    <a:pt x="578" y="551"/>
                    <a:pt x="578" y="551"/>
                    <a:pt x="578" y="550"/>
                  </a:cubicBezTo>
                  <a:cubicBezTo>
                    <a:pt x="582" y="550"/>
                    <a:pt x="581" y="547"/>
                    <a:pt x="580" y="544"/>
                  </a:cubicBezTo>
                  <a:cubicBezTo>
                    <a:pt x="583" y="546"/>
                    <a:pt x="582" y="543"/>
                    <a:pt x="584" y="543"/>
                  </a:cubicBezTo>
                  <a:cubicBezTo>
                    <a:pt x="583" y="545"/>
                    <a:pt x="585" y="546"/>
                    <a:pt x="585" y="548"/>
                  </a:cubicBezTo>
                  <a:cubicBezTo>
                    <a:pt x="588" y="548"/>
                    <a:pt x="588" y="546"/>
                    <a:pt x="589" y="544"/>
                  </a:cubicBezTo>
                  <a:cubicBezTo>
                    <a:pt x="591" y="545"/>
                    <a:pt x="592" y="542"/>
                    <a:pt x="595" y="543"/>
                  </a:cubicBezTo>
                  <a:cubicBezTo>
                    <a:pt x="595" y="542"/>
                    <a:pt x="596" y="542"/>
                    <a:pt x="595" y="541"/>
                  </a:cubicBezTo>
                  <a:cubicBezTo>
                    <a:pt x="594" y="540"/>
                    <a:pt x="592" y="540"/>
                    <a:pt x="592" y="540"/>
                  </a:cubicBezTo>
                  <a:cubicBezTo>
                    <a:pt x="595" y="540"/>
                    <a:pt x="593" y="536"/>
                    <a:pt x="593" y="535"/>
                  </a:cubicBezTo>
                  <a:cubicBezTo>
                    <a:pt x="594" y="538"/>
                    <a:pt x="597" y="538"/>
                    <a:pt x="599" y="538"/>
                  </a:cubicBezTo>
                  <a:cubicBezTo>
                    <a:pt x="600" y="536"/>
                    <a:pt x="602" y="535"/>
                    <a:pt x="601" y="533"/>
                  </a:cubicBezTo>
                  <a:cubicBezTo>
                    <a:pt x="600" y="532"/>
                    <a:pt x="598" y="531"/>
                    <a:pt x="598" y="529"/>
                  </a:cubicBezTo>
                  <a:cubicBezTo>
                    <a:pt x="600" y="532"/>
                    <a:pt x="603" y="532"/>
                    <a:pt x="607" y="533"/>
                  </a:cubicBezTo>
                  <a:cubicBezTo>
                    <a:pt x="606" y="528"/>
                    <a:pt x="611" y="529"/>
                    <a:pt x="610" y="524"/>
                  </a:cubicBezTo>
                  <a:cubicBezTo>
                    <a:pt x="608" y="525"/>
                    <a:pt x="607" y="523"/>
                    <a:pt x="605" y="525"/>
                  </a:cubicBezTo>
                  <a:cubicBezTo>
                    <a:pt x="606" y="522"/>
                    <a:pt x="605" y="522"/>
                    <a:pt x="605" y="520"/>
                  </a:cubicBezTo>
                  <a:cubicBezTo>
                    <a:pt x="606" y="520"/>
                    <a:pt x="606" y="519"/>
                    <a:pt x="607" y="519"/>
                  </a:cubicBezTo>
                  <a:cubicBezTo>
                    <a:pt x="607" y="515"/>
                    <a:pt x="606" y="516"/>
                    <a:pt x="608" y="513"/>
                  </a:cubicBezTo>
                  <a:cubicBezTo>
                    <a:pt x="607" y="513"/>
                    <a:pt x="606" y="513"/>
                    <a:pt x="606" y="511"/>
                  </a:cubicBezTo>
                  <a:cubicBezTo>
                    <a:pt x="603" y="513"/>
                    <a:pt x="601" y="513"/>
                    <a:pt x="598" y="515"/>
                  </a:cubicBezTo>
                  <a:cubicBezTo>
                    <a:pt x="599" y="513"/>
                    <a:pt x="597" y="513"/>
                    <a:pt x="595" y="511"/>
                  </a:cubicBezTo>
                  <a:cubicBezTo>
                    <a:pt x="602" y="511"/>
                    <a:pt x="602" y="505"/>
                    <a:pt x="608" y="507"/>
                  </a:cubicBezTo>
                  <a:cubicBezTo>
                    <a:pt x="609" y="507"/>
                    <a:pt x="608" y="505"/>
                    <a:pt x="609" y="504"/>
                  </a:cubicBezTo>
                  <a:cubicBezTo>
                    <a:pt x="610" y="505"/>
                    <a:pt x="611" y="506"/>
                    <a:pt x="613" y="506"/>
                  </a:cubicBezTo>
                  <a:cubicBezTo>
                    <a:pt x="613" y="504"/>
                    <a:pt x="614" y="504"/>
                    <a:pt x="615" y="503"/>
                  </a:cubicBezTo>
                  <a:cubicBezTo>
                    <a:pt x="615" y="501"/>
                    <a:pt x="616" y="498"/>
                    <a:pt x="614" y="497"/>
                  </a:cubicBezTo>
                  <a:close/>
                  <a:moveTo>
                    <a:pt x="1041" y="573"/>
                  </a:moveTo>
                  <a:cubicBezTo>
                    <a:pt x="1043" y="571"/>
                    <a:pt x="1042" y="567"/>
                    <a:pt x="1040" y="564"/>
                  </a:cubicBezTo>
                  <a:cubicBezTo>
                    <a:pt x="1038" y="564"/>
                    <a:pt x="1039" y="564"/>
                    <a:pt x="1037" y="564"/>
                  </a:cubicBezTo>
                  <a:cubicBezTo>
                    <a:pt x="1036" y="560"/>
                    <a:pt x="1032" y="559"/>
                    <a:pt x="1030" y="557"/>
                  </a:cubicBezTo>
                  <a:cubicBezTo>
                    <a:pt x="1032" y="558"/>
                    <a:pt x="1034" y="559"/>
                    <a:pt x="1036" y="559"/>
                  </a:cubicBezTo>
                  <a:cubicBezTo>
                    <a:pt x="1036" y="556"/>
                    <a:pt x="1033" y="556"/>
                    <a:pt x="1031" y="555"/>
                  </a:cubicBezTo>
                  <a:cubicBezTo>
                    <a:pt x="1027" y="549"/>
                    <a:pt x="1021" y="540"/>
                    <a:pt x="1013" y="541"/>
                  </a:cubicBezTo>
                  <a:cubicBezTo>
                    <a:pt x="1011" y="538"/>
                    <a:pt x="1009" y="534"/>
                    <a:pt x="1006" y="531"/>
                  </a:cubicBezTo>
                  <a:cubicBezTo>
                    <a:pt x="1002" y="531"/>
                    <a:pt x="1000" y="533"/>
                    <a:pt x="996" y="532"/>
                  </a:cubicBezTo>
                  <a:cubicBezTo>
                    <a:pt x="994" y="537"/>
                    <a:pt x="998" y="540"/>
                    <a:pt x="1001" y="540"/>
                  </a:cubicBezTo>
                  <a:cubicBezTo>
                    <a:pt x="1000" y="541"/>
                    <a:pt x="999" y="540"/>
                    <a:pt x="998" y="540"/>
                  </a:cubicBezTo>
                  <a:cubicBezTo>
                    <a:pt x="998" y="544"/>
                    <a:pt x="995" y="546"/>
                    <a:pt x="995" y="550"/>
                  </a:cubicBezTo>
                  <a:cubicBezTo>
                    <a:pt x="997" y="550"/>
                    <a:pt x="998" y="551"/>
                    <a:pt x="999" y="551"/>
                  </a:cubicBezTo>
                  <a:cubicBezTo>
                    <a:pt x="1001" y="548"/>
                    <a:pt x="1003" y="544"/>
                    <a:pt x="1006" y="545"/>
                  </a:cubicBezTo>
                  <a:cubicBezTo>
                    <a:pt x="1007" y="547"/>
                    <a:pt x="1005" y="549"/>
                    <a:pt x="1006" y="552"/>
                  </a:cubicBezTo>
                  <a:cubicBezTo>
                    <a:pt x="1004" y="553"/>
                    <a:pt x="1003" y="550"/>
                    <a:pt x="1000" y="552"/>
                  </a:cubicBezTo>
                  <a:cubicBezTo>
                    <a:pt x="1000" y="553"/>
                    <a:pt x="999" y="554"/>
                    <a:pt x="999" y="555"/>
                  </a:cubicBezTo>
                  <a:cubicBezTo>
                    <a:pt x="1001" y="556"/>
                    <a:pt x="1004" y="559"/>
                    <a:pt x="1006" y="556"/>
                  </a:cubicBezTo>
                  <a:cubicBezTo>
                    <a:pt x="1005" y="556"/>
                    <a:pt x="1005" y="555"/>
                    <a:pt x="1006" y="555"/>
                  </a:cubicBezTo>
                  <a:cubicBezTo>
                    <a:pt x="1005" y="559"/>
                    <a:pt x="1011" y="563"/>
                    <a:pt x="1014" y="558"/>
                  </a:cubicBezTo>
                  <a:cubicBezTo>
                    <a:pt x="1013" y="559"/>
                    <a:pt x="1014" y="562"/>
                    <a:pt x="1014" y="564"/>
                  </a:cubicBezTo>
                  <a:cubicBezTo>
                    <a:pt x="1016" y="564"/>
                    <a:pt x="1016" y="565"/>
                    <a:pt x="1017" y="566"/>
                  </a:cubicBezTo>
                  <a:cubicBezTo>
                    <a:pt x="1016" y="565"/>
                    <a:pt x="1015" y="567"/>
                    <a:pt x="1013" y="566"/>
                  </a:cubicBezTo>
                  <a:cubicBezTo>
                    <a:pt x="1011" y="569"/>
                    <a:pt x="1013" y="570"/>
                    <a:pt x="1014" y="572"/>
                  </a:cubicBezTo>
                  <a:cubicBezTo>
                    <a:pt x="1014" y="582"/>
                    <a:pt x="1023" y="585"/>
                    <a:pt x="1027" y="591"/>
                  </a:cubicBezTo>
                  <a:cubicBezTo>
                    <a:pt x="1029" y="591"/>
                    <a:pt x="1030" y="592"/>
                    <a:pt x="1032" y="591"/>
                  </a:cubicBezTo>
                  <a:cubicBezTo>
                    <a:pt x="1032" y="589"/>
                    <a:pt x="1031" y="589"/>
                    <a:pt x="1031" y="588"/>
                  </a:cubicBezTo>
                  <a:cubicBezTo>
                    <a:pt x="1032" y="588"/>
                    <a:pt x="1032" y="587"/>
                    <a:pt x="1033" y="587"/>
                  </a:cubicBezTo>
                  <a:cubicBezTo>
                    <a:pt x="1032" y="585"/>
                    <a:pt x="1031" y="583"/>
                    <a:pt x="1031" y="581"/>
                  </a:cubicBezTo>
                  <a:cubicBezTo>
                    <a:pt x="1030" y="581"/>
                    <a:pt x="1029" y="580"/>
                    <a:pt x="1027" y="580"/>
                  </a:cubicBezTo>
                  <a:cubicBezTo>
                    <a:pt x="1026" y="580"/>
                    <a:pt x="1026" y="582"/>
                    <a:pt x="1025" y="582"/>
                  </a:cubicBezTo>
                  <a:cubicBezTo>
                    <a:pt x="1023" y="580"/>
                    <a:pt x="1021" y="575"/>
                    <a:pt x="1018" y="573"/>
                  </a:cubicBezTo>
                  <a:cubicBezTo>
                    <a:pt x="1020" y="573"/>
                    <a:pt x="1022" y="570"/>
                    <a:pt x="1023" y="572"/>
                  </a:cubicBezTo>
                  <a:cubicBezTo>
                    <a:pt x="1021" y="575"/>
                    <a:pt x="1025" y="575"/>
                    <a:pt x="1023" y="579"/>
                  </a:cubicBezTo>
                  <a:cubicBezTo>
                    <a:pt x="1025" y="578"/>
                    <a:pt x="1026" y="579"/>
                    <a:pt x="1028" y="579"/>
                  </a:cubicBezTo>
                  <a:cubicBezTo>
                    <a:pt x="1029" y="578"/>
                    <a:pt x="1028" y="576"/>
                    <a:pt x="1029" y="576"/>
                  </a:cubicBezTo>
                  <a:cubicBezTo>
                    <a:pt x="1030" y="576"/>
                    <a:pt x="1030" y="578"/>
                    <a:pt x="1030" y="580"/>
                  </a:cubicBezTo>
                  <a:cubicBezTo>
                    <a:pt x="1035" y="581"/>
                    <a:pt x="1038" y="581"/>
                    <a:pt x="1039" y="587"/>
                  </a:cubicBezTo>
                  <a:cubicBezTo>
                    <a:pt x="1042" y="587"/>
                    <a:pt x="1043" y="587"/>
                    <a:pt x="1046" y="586"/>
                  </a:cubicBezTo>
                  <a:cubicBezTo>
                    <a:pt x="1047" y="580"/>
                    <a:pt x="1045" y="578"/>
                    <a:pt x="1043" y="572"/>
                  </a:cubicBezTo>
                  <a:cubicBezTo>
                    <a:pt x="1042" y="572"/>
                    <a:pt x="1042" y="573"/>
                    <a:pt x="1041" y="573"/>
                  </a:cubicBezTo>
                  <a:close/>
                  <a:moveTo>
                    <a:pt x="1074" y="535"/>
                  </a:moveTo>
                  <a:cubicBezTo>
                    <a:pt x="1077" y="530"/>
                    <a:pt x="1075" y="524"/>
                    <a:pt x="1071" y="521"/>
                  </a:cubicBezTo>
                  <a:cubicBezTo>
                    <a:pt x="1069" y="525"/>
                    <a:pt x="1063" y="523"/>
                    <a:pt x="1062" y="519"/>
                  </a:cubicBezTo>
                  <a:cubicBezTo>
                    <a:pt x="1058" y="520"/>
                    <a:pt x="1057" y="518"/>
                    <a:pt x="1055" y="517"/>
                  </a:cubicBezTo>
                  <a:cubicBezTo>
                    <a:pt x="1046" y="517"/>
                    <a:pt x="1040" y="515"/>
                    <a:pt x="1035" y="512"/>
                  </a:cubicBezTo>
                  <a:cubicBezTo>
                    <a:pt x="1035" y="513"/>
                    <a:pt x="1032" y="513"/>
                    <a:pt x="1031" y="514"/>
                  </a:cubicBezTo>
                  <a:cubicBezTo>
                    <a:pt x="1030" y="511"/>
                    <a:pt x="1028" y="510"/>
                    <a:pt x="1028" y="506"/>
                  </a:cubicBezTo>
                  <a:cubicBezTo>
                    <a:pt x="1025" y="506"/>
                    <a:pt x="1024" y="506"/>
                    <a:pt x="1022" y="505"/>
                  </a:cubicBezTo>
                  <a:cubicBezTo>
                    <a:pt x="1022" y="503"/>
                    <a:pt x="1023" y="500"/>
                    <a:pt x="1022" y="498"/>
                  </a:cubicBezTo>
                  <a:cubicBezTo>
                    <a:pt x="1020" y="498"/>
                    <a:pt x="1016" y="499"/>
                    <a:pt x="1015" y="498"/>
                  </a:cubicBezTo>
                  <a:cubicBezTo>
                    <a:pt x="1016" y="497"/>
                    <a:pt x="1016" y="495"/>
                    <a:pt x="1016" y="494"/>
                  </a:cubicBezTo>
                  <a:cubicBezTo>
                    <a:pt x="1004" y="482"/>
                    <a:pt x="993" y="469"/>
                    <a:pt x="981" y="456"/>
                  </a:cubicBezTo>
                  <a:cubicBezTo>
                    <a:pt x="982" y="456"/>
                    <a:pt x="982" y="455"/>
                    <a:pt x="982" y="455"/>
                  </a:cubicBezTo>
                  <a:cubicBezTo>
                    <a:pt x="975" y="451"/>
                    <a:pt x="971" y="443"/>
                    <a:pt x="961" y="443"/>
                  </a:cubicBezTo>
                  <a:cubicBezTo>
                    <a:pt x="959" y="436"/>
                    <a:pt x="952" y="434"/>
                    <a:pt x="949" y="430"/>
                  </a:cubicBezTo>
                  <a:cubicBezTo>
                    <a:pt x="947" y="430"/>
                    <a:pt x="945" y="430"/>
                    <a:pt x="943" y="430"/>
                  </a:cubicBezTo>
                  <a:cubicBezTo>
                    <a:pt x="943" y="427"/>
                    <a:pt x="942" y="426"/>
                    <a:pt x="940" y="425"/>
                  </a:cubicBezTo>
                  <a:cubicBezTo>
                    <a:pt x="943" y="419"/>
                    <a:pt x="934" y="415"/>
                    <a:pt x="929" y="412"/>
                  </a:cubicBezTo>
                  <a:cubicBezTo>
                    <a:pt x="926" y="418"/>
                    <a:pt x="918" y="419"/>
                    <a:pt x="914" y="425"/>
                  </a:cubicBezTo>
                  <a:cubicBezTo>
                    <a:pt x="916" y="425"/>
                    <a:pt x="917" y="426"/>
                    <a:pt x="917" y="426"/>
                  </a:cubicBezTo>
                  <a:cubicBezTo>
                    <a:pt x="916" y="427"/>
                    <a:pt x="917" y="429"/>
                    <a:pt x="916" y="429"/>
                  </a:cubicBezTo>
                  <a:cubicBezTo>
                    <a:pt x="915" y="429"/>
                    <a:pt x="914" y="429"/>
                    <a:pt x="913" y="429"/>
                  </a:cubicBezTo>
                  <a:cubicBezTo>
                    <a:pt x="913" y="434"/>
                    <a:pt x="915" y="438"/>
                    <a:pt x="913" y="441"/>
                  </a:cubicBezTo>
                  <a:cubicBezTo>
                    <a:pt x="905" y="443"/>
                    <a:pt x="903" y="450"/>
                    <a:pt x="898" y="454"/>
                  </a:cubicBezTo>
                  <a:cubicBezTo>
                    <a:pt x="896" y="434"/>
                    <a:pt x="874" y="435"/>
                    <a:pt x="868" y="420"/>
                  </a:cubicBezTo>
                  <a:cubicBezTo>
                    <a:pt x="859" y="421"/>
                    <a:pt x="858" y="414"/>
                    <a:pt x="858" y="405"/>
                  </a:cubicBezTo>
                  <a:cubicBezTo>
                    <a:pt x="851" y="407"/>
                    <a:pt x="844" y="408"/>
                    <a:pt x="842" y="414"/>
                  </a:cubicBezTo>
                  <a:cubicBezTo>
                    <a:pt x="838" y="413"/>
                    <a:pt x="835" y="412"/>
                    <a:pt x="832" y="411"/>
                  </a:cubicBezTo>
                  <a:cubicBezTo>
                    <a:pt x="831" y="412"/>
                    <a:pt x="832" y="414"/>
                    <a:pt x="830" y="414"/>
                  </a:cubicBezTo>
                  <a:cubicBezTo>
                    <a:pt x="828" y="414"/>
                    <a:pt x="825" y="413"/>
                    <a:pt x="823" y="412"/>
                  </a:cubicBezTo>
                  <a:cubicBezTo>
                    <a:pt x="807" y="297"/>
                    <a:pt x="790" y="181"/>
                    <a:pt x="773" y="65"/>
                  </a:cubicBezTo>
                  <a:cubicBezTo>
                    <a:pt x="771" y="65"/>
                    <a:pt x="770" y="64"/>
                    <a:pt x="768" y="65"/>
                  </a:cubicBezTo>
                  <a:cubicBezTo>
                    <a:pt x="767" y="66"/>
                    <a:pt x="770" y="66"/>
                    <a:pt x="768" y="66"/>
                  </a:cubicBezTo>
                  <a:cubicBezTo>
                    <a:pt x="765" y="62"/>
                    <a:pt x="760" y="60"/>
                    <a:pt x="756" y="60"/>
                  </a:cubicBezTo>
                  <a:cubicBezTo>
                    <a:pt x="754" y="58"/>
                    <a:pt x="750" y="52"/>
                    <a:pt x="745" y="53"/>
                  </a:cubicBezTo>
                  <a:cubicBezTo>
                    <a:pt x="745" y="51"/>
                    <a:pt x="743" y="52"/>
                    <a:pt x="741" y="51"/>
                  </a:cubicBezTo>
                  <a:cubicBezTo>
                    <a:pt x="740" y="52"/>
                    <a:pt x="739" y="52"/>
                    <a:pt x="738" y="52"/>
                  </a:cubicBezTo>
                  <a:cubicBezTo>
                    <a:pt x="738" y="51"/>
                    <a:pt x="738" y="51"/>
                    <a:pt x="738" y="50"/>
                  </a:cubicBezTo>
                  <a:cubicBezTo>
                    <a:pt x="736" y="51"/>
                    <a:pt x="735" y="51"/>
                    <a:pt x="733" y="51"/>
                  </a:cubicBezTo>
                  <a:cubicBezTo>
                    <a:pt x="733" y="52"/>
                    <a:pt x="734" y="52"/>
                    <a:pt x="734" y="53"/>
                  </a:cubicBezTo>
                  <a:cubicBezTo>
                    <a:pt x="728" y="53"/>
                    <a:pt x="721" y="62"/>
                    <a:pt x="716" y="56"/>
                  </a:cubicBezTo>
                  <a:cubicBezTo>
                    <a:pt x="713" y="57"/>
                    <a:pt x="710" y="53"/>
                    <a:pt x="708" y="51"/>
                  </a:cubicBezTo>
                  <a:cubicBezTo>
                    <a:pt x="700" y="50"/>
                    <a:pt x="692" y="52"/>
                    <a:pt x="684" y="50"/>
                  </a:cubicBezTo>
                  <a:cubicBezTo>
                    <a:pt x="683" y="50"/>
                    <a:pt x="683" y="48"/>
                    <a:pt x="683" y="47"/>
                  </a:cubicBezTo>
                  <a:cubicBezTo>
                    <a:pt x="679" y="48"/>
                    <a:pt x="678" y="43"/>
                    <a:pt x="674" y="47"/>
                  </a:cubicBezTo>
                  <a:cubicBezTo>
                    <a:pt x="675" y="44"/>
                    <a:pt x="673" y="44"/>
                    <a:pt x="672" y="43"/>
                  </a:cubicBezTo>
                  <a:cubicBezTo>
                    <a:pt x="670" y="42"/>
                    <a:pt x="670" y="43"/>
                    <a:pt x="668" y="43"/>
                  </a:cubicBezTo>
                  <a:cubicBezTo>
                    <a:pt x="664" y="35"/>
                    <a:pt x="653" y="41"/>
                    <a:pt x="647" y="43"/>
                  </a:cubicBezTo>
                  <a:cubicBezTo>
                    <a:pt x="648" y="42"/>
                    <a:pt x="649" y="41"/>
                    <a:pt x="649" y="39"/>
                  </a:cubicBezTo>
                  <a:cubicBezTo>
                    <a:pt x="642" y="39"/>
                    <a:pt x="636" y="44"/>
                    <a:pt x="630" y="40"/>
                  </a:cubicBezTo>
                  <a:cubicBezTo>
                    <a:pt x="633" y="41"/>
                    <a:pt x="632" y="38"/>
                    <a:pt x="633" y="36"/>
                  </a:cubicBezTo>
                  <a:cubicBezTo>
                    <a:pt x="628" y="36"/>
                    <a:pt x="626" y="34"/>
                    <a:pt x="623" y="33"/>
                  </a:cubicBezTo>
                  <a:cubicBezTo>
                    <a:pt x="624" y="31"/>
                    <a:pt x="626" y="29"/>
                    <a:pt x="627" y="27"/>
                  </a:cubicBezTo>
                  <a:cubicBezTo>
                    <a:pt x="626" y="23"/>
                    <a:pt x="621" y="24"/>
                    <a:pt x="618" y="24"/>
                  </a:cubicBezTo>
                  <a:cubicBezTo>
                    <a:pt x="617" y="23"/>
                    <a:pt x="616" y="22"/>
                    <a:pt x="615" y="21"/>
                  </a:cubicBezTo>
                  <a:cubicBezTo>
                    <a:pt x="614" y="21"/>
                    <a:pt x="612" y="22"/>
                    <a:pt x="611" y="23"/>
                  </a:cubicBezTo>
                  <a:cubicBezTo>
                    <a:pt x="607" y="23"/>
                    <a:pt x="604" y="22"/>
                    <a:pt x="602" y="26"/>
                  </a:cubicBezTo>
                  <a:cubicBezTo>
                    <a:pt x="602" y="23"/>
                    <a:pt x="597" y="25"/>
                    <a:pt x="597" y="22"/>
                  </a:cubicBezTo>
                  <a:cubicBezTo>
                    <a:pt x="597" y="21"/>
                    <a:pt x="598" y="19"/>
                    <a:pt x="598" y="18"/>
                  </a:cubicBezTo>
                  <a:cubicBezTo>
                    <a:pt x="596" y="14"/>
                    <a:pt x="594" y="13"/>
                    <a:pt x="591" y="12"/>
                  </a:cubicBezTo>
                  <a:cubicBezTo>
                    <a:pt x="590" y="14"/>
                    <a:pt x="587" y="14"/>
                    <a:pt x="589" y="16"/>
                  </a:cubicBezTo>
                  <a:cubicBezTo>
                    <a:pt x="587" y="17"/>
                    <a:pt x="584" y="18"/>
                    <a:pt x="585" y="23"/>
                  </a:cubicBezTo>
                  <a:cubicBezTo>
                    <a:pt x="583" y="22"/>
                    <a:pt x="583" y="23"/>
                    <a:pt x="580" y="23"/>
                  </a:cubicBezTo>
                  <a:cubicBezTo>
                    <a:pt x="580" y="21"/>
                    <a:pt x="580" y="20"/>
                    <a:pt x="580" y="18"/>
                  </a:cubicBezTo>
                  <a:cubicBezTo>
                    <a:pt x="584" y="19"/>
                    <a:pt x="587" y="15"/>
                    <a:pt x="586" y="10"/>
                  </a:cubicBezTo>
                  <a:cubicBezTo>
                    <a:pt x="581" y="8"/>
                    <a:pt x="578" y="6"/>
                    <a:pt x="575" y="3"/>
                  </a:cubicBezTo>
                  <a:cubicBezTo>
                    <a:pt x="574" y="2"/>
                    <a:pt x="578" y="4"/>
                    <a:pt x="577" y="2"/>
                  </a:cubicBezTo>
                  <a:cubicBezTo>
                    <a:pt x="575" y="0"/>
                    <a:pt x="573" y="2"/>
                    <a:pt x="572" y="2"/>
                  </a:cubicBezTo>
                  <a:cubicBezTo>
                    <a:pt x="566" y="6"/>
                    <a:pt x="563" y="20"/>
                    <a:pt x="552" y="20"/>
                  </a:cubicBezTo>
                  <a:cubicBezTo>
                    <a:pt x="551" y="19"/>
                    <a:pt x="549" y="19"/>
                    <a:pt x="548" y="18"/>
                  </a:cubicBezTo>
                  <a:cubicBezTo>
                    <a:pt x="547" y="22"/>
                    <a:pt x="539" y="19"/>
                    <a:pt x="541" y="16"/>
                  </a:cubicBezTo>
                  <a:cubicBezTo>
                    <a:pt x="534" y="15"/>
                    <a:pt x="530" y="22"/>
                    <a:pt x="525" y="27"/>
                  </a:cubicBezTo>
                  <a:cubicBezTo>
                    <a:pt x="520" y="31"/>
                    <a:pt x="508" y="39"/>
                    <a:pt x="504" y="32"/>
                  </a:cubicBezTo>
                  <a:cubicBezTo>
                    <a:pt x="496" y="36"/>
                    <a:pt x="492" y="45"/>
                    <a:pt x="483" y="50"/>
                  </a:cubicBezTo>
                  <a:cubicBezTo>
                    <a:pt x="483" y="52"/>
                    <a:pt x="483" y="54"/>
                    <a:pt x="481" y="55"/>
                  </a:cubicBezTo>
                  <a:cubicBezTo>
                    <a:pt x="481" y="58"/>
                    <a:pt x="482" y="57"/>
                    <a:pt x="481" y="59"/>
                  </a:cubicBezTo>
                  <a:cubicBezTo>
                    <a:pt x="476" y="69"/>
                    <a:pt x="468" y="77"/>
                    <a:pt x="453" y="76"/>
                  </a:cubicBezTo>
                  <a:cubicBezTo>
                    <a:pt x="446" y="76"/>
                    <a:pt x="439" y="74"/>
                    <a:pt x="434" y="72"/>
                  </a:cubicBezTo>
                  <a:cubicBezTo>
                    <a:pt x="433" y="78"/>
                    <a:pt x="430" y="83"/>
                    <a:pt x="428" y="88"/>
                  </a:cubicBezTo>
                  <a:cubicBezTo>
                    <a:pt x="425" y="89"/>
                    <a:pt x="421" y="88"/>
                    <a:pt x="420" y="90"/>
                  </a:cubicBezTo>
                  <a:cubicBezTo>
                    <a:pt x="426" y="91"/>
                    <a:pt x="429" y="96"/>
                    <a:pt x="430" y="102"/>
                  </a:cubicBezTo>
                  <a:cubicBezTo>
                    <a:pt x="438" y="105"/>
                    <a:pt x="442" y="112"/>
                    <a:pt x="445" y="120"/>
                  </a:cubicBezTo>
                  <a:cubicBezTo>
                    <a:pt x="452" y="123"/>
                    <a:pt x="454" y="134"/>
                    <a:pt x="452" y="144"/>
                  </a:cubicBezTo>
                  <a:cubicBezTo>
                    <a:pt x="457" y="147"/>
                    <a:pt x="461" y="150"/>
                    <a:pt x="466" y="152"/>
                  </a:cubicBezTo>
                  <a:cubicBezTo>
                    <a:pt x="466" y="151"/>
                    <a:pt x="464" y="150"/>
                    <a:pt x="466" y="150"/>
                  </a:cubicBezTo>
                  <a:cubicBezTo>
                    <a:pt x="467" y="152"/>
                    <a:pt x="470" y="152"/>
                    <a:pt x="470" y="154"/>
                  </a:cubicBezTo>
                  <a:cubicBezTo>
                    <a:pt x="468" y="155"/>
                    <a:pt x="468" y="156"/>
                    <a:pt x="466" y="157"/>
                  </a:cubicBezTo>
                  <a:cubicBezTo>
                    <a:pt x="466" y="159"/>
                    <a:pt x="468" y="160"/>
                    <a:pt x="467" y="163"/>
                  </a:cubicBezTo>
                  <a:cubicBezTo>
                    <a:pt x="471" y="162"/>
                    <a:pt x="471" y="166"/>
                    <a:pt x="472" y="169"/>
                  </a:cubicBezTo>
                  <a:cubicBezTo>
                    <a:pt x="473" y="171"/>
                    <a:pt x="475" y="171"/>
                    <a:pt x="475" y="173"/>
                  </a:cubicBezTo>
                  <a:cubicBezTo>
                    <a:pt x="475" y="177"/>
                    <a:pt x="471" y="180"/>
                    <a:pt x="474" y="182"/>
                  </a:cubicBezTo>
                  <a:cubicBezTo>
                    <a:pt x="476" y="182"/>
                    <a:pt x="474" y="178"/>
                    <a:pt x="475" y="178"/>
                  </a:cubicBezTo>
                  <a:cubicBezTo>
                    <a:pt x="480" y="176"/>
                    <a:pt x="484" y="180"/>
                    <a:pt x="486" y="184"/>
                  </a:cubicBezTo>
                  <a:cubicBezTo>
                    <a:pt x="484" y="185"/>
                    <a:pt x="482" y="185"/>
                    <a:pt x="482" y="182"/>
                  </a:cubicBezTo>
                  <a:cubicBezTo>
                    <a:pt x="476" y="181"/>
                    <a:pt x="476" y="187"/>
                    <a:pt x="473" y="190"/>
                  </a:cubicBezTo>
                  <a:cubicBezTo>
                    <a:pt x="469" y="187"/>
                    <a:pt x="465" y="188"/>
                    <a:pt x="461" y="188"/>
                  </a:cubicBezTo>
                  <a:cubicBezTo>
                    <a:pt x="461" y="187"/>
                    <a:pt x="460" y="186"/>
                    <a:pt x="460" y="185"/>
                  </a:cubicBezTo>
                  <a:cubicBezTo>
                    <a:pt x="454" y="186"/>
                    <a:pt x="451" y="183"/>
                    <a:pt x="446" y="183"/>
                  </a:cubicBezTo>
                  <a:cubicBezTo>
                    <a:pt x="439" y="179"/>
                    <a:pt x="448" y="170"/>
                    <a:pt x="448" y="166"/>
                  </a:cubicBezTo>
                  <a:cubicBezTo>
                    <a:pt x="449" y="166"/>
                    <a:pt x="449" y="166"/>
                    <a:pt x="450" y="166"/>
                  </a:cubicBezTo>
                  <a:cubicBezTo>
                    <a:pt x="449" y="162"/>
                    <a:pt x="443" y="162"/>
                    <a:pt x="439" y="161"/>
                  </a:cubicBezTo>
                  <a:cubicBezTo>
                    <a:pt x="429" y="161"/>
                    <a:pt x="417" y="166"/>
                    <a:pt x="409" y="168"/>
                  </a:cubicBezTo>
                  <a:cubicBezTo>
                    <a:pt x="396" y="173"/>
                    <a:pt x="385" y="177"/>
                    <a:pt x="373" y="181"/>
                  </a:cubicBezTo>
                  <a:cubicBezTo>
                    <a:pt x="372" y="182"/>
                    <a:pt x="373" y="183"/>
                    <a:pt x="373" y="185"/>
                  </a:cubicBezTo>
                  <a:cubicBezTo>
                    <a:pt x="377" y="187"/>
                    <a:pt x="379" y="191"/>
                    <a:pt x="381" y="194"/>
                  </a:cubicBezTo>
                  <a:cubicBezTo>
                    <a:pt x="388" y="196"/>
                    <a:pt x="392" y="200"/>
                    <a:pt x="398" y="203"/>
                  </a:cubicBezTo>
                  <a:cubicBezTo>
                    <a:pt x="395" y="201"/>
                    <a:pt x="390" y="211"/>
                    <a:pt x="388" y="204"/>
                  </a:cubicBezTo>
                  <a:cubicBezTo>
                    <a:pt x="388" y="203"/>
                    <a:pt x="391" y="202"/>
                    <a:pt x="389" y="200"/>
                  </a:cubicBezTo>
                  <a:cubicBezTo>
                    <a:pt x="382" y="206"/>
                    <a:pt x="390" y="212"/>
                    <a:pt x="391" y="219"/>
                  </a:cubicBezTo>
                  <a:cubicBezTo>
                    <a:pt x="391" y="220"/>
                    <a:pt x="390" y="220"/>
                    <a:pt x="389" y="220"/>
                  </a:cubicBezTo>
                  <a:cubicBezTo>
                    <a:pt x="387" y="234"/>
                    <a:pt x="404" y="232"/>
                    <a:pt x="410" y="240"/>
                  </a:cubicBezTo>
                  <a:cubicBezTo>
                    <a:pt x="417" y="241"/>
                    <a:pt x="422" y="235"/>
                    <a:pt x="428" y="239"/>
                  </a:cubicBezTo>
                  <a:cubicBezTo>
                    <a:pt x="435" y="237"/>
                    <a:pt x="436" y="245"/>
                    <a:pt x="441" y="248"/>
                  </a:cubicBezTo>
                  <a:cubicBezTo>
                    <a:pt x="442" y="246"/>
                    <a:pt x="442" y="244"/>
                    <a:pt x="444" y="243"/>
                  </a:cubicBezTo>
                  <a:cubicBezTo>
                    <a:pt x="445" y="245"/>
                    <a:pt x="444" y="248"/>
                    <a:pt x="444" y="252"/>
                  </a:cubicBezTo>
                  <a:cubicBezTo>
                    <a:pt x="447" y="252"/>
                    <a:pt x="446" y="250"/>
                    <a:pt x="449" y="250"/>
                  </a:cubicBezTo>
                  <a:cubicBezTo>
                    <a:pt x="449" y="244"/>
                    <a:pt x="456" y="244"/>
                    <a:pt x="458" y="240"/>
                  </a:cubicBezTo>
                  <a:cubicBezTo>
                    <a:pt x="462" y="241"/>
                    <a:pt x="464" y="240"/>
                    <a:pt x="466" y="238"/>
                  </a:cubicBezTo>
                  <a:cubicBezTo>
                    <a:pt x="467" y="238"/>
                    <a:pt x="467" y="241"/>
                    <a:pt x="468" y="240"/>
                  </a:cubicBezTo>
                  <a:cubicBezTo>
                    <a:pt x="472" y="240"/>
                    <a:pt x="472" y="237"/>
                    <a:pt x="475" y="236"/>
                  </a:cubicBezTo>
                  <a:cubicBezTo>
                    <a:pt x="478" y="239"/>
                    <a:pt x="481" y="242"/>
                    <a:pt x="478" y="247"/>
                  </a:cubicBezTo>
                  <a:cubicBezTo>
                    <a:pt x="476" y="247"/>
                    <a:pt x="474" y="248"/>
                    <a:pt x="473" y="250"/>
                  </a:cubicBezTo>
                  <a:cubicBezTo>
                    <a:pt x="471" y="248"/>
                    <a:pt x="469" y="247"/>
                    <a:pt x="467" y="248"/>
                  </a:cubicBezTo>
                  <a:cubicBezTo>
                    <a:pt x="467" y="251"/>
                    <a:pt x="465" y="251"/>
                    <a:pt x="465" y="254"/>
                  </a:cubicBezTo>
                  <a:cubicBezTo>
                    <a:pt x="467" y="254"/>
                    <a:pt x="467" y="252"/>
                    <a:pt x="468" y="252"/>
                  </a:cubicBezTo>
                  <a:cubicBezTo>
                    <a:pt x="474" y="258"/>
                    <a:pt x="473" y="268"/>
                    <a:pt x="474" y="279"/>
                  </a:cubicBezTo>
                  <a:cubicBezTo>
                    <a:pt x="471" y="282"/>
                    <a:pt x="468" y="284"/>
                    <a:pt x="465" y="287"/>
                  </a:cubicBezTo>
                  <a:cubicBezTo>
                    <a:pt x="459" y="288"/>
                    <a:pt x="458" y="286"/>
                    <a:pt x="452" y="286"/>
                  </a:cubicBezTo>
                  <a:cubicBezTo>
                    <a:pt x="453" y="283"/>
                    <a:pt x="448" y="282"/>
                    <a:pt x="447" y="282"/>
                  </a:cubicBezTo>
                  <a:cubicBezTo>
                    <a:pt x="448" y="280"/>
                    <a:pt x="447" y="280"/>
                    <a:pt x="447" y="278"/>
                  </a:cubicBezTo>
                  <a:cubicBezTo>
                    <a:pt x="445" y="277"/>
                    <a:pt x="440" y="277"/>
                    <a:pt x="441" y="281"/>
                  </a:cubicBezTo>
                  <a:cubicBezTo>
                    <a:pt x="442" y="283"/>
                    <a:pt x="447" y="281"/>
                    <a:pt x="447" y="284"/>
                  </a:cubicBezTo>
                  <a:cubicBezTo>
                    <a:pt x="442" y="286"/>
                    <a:pt x="442" y="292"/>
                    <a:pt x="436" y="292"/>
                  </a:cubicBezTo>
                  <a:cubicBezTo>
                    <a:pt x="434" y="295"/>
                    <a:pt x="432" y="298"/>
                    <a:pt x="426" y="297"/>
                  </a:cubicBezTo>
                  <a:cubicBezTo>
                    <a:pt x="424" y="288"/>
                    <a:pt x="412" y="281"/>
                    <a:pt x="405" y="290"/>
                  </a:cubicBezTo>
                  <a:cubicBezTo>
                    <a:pt x="404" y="291"/>
                    <a:pt x="407" y="291"/>
                    <a:pt x="406" y="293"/>
                  </a:cubicBezTo>
                  <a:cubicBezTo>
                    <a:pt x="399" y="291"/>
                    <a:pt x="395" y="303"/>
                    <a:pt x="398" y="308"/>
                  </a:cubicBezTo>
                  <a:cubicBezTo>
                    <a:pt x="396" y="308"/>
                    <a:pt x="396" y="309"/>
                    <a:pt x="395" y="310"/>
                  </a:cubicBezTo>
                  <a:cubicBezTo>
                    <a:pt x="395" y="309"/>
                    <a:pt x="394" y="309"/>
                    <a:pt x="392" y="309"/>
                  </a:cubicBezTo>
                  <a:cubicBezTo>
                    <a:pt x="387" y="315"/>
                    <a:pt x="372" y="320"/>
                    <a:pt x="376" y="332"/>
                  </a:cubicBezTo>
                  <a:cubicBezTo>
                    <a:pt x="373" y="333"/>
                    <a:pt x="371" y="329"/>
                    <a:pt x="367" y="332"/>
                  </a:cubicBezTo>
                  <a:cubicBezTo>
                    <a:pt x="367" y="335"/>
                    <a:pt x="369" y="337"/>
                    <a:pt x="371" y="338"/>
                  </a:cubicBezTo>
                  <a:cubicBezTo>
                    <a:pt x="369" y="337"/>
                    <a:pt x="367" y="338"/>
                    <a:pt x="366" y="337"/>
                  </a:cubicBezTo>
                  <a:cubicBezTo>
                    <a:pt x="366" y="336"/>
                    <a:pt x="367" y="336"/>
                    <a:pt x="367" y="334"/>
                  </a:cubicBezTo>
                  <a:cubicBezTo>
                    <a:pt x="364" y="335"/>
                    <a:pt x="362" y="343"/>
                    <a:pt x="366" y="344"/>
                  </a:cubicBezTo>
                  <a:cubicBezTo>
                    <a:pt x="366" y="344"/>
                    <a:pt x="367" y="343"/>
                    <a:pt x="368" y="342"/>
                  </a:cubicBezTo>
                  <a:cubicBezTo>
                    <a:pt x="369" y="343"/>
                    <a:pt x="371" y="344"/>
                    <a:pt x="371" y="346"/>
                  </a:cubicBezTo>
                  <a:cubicBezTo>
                    <a:pt x="369" y="346"/>
                    <a:pt x="367" y="346"/>
                    <a:pt x="366" y="347"/>
                  </a:cubicBezTo>
                  <a:cubicBezTo>
                    <a:pt x="366" y="349"/>
                    <a:pt x="367" y="350"/>
                    <a:pt x="367" y="352"/>
                  </a:cubicBezTo>
                  <a:cubicBezTo>
                    <a:pt x="368" y="352"/>
                    <a:pt x="370" y="353"/>
                    <a:pt x="371" y="354"/>
                  </a:cubicBezTo>
                  <a:cubicBezTo>
                    <a:pt x="370" y="356"/>
                    <a:pt x="370" y="359"/>
                    <a:pt x="370" y="361"/>
                  </a:cubicBezTo>
                  <a:cubicBezTo>
                    <a:pt x="372" y="362"/>
                    <a:pt x="372" y="363"/>
                    <a:pt x="374" y="363"/>
                  </a:cubicBezTo>
                  <a:cubicBezTo>
                    <a:pt x="376" y="362"/>
                    <a:pt x="375" y="360"/>
                    <a:pt x="376" y="360"/>
                  </a:cubicBezTo>
                  <a:cubicBezTo>
                    <a:pt x="378" y="361"/>
                    <a:pt x="378" y="363"/>
                    <a:pt x="379" y="365"/>
                  </a:cubicBezTo>
                  <a:cubicBezTo>
                    <a:pt x="377" y="365"/>
                    <a:pt x="377" y="366"/>
                    <a:pt x="376" y="366"/>
                  </a:cubicBezTo>
                  <a:cubicBezTo>
                    <a:pt x="375" y="371"/>
                    <a:pt x="380" y="370"/>
                    <a:pt x="381" y="373"/>
                  </a:cubicBezTo>
                  <a:cubicBezTo>
                    <a:pt x="379" y="374"/>
                    <a:pt x="378" y="373"/>
                    <a:pt x="376" y="374"/>
                  </a:cubicBezTo>
                  <a:cubicBezTo>
                    <a:pt x="376" y="376"/>
                    <a:pt x="378" y="376"/>
                    <a:pt x="378" y="377"/>
                  </a:cubicBezTo>
                  <a:cubicBezTo>
                    <a:pt x="374" y="379"/>
                    <a:pt x="371" y="380"/>
                    <a:pt x="368" y="381"/>
                  </a:cubicBezTo>
                  <a:cubicBezTo>
                    <a:pt x="367" y="386"/>
                    <a:pt x="373" y="384"/>
                    <a:pt x="376" y="385"/>
                  </a:cubicBezTo>
                  <a:cubicBezTo>
                    <a:pt x="376" y="386"/>
                    <a:pt x="373" y="385"/>
                    <a:pt x="372" y="386"/>
                  </a:cubicBezTo>
                  <a:cubicBezTo>
                    <a:pt x="373" y="391"/>
                    <a:pt x="376" y="393"/>
                    <a:pt x="380" y="395"/>
                  </a:cubicBezTo>
                  <a:cubicBezTo>
                    <a:pt x="382" y="401"/>
                    <a:pt x="384" y="405"/>
                    <a:pt x="388" y="409"/>
                  </a:cubicBezTo>
                  <a:cubicBezTo>
                    <a:pt x="386" y="409"/>
                    <a:pt x="386" y="409"/>
                    <a:pt x="386" y="411"/>
                  </a:cubicBezTo>
                  <a:cubicBezTo>
                    <a:pt x="388" y="423"/>
                    <a:pt x="409" y="417"/>
                    <a:pt x="417" y="416"/>
                  </a:cubicBezTo>
                  <a:cubicBezTo>
                    <a:pt x="420" y="414"/>
                    <a:pt x="419" y="410"/>
                    <a:pt x="421" y="408"/>
                  </a:cubicBezTo>
                  <a:cubicBezTo>
                    <a:pt x="421" y="411"/>
                    <a:pt x="423" y="410"/>
                    <a:pt x="424" y="410"/>
                  </a:cubicBezTo>
                  <a:cubicBezTo>
                    <a:pt x="422" y="418"/>
                    <a:pt x="428" y="427"/>
                    <a:pt x="429" y="436"/>
                  </a:cubicBezTo>
                  <a:cubicBezTo>
                    <a:pt x="426" y="436"/>
                    <a:pt x="424" y="441"/>
                    <a:pt x="421" y="443"/>
                  </a:cubicBezTo>
                  <a:cubicBezTo>
                    <a:pt x="422" y="450"/>
                    <a:pt x="425" y="453"/>
                    <a:pt x="424" y="461"/>
                  </a:cubicBezTo>
                  <a:cubicBezTo>
                    <a:pt x="423" y="463"/>
                    <a:pt x="421" y="464"/>
                    <a:pt x="421" y="466"/>
                  </a:cubicBezTo>
                  <a:cubicBezTo>
                    <a:pt x="419" y="463"/>
                    <a:pt x="418" y="465"/>
                    <a:pt x="415" y="465"/>
                  </a:cubicBezTo>
                  <a:cubicBezTo>
                    <a:pt x="415" y="469"/>
                    <a:pt x="419" y="467"/>
                    <a:pt x="422" y="468"/>
                  </a:cubicBezTo>
                  <a:cubicBezTo>
                    <a:pt x="423" y="470"/>
                    <a:pt x="422" y="470"/>
                    <a:pt x="422" y="471"/>
                  </a:cubicBezTo>
                  <a:cubicBezTo>
                    <a:pt x="427" y="470"/>
                    <a:pt x="428" y="469"/>
                    <a:pt x="433" y="468"/>
                  </a:cubicBezTo>
                  <a:cubicBezTo>
                    <a:pt x="433" y="467"/>
                    <a:pt x="432" y="467"/>
                    <a:pt x="431" y="466"/>
                  </a:cubicBezTo>
                  <a:cubicBezTo>
                    <a:pt x="435" y="464"/>
                    <a:pt x="437" y="463"/>
                    <a:pt x="442" y="462"/>
                  </a:cubicBezTo>
                  <a:cubicBezTo>
                    <a:pt x="442" y="464"/>
                    <a:pt x="441" y="464"/>
                    <a:pt x="443" y="465"/>
                  </a:cubicBezTo>
                  <a:cubicBezTo>
                    <a:pt x="444" y="461"/>
                    <a:pt x="450" y="456"/>
                    <a:pt x="454" y="458"/>
                  </a:cubicBezTo>
                  <a:cubicBezTo>
                    <a:pt x="450" y="461"/>
                    <a:pt x="456" y="463"/>
                    <a:pt x="456" y="465"/>
                  </a:cubicBezTo>
                  <a:cubicBezTo>
                    <a:pt x="457" y="465"/>
                    <a:pt x="458" y="464"/>
                    <a:pt x="458" y="465"/>
                  </a:cubicBezTo>
                  <a:cubicBezTo>
                    <a:pt x="459" y="466"/>
                    <a:pt x="459" y="468"/>
                    <a:pt x="460" y="469"/>
                  </a:cubicBezTo>
                  <a:cubicBezTo>
                    <a:pt x="464" y="469"/>
                    <a:pt x="463" y="464"/>
                    <a:pt x="466" y="463"/>
                  </a:cubicBezTo>
                  <a:cubicBezTo>
                    <a:pt x="467" y="465"/>
                    <a:pt x="465" y="465"/>
                    <a:pt x="465" y="467"/>
                  </a:cubicBezTo>
                  <a:cubicBezTo>
                    <a:pt x="475" y="469"/>
                    <a:pt x="469" y="486"/>
                    <a:pt x="480" y="486"/>
                  </a:cubicBezTo>
                  <a:cubicBezTo>
                    <a:pt x="481" y="484"/>
                    <a:pt x="482" y="483"/>
                    <a:pt x="483" y="481"/>
                  </a:cubicBezTo>
                  <a:cubicBezTo>
                    <a:pt x="481" y="479"/>
                    <a:pt x="481" y="477"/>
                    <a:pt x="481" y="474"/>
                  </a:cubicBezTo>
                  <a:cubicBezTo>
                    <a:pt x="482" y="470"/>
                    <a:pt x="486" y="465"/>
                    <a:pt x="489" y="463"/>
                  </a:cubicBezTo>
                  <a:cubicBezTo>
                    <a:pt x="488" y="466"/>
                    <a:pt x="487" y="468"/>
                    <a:pt x="485" y="471"/>
                  </a:cubicBezTo>
                  <a:cubicBezTo>
                    <a:pt x="490" y="472"/>
                    <a:pt x="488" y="475"/>
                    <a:pt x="490" y="478"/>
                  </a:cubicBezTo>
                  <a:cubicBezTo>
                    <a:pt x="494" y="484"/>
                    <a:pt x="511" y="470"/>
                    <a:pt x="516" y="472"/>
                  </a:cubicBezTo>
                  <a:cubicBezTo>
                    <a:pt x="514" y="481"/>
                    <a:pt x="499" y="485"/>
                    <a:pt x="505" y="496"/>
                  </a:cubicBezTo>
                  <a:cubicBezTo>
                    <a:pt x="504" y="496"/>
                    <a:pt x="505" y="495"/>
                    <a:pt x="504" y="495"/>
                  </a:cubicBezTo>
                  <a:cubicBezTo>
                    <a:pt x="501" y="500"/>
                    <a:pt x="498" y="511"/>
                    <a:pt x="499" y="518"/>
                  </a:cubicBezTo>
                  <a:cubicBezTo>
                    <a:pt x="499" y="518"/>
                    <a:pt x="499" y="518"/>
                    <a:pt x="499" y="518"/>
                  </a:cubicBezTo>
                  <a:cubicBezTo>
                    <a:pt x="499" y="518"/>
                    <a:pt x="499" y="518"/>
                    <a:pt x="499" y="518"/>
                  </a:cubicBezTo>
                  <a:cubicBezTo>
                    <a:pt x="499" y="519"/>
                    <a:pt x="499" y="520"/>
                    <a:pt x="499" y="520"/>
                  </a:cubicBezTo>
                  <a:cubicBezTo>
                    <a:pt x="499" y="520"/>
                    <a:pt x="499" y="519"/>
                    <a:pt x="499" y="518"/>
                  </a:cubicBezTo>
                  <a:cubicBezTo>
                    <a:pt x="499" y="518"/>
                    <a:pt x="499" y="518"/>
                    <a:pt x="499" y="518"/>
                  </a:cubicBezTo>
                  <a:cubicBezTo>
                    <a:pt x="492" y="519"/>
                    <a:pt x="491" y="526"/>
                    <a:pt x="484" y="527"/>
                  </a:cubicBezTo>
                  <a:cubicBezTo>
                    <a:pt x="479" y="532"/>
                    <a:pt x="473" y="536"/>
                    <a:pt x="474" y="545"/>
                  </a:cubicBezTo>
                  <a:cubicBezTo>
                    <a:pt x="471" y="546"/>
                    <a:pt x="470" y="545"/>
                    <a:pt x="469" y="543"/>
                  </a:cubicBezTo>
                  <a:cubicBezTo>
                    <a:pt x="470" y="543"/>
                    <a:pt x="472" y="543"/>
                    <a:pt x="472" y="541"/>
                  </a:cubicBezTo>
                  <a:cubicBezTo>
                    <a:pt x="467" y="543"/>
                    <a:pt x="463" y="546"/>
                    <a:pt x="459" y="549"/>
                  </a:cubicBezTo>
                  <a:cubicBezTo>
                    <a:pt x="458" y="549"/>
                    <a:pt x="458" y="548"/>
                    <a:pt x="457" y="548"/>
                  </a:cubicBezTo>
                  <a:cubicBezTo>
                    <a:pt x="450" y="551"/>
                    <a:pt x="444" y="556"/>
                    <a:pt x="437" y="559"/>
                  </a:cubicBezTo>
                  <a:cubicBezTo>
                    <a:pt x="434" y="562"/>
                    <a:pt x="433" y="567"/>
                    <a:pt x="430" y="569"/>
                  </a:cubicBezTo>
                  <a:cubicBezTo>
                    <a:pt x="430" y="571"/>
                    <a:pt x="431" y="572"/>
                    <a:pt x="429" y="573"/>
                  </a:cubicBezTo>
                  <a:cubicBezTo>
                    <a:pt x="431" y="573"/>
                    <a:pt x="434" y="575"/>
                    <a:pt x="435" y="577"/>
                  </a:cubicBezTo>
                  <a:cubicBezTo>
                    <a:pt x="434" y="577"/>
                    <a:pt x="435" y="578"/>
                    <a:pt x="434" y="579"/>
                  </a:cubicBezTo>
                  <a:cubicBezTo>
                    <a:pt x="432" y="577"/>
                    <a:pt x="432" y="575"/>
                    <a:pt x="430" y="574"/>
                  </a:cubicBezTo>
                  <a:cubicBezTo>
                    <a:pt x="429" y="576"/>
                    <a:pt x="427" y="573"/>
                    <a:pt x="425" y="573"/>
                  </a:cubicBezTo>
                  <a:cubicBezTo>
                    <a:pt x="424" y="575"/>
                    <a:pt x="426" y="577"/>
                    <a:pt x="424" y="579"/>
                  </a:cubicBezTo>
                  <a:cubicBezTo>
                    <a:pt x="422" y="576"/>
                    <a:pt x="423" y="573"/>
                    <a:pt x="421" y="573"/>
                  </a:cubicBezTo>
                  <a:cubicBezTo>
                    <a:pt x="422" y="571"/>
                    <a:pt x="423" y="572"/>
                    <a:pt x="425" y="572"/>
                  </a:cubicBezTo>
                  <a:cubicBezTo>
                    <a:pt x="425" y="571"/>
                    <a:pt x="425" y="570"/>
                    <a:pt x="425" y="568"/>
                  </a:cubicBezTo>
                  <a:cubicBezTo>
                    <a:pt x="422" y="568"/>
                    <a:pt x="422" y="569"/>
                    <a:pt x="420" y="570"/>
                  </a:cubicBezTo>
                  <a:cubicBezTo>
                    <a:pt x="420" y="567"/>
                    <a:pt x="417" y="571"/>
                    <a:pt x="417" y="568"/>
                  </a:cubicBezTo>
                  <a:cubicBezTo>
                    <a:pt x="418" y="568"/>
                    <a:pt x="420" y="569"/>
                    <a:pt x="419" y="567"/>
                  </a:cubicBezTo>
                  <a:cubicBezTo>
                    <a:pt x="402" y="567"/>
                    <a:pt x="393" y="575"/>
                    <a:pt x="384" y="583"/>
                  </a:cubicBezTo>
                  <a:cubicBezTo>
                    <a:pt x="385" y="585"/>
                    <a:pt x="386" y="585"/>
                    <a:pt x="384" y="587"/>
                  </a:cubicBezTo>
                  <a:cubicBezTo>
                    <a:pt x="383" y="587"/>
                    <a:pt x="384" y="585"/>
                    <a:pt x="383" y="585"/>
                  </a:cubicBezTo>
                  <a:cubicBezTo>
                    <a:pt x="381" y="588"/>
                    <a:pt x="379" y="587"/>
                    <a:pt x="376" y="589"/>
                  </a:cubicBezTo>
                  <a:cubicBezTo>
                    <a:pt x="375" y="590"/>
                    <a:pt x="378" y="591"/>
                    <a:pt x="375" y="592"/>
                  </a:cubicBezTo>
                  <a:cubicBezTo>
                    <a:pt x="374" y="592"/>
                    <a:pt x="374" y="592"/>
                    <a:pt x="373" y="591"/>
                  </a:cubicBezTo>
                  <a:cubicBezTo>
                    <a:pt x="375" y="591"/>
                    <a:pt x="375" y="590"/>
                    <a:pt x="375" y="589"/>
                  </a:cubicBezTo>
                  <a:cubicBezTo>
                    <a:pt x="372" y="591"/>
                    <a:pt x="367" y="591"/>
                    <a:pt x="365" y="593"/>
                  </a:cubicBezTo>
                  <a:cubicBezTo>
                    <a:pt x="367" y="596"/>
                    <a:pt x="365" y="600"/>
                    <a:pt x="363" y="599"/>
                  </a:cubicBezTo>
                  <a:cubicBezTo>
                    <a:pt x="363" y="596"/>
                    <a:pt x="362" y="597"/>
                    <a:pt x="363" y="595"/>
                  </a:cubicBezTo>
                  <a:cubicBezTo>
                    <a:pt x="354" y="590"/>
                    <a:pt x="347" y="598"/>
                    <a:pt x="340" y="595"/>
                  </a:cubicBezTo>
                  <a:cubicBezTo>
                    <a:pt x="336" y="596"/>
                    <a:pt x="335" y="601"/>
                    <a:pt x="333" y="604"/>
                  </a:cubicBezTo>
                  <a:cubicBezTo>
                    <a:pt x="331" y="604"/>
                    <a:pt x="328" y="604"/>
                    <a:pt x="326" y="606"/>
                  </a:cubicBezTo>
                  <a:cubicBezTo>
                    <a:pt x="324" y="613"/>
                    <a:pt x="333" y="617"/>
                    <a:pt x="340" y="614"/>
                  </a:cubicBezTo>
                  <a:cubicBezTo>
                    <a:pt x="341" y="607"/>
                    <a:pt x="353" y="608"/>
                    <a:pt x="357" y="612"/>
                  </a:cubicBezTo>
                  <a:cubicBezTo>
                    <a:pt x="358" y="610"/>
                    <a:pt x="360" y="610"/>
                    <a:pt x="362" y="611"/>
                  </a:cubicBezTo>
                  <a:cubicBezTo>
                    <a:pt x="362" y="609"/>
                    <a:pt x="361" y="607"/>
                    <a:pt x="363" y="607"/>
                  </a:cubicBezTo>
                  <a:cubicBezTo>
                    <a:pt x="364" y="610"/>
                    <a:pt x="366" y="611"/>
                    <a:pt x="370" y="612"/>
                  </a:cubicBezTo>
                  <a:cubicBezTo>
                    <a:pt x="369" y="609"/>
                    <a:pt x="368" y="608"/>
                    <a:pt x="367" y="606"/>
                  </a:cubicBezTo>
                  <a:cubicBezTo>
                    <a:pt x="366" y="606"/>
                    <a:pt x="363" y="607"/>
                    <a:pt x="363" y="605"/>
                  </a:cubicBezTo>
                  <a:cubicBezTo>
                    <a:pt x="366" y="605"/>
                    <a:pt x="370" y="603"/>
                    <a:pt x="372" y="600"/>
                  </a:cubicBezTo>
                  <a:cubicBezTo>
                    <a:pt x="372" y="598"/>
                    <a:pt x="369" y="598"/>
                    <a:pt x="368" y="596"/>
                  </a:cubicBezTo>
                  <a:cubicBezTo>
                    <a:pt x="369" y="595"/>
                    <a:pt x="370" y="595"/>
                    <a:pt x="372" y="595"/>
                  </a:cubicBezTo>
                  <a:cubicBezTo>
                    <a:pt x="373" y="598"/>
                    <a:pt x="372" y="600"/>
                    <a:pt x="374" y="603"/>
                  </a:cubicBezTo>
                  <a:cubicBezTo>
                    <a:pt x="377" y="603"/>
                    <a:pt x="378" y="602"/>
                    <a:pt x="380" y="601"/>
                  </a:cubicBezTo>
                  <a:cubicBezTo>
                    <a:pt x="381" y="601"/>
                    <a:pt x="380" y="603"/>
                    <a:pt x="382" y="603"/>
                  </a:cubicBezTo>
                  <a:cubicBezTo>
                    <a:pt x="381" y="598"/>
                    <a:pt x="384" y="594"/>
                    <a:pt x="381" y="591"/>
                  </a:cubicBezTo>
                  <a:cubicBezTo>
                    <a:pt x="381" y="591"/>
                    <a:pt x="381" y="590"/>
                    <a:pt x="382" y="590"/>
                  </a:cubicBezTo>
                  <a:cubicBezTo>
                    <a:pt x="385" y="591"/>
                    <a:pt x="384" y="596"/>
                    <a:pt x="383" y="597"/>
                  </a:cubicBezTo>
                  <a:cubicBezTo>
                    <a:pt x="383" y="600"/>
                    <a:pt x="387" y="601"/>
                    <a:pt x="390" y="601"/>
                  </a:cubicBezTo>
                  <a:cubicBezTo>
                    <a:pt x="391" y="601"/>
                    <a:pt x="389" y="597"/>
                    <a:pt x="391" y="597"/>
                  </a:cubicBezTo>
                  <a:cubicBezTo>
                    <a:pt x="390" y="599"/>
                    <a:pt x="393" y="600"/>
                    <a:pt x="394" y="600"/>
                  </a:cubicBezTo>
                  <a:cubicBezTo>
                    <a:pt x="394" y="599"/>
                    <a:pt x="396" y="600"/>
                    <a:pt x="396" y="599"/>
                  </a:cubicBezTo>
                  <a:cubicBezTo>
                    <a:pt x="397" y="596"/>
                    <a:pt x="395" y="596"/>
                    <a:pt x="395" y="594"/>
                  </a:cubicBezTo>
                  <a:cubicBezTo>
                    <a:pt x="396" y="594"/>
                    <a:pt x="396" y="596"/>
                    <a:pt x="398" y="596"/>
                  </a:cubicBezTo>
                  <a:cubicBezTo>
                    <a:pt x="398" y="593"/>
                    <a:pt x="402" y="593"/>
                    <a:pt x="404" y="589"/>
                  </a:cubicBezTo>
                  <a:cubicBezTo>
                    <a:pt x="406" y="585"/>
                    <a:pt x="405" y="578"/>
                    <a:pt x="411" y="582"/>
                  </a:cubicBezTo>
                  <a:cubicBezTo>
                    <a:pt x="409" y="585"/>
                    <a:pt x="407" y="587"/>
                    <a:pt x="406" y="591"/>
                  </a:cubicBezTo>
                  <a:cubicBezTo>
                    <a:pt x="410" y="594"/>
                    <a:pt x="418" y="592"/>
                    <a:pt x="421" y="588"/>
                  </a:cubicBezTo>
                  <a:cubicBezTo>
                    <a:pt x="420" y="589"/>
                    <a:pt x="422" y="589"/>
                    <a:pt x="422" y="590"/>
                  </a:cubicBezTo>
                  <a:cubicBezTo>
                    <a:pt x="424" y="590"/>
                    <a:pt x="424" y="591"/>
                    <a:pt x="426" y="591"/>
                  </a:cubicBezTo>
                  <a:cubicBezTo>
                    <a:pt x="427" y="590"/>
                    <a:pt x="425" y="587"/>
                    <a:pt x="427" y="587"/>
                  </a:cubicBezTo>
                  <a:cubicBezTo>
                    <a:pt x="428" y="587"/>
                    <a:pt x="427" y="591"/>
                    <a:pt x="429" y="590"/>
                  </a:cubicBezTo>
                  <a:cubicBezTo>
                    <a:pt x="430" y="584"/>
                    <a:pt x="440" y="586"/>
                    <a:pt x="441" y="581"/>
                  </a:cubicBezTo>
                  <a:cubicBezTo>
                    <a:pt x="443" y="581"/>
                    <a:pt x="445" y="580"/>
                    <a:pt x="446" y="579"/>
                  </a:cubicBezTo>
                  <a:cubicBezTo>
                    <a:pt x="447" y="579"/>
                    <a:pt x="448" y="579"/>
                    <a:pt x="449" y="580"/>
                  </a:cubicBezTo>
                  <a:cubicBezTo>
                    <a:pt x="447" y="584"/>
                    <a:pt x="447" y="586"/>
                    <a:pt x="445" y="589"/>
                  </a:cubicBezTo>
                  <a:cubicBezTo>
                    <a:pt x="446" y="589"/>
                    <a:pt x="448" y="589"/>
                    <a:pt x="449" y="590"/>
                  </a:cubicBezTo>
                  <a:cubicBezTo>
                    <a:pt x="450" y="586"/>
                    <a:pt x="452" y="585"/>
                    <a:pt x="452" y="581"/>
                  </a:cubicBezTo>
                  <a:cubicBezTo>
                    <a:pt x="453" y="581"/>
                    <a:pt x="453" y="583"/>
                    <a:pt x="454" y="582"/>
                  </a:cubicBezTo>
                  <a:cubicBezTo>
                    <a:pt x="454" y="581"/>
                    <a:pt x="455" y="580"/>
                    <a:pt x="456" y="579"/>
                  </a:cubicBezTo>
                  <a:cubicBezTo>
                    <a:pt x="459" y="580"/>
                    <a:pt x="461" y="577"/>
                    <a:pt x="464" y="580"/>
                  </a:cubicBezTo>
                  <a:cubicBezTo>
                    <a:pt x="464" y="578"/>
                    <a:pt x="466" y="579"/>
                    <a:pt x="467" y="576"/>
                  </a:cubicBezTo>
                  <a:cubicBezTo>
                    <a:pt x="468" y="576"/>
                    <a:pt x="468" y="578"/>
                    <a:pt x="470" y="578"/>
                  </a:cubicBezTo>
                  <a:cubicBezTo>
                    <a:pt x="472" y="578"/>
                    <a:pt x="471" y="575"/>
                    <a:pt x="472" y="574"/>
                  </a:cubicBezTo>
                  <a:cubicBezTo>
                    <a:pt x="473" y="575"/>
                    <a:pt x="473" y="578"/>
                    <a:pt x="475" y="577"/>
                  </a:cubicBezTo>
                  <a:cubicBezTo>
                    <a:pt x="475" y="575"/>
                    <a:pt x="475" y="577"/>
                    <a:pt x="476" y="577"/>
                  </a:cubicBezTo>
                  <a:cubicBezTo>
                    <a:pt x="476" y="571"/>
                    <a:pt x="483" y="572"/>
                    <a:pt x="484" y="567"/>
                  </a:cubicBezTo>
                  <a:cubicBezTo>
                    <a:pt x="481" y="567"/>
                    <a:pt x="482" y="569"/>
                    <a:pt x="480" y="569"/>
                  </a:cubicBezTo>
                  <a:cubicBezTo>
                    <a:pt x="480" y="567"/>
                    <a:pt x="483" y="568"/>
                    <a:pt x="482" y="565"/>
                  </a:cubicBezTo>
                  <a:cubicBezTo>
                    <a:pt x="480" y="564"/>
                    <a:pt x="478" y="565"/>
                    <a:pt x="476" y="563"/>
                  </a:cubicBezTo>
                  <a:cubicBezTo>
                    <a:pt x="478" y="562"/>
                    <a:pt x="478" y="560"/>
                    <a:pt x="480" y="559"/>
                  </a:cubicBezTo>
                  <a:cubicBezTo>
                    <a:pt x="482" y="559"/>
                    <a:pt x="482" y="561"/>
                    <a:pt x="484" y="560"/>
                  </a:cubicBezTo>
                  <a:cubicBezTo>
                    <a:pt x="486" y="558"/>
                    <a:pt x="489" y="559"/>
                    <a:pt x="491" y="559"/>
                  </a:cubicBezTo>
                  <a:cubicBezTo>
                    <a:pt x="492" y="558"/>
                    <a:pt x="491" y="556"/>
                    <a:pt x="491" y="554"/>
                  </a:cubicBezTo>
                  <a:cubicBezTo>
                    <a:pt x="490" y="554"/>
                    <a:pt x="489" y="555"/>
                    <a:pt x="489" y="554"/>
                  </a:cubicBezTo>
                  <a:cubicBezTo>
                    <a:pt x="489" y="553"/>
                    <a:pt x="492" y="553"/>
                    <a:pt x="493" y="552"/>
                  </a:cubicBezTo>
                  <a:cubicBezTo>
                    <a:pt x="492" y="553"/>
                    <a:pt x="494" y="553"/>
                    <a:pt x="494" y="554"/>
                  </a:cubicBezTo>
                  <a:cubicBezTo>
                    <a:pt x="497" y="554"/>
                    <a:pt x="496" y="554"/>
                    <a:pt x="499" y="554"/>
                  </a:cubicBezTo>
                  <a:cubicBezTo>
                    <a:pt x="500" y="552"/>
                    <a:pt x="498" y="552"/>
                    <a:pt x="498" y="550"/>
                  </a:cubicBezTo>
                  <a:cubicBezTo>
                    <a:pt x="499" y="549"/>
                    <a:pt x="499" y="550"/>
                    <a:pt x="501" y="549"/>
                  </a:cubicBezTo>
                  <a:cubicBezTo>
                    <a:pt x="501" y="547"/>
                    <a:pt x="499" y="546"/>
                    <a:pt x="501" y="545"/>
                  </a:cubicBezTo>
                  <a:cubicBezTo>
                    <a:pt x="502" y="547"/>
                    <a:pt x="503" y="549"/>
                    <a:pt x="506" y="550"/>
                  </a:cubicBezTo>
                  <a:cubicBezTo>
                    <a:pt x="507" y="547"/>
                    <a:pt x="510" y="545"/>
                    <a:pt x="512" y="543"/>
                  </a:cubicBezTo>
                  <a:cubicBezTo>
                    <a:pt x="512" y="545"/>
                    <a:pt x="512" y="546"/>
                    <a:pt x="514" y="545"/>
                  </a:cubicBezTo>
                  <a:cubicBezTo>
                    <a:pt x="514" y="544"/>
                    <a:pt x="515" y="542"/>
                    <a:pt x="516" y="541"/>
                  </a:cubicBezTo>
                  <a:cubicBezTo>
                    <a:pt x="516" y="542"/>
                    <a:pt x="518" y="542"/>
                    <a:pt x="520" y="543"/>
                  </a:cubicBezTo>
                  <a:cubicBezTo>
                    <a:pt x="520" y="539"/>
                    <a:pt x="522" y="538"/>
                    <a:pt x="524" y="537"/>
                  </a:cubicBezTo>
                  <a:cubicBezTo>
                    <a:pt x="525" y="535"/>
                    <a:pt x="524" y="534"/>
                    <a:pt x="523" y="533"/>
                  </a:cubicBezTo>
                  <a:cubicBezTo>
                    <a:pt x="526" y="533"/>
                    <a:pt x="525" y="531"/>
                    <a:pt x="525" y="529"/>
                  </a:cubicBezTo>
                  <a:cubicBezTo>
                    <a:pt x="524" y="529"/>
                    <a:pt x="522" y="531"/>
                    <a:pt x="522" y="529"/>
                  </a:cubicBezTo>
                  <a:cubicBezTo>
                    <a:pt x="525" y="528"/>
                    <a:pt x="526" y="526"/>
                    <a:pt x="529" y="525"/>
                  </a:cubicBezTo>
                  <a:cubicBezTo>
                    <a:pt x="529" y="527"/>
                    <a:pt x="530" y="527"/>
                    <a:pt x="532" y="527"/>
                  </a:cubicBezTo>
                  <a:cubicBezTo>
                    <a:pt x="532" y="524"/>
                    <a:pt x="531" y="525"/>
                    <a:pt x="532" y="522"/>
                  </a:cubicBezTo>
                  <a:cubicBezTo>
                    <a:pt x="534" y="524"/>
                    <a:pt x="536" y="522"/>
                    <a:pt x="538" y="523"/>
                  </a:cubicBezTo>
                  <a:cubicBezTo>
                    <a:pt x="538" y="521"/>
                    <a:pt x="538" y="518"/>
                    <a:pt x="541" y="519"/>
                  </a:cubicBezTo>
                  <a:cubicBezTo>
                    <a:pt x="542" y="517"/>
                    <a:pt x="540" y="517"/>
                    <a:pt x="541" y="514"/>
                  </a:cubicBezTo>
                  <a:cubicBezTo>
                    <a:pt x="543" y="516"/>
                    <a:pt x="544" y="517"/>
                    <a:pt x="546" y="518"/>
                  </a:cubicBezTo>
                  <a:cubicBezTo>
                    <a:pt x="547" y="515"/>
                    <a:pt x="549" y="512"/>
                    <a:pt x="553" y="512"/>
                  </a:cubicBezTo>
                  <a:cubicBezTo>
                    <a:pt x="552" y="510"/>
                    <a:pt x="553" y="509"/>
                    <a:pt x="554" y="507"/>
                  </a:cubicBezTo>
                  <a:cubicBezTo>
                    <a:pt x="556" y="508"/>
                    <a:pt x="559" y="510"/>
                    <a:pt x="560" y="507"/>
                  </a:cubicBezTo>
                  <a:cubicBezTo>
                    <a:pt x="561" y="507"/>
                    <a:pt x="561" y="508"/>
                    <a:pt x="562" y="509"/>
                  </a:cubicBezTo>
                  <a:cubicBezTo>
                    <a:pt x="563" y="508"/>
                    <a:pt x="563" y="506"/>
                    <a:pt x="564" y="505"/>
                  </a:cubicBezTo>
                  <a:cubicBezTo>
                    <a:pt x="565" y="508"/>
                    <a:pt x="565" y="504"/>
                    <a:pt x="566" y="504"/>
                  </a:cubicBezTo>
                  <a:cubicBezTo>
                    <a:pt x="565" y="505"/>
                    <a:pt x="566" y="506"/>
                    <a:pt x="568" y="506"/>
                  </a:cubicBezTo>
                  <a:cubicBezTo>
                    <a:pt x="570" y="504"/>
                    <a:pt x="570" y="502"/>
                    <a:pt x="572" y="499"/>
                  </a:cubicBezTo>
                  <a:cubicBezTo>
                    <a:pt x="573" y="498"/>
                    <a:pt x="572" y="497"/>
                    <a:pt x="571" y="496"/>
                  </a:cubicBezTo>
                  <a:cubicBezTo>
                    <a:pt x="573" y="497"/>
                    <a:pt x="575" y="496"/>
                    <a:pt x="575" y="495"/>
                  </a:cubicBezTo>
                  <a:cubicBezTo>
                    <a:pt x="575" y="493"/>
                    <a:pt x="573" y="493"/>
                    <a:pt x="574" y="491"/>
                  </a:cubicBezTo>
                  <a:cubicBezTo>
                    <a:pt x="578" y="492"/>
                    <a:pt x="577" y="488"/>
                    <a:pt x="578" y="487"/>
                  </a:cubicBezTo>
                  <a:cubicBezTo>
                    <a:pt x="583" y="488"/>
                    <a:pt x="588" y="483"/>
                    <a:pt x="589" y="479"/>
                  </a:cubicBezTo>
                  <a:cubicBezTo>
                    <a:pt x="589" y="479"/>
                    <a:pt x="590" y="479"/>
                    <a:pt x="591" y="479"/>
                  </a:cubicBezTo>
                  <a:cubicBezTo>
                    <a:pt x="590" y="472"/>
                    <a:pt x="584" y="474"/>
                    <a:pt x="583" y="468"/>
                  </a:cubicBezTo>
                  <a:cubicBezTo>
                    <a:pt x="578" y="470"/>
                    <a:pt x="575" y="466"/>
                    <a:pt x="573" y="470"/>
                  </a:cubicBezTo>
                  <a:cubicBezTo>
                    <a:pt x="572" y="465"/>
                    <a:pt x="575" y="464"/>
                    <a:pt x="575" y="460"/>
                  </a:cubicBezTo>
                  <a:cubicBezTo>
                    <a:pt x="579" y="460"/>
                    <a:pt x="577" y="455"/>
                    <a:pt x="583" y="456"/>
                  </a:cubicBezTo>
                  <a:cubicBezTo>
                    <a:pt x="583" y="454"/>
                    <a:pt x="583" y="453"/>
                    <a:pt x="583" y="451"/>
                  </a:cubicBezTo>
                  <a:cubicBezTo>
                    <a:pt x="584" y="451"/>
                    <a:pt x="585" y="451"/>
                    <a:pt x="586" y="451"/>
                  </a:cubicBezTo>
                  <a:cubicBezTo>
                    <a:pt x="587" y="450"/>
                    <a:pt x="586" y="448"/>
                    <a:pt x="588" y="448"/>
                  </a:cubicBezTo>
                  <a:cubicBezTo>
                    <a:pt x="593" y="451"/>
                    <a:pt x="597" y="446"/>
                    <a:pt x="598" y="441"/>
                  </a:cubicBezTo>
                  <a:cubicBezTo>
                    <a:pt x="597" y="441"/>
                    <a:pt x="597" y="440"/>
                    <a:pt x="596" y="440"/>
                  </a:cubicBezTo>
                  <a:cubicBezTo>
                    <a:pt x="604" y="443"/>
                    <a:pt x="608" y="430"/>
                    <a:pt x="603" y="427"/>
                  </a:cubicBezTo>
                  <a:cubicBezTo>
                    <a:pt x="604" y="427"/>
                    <a:pt x="604" y="428"/>
                    <a:pt x="606" y="427"/>
                  </a:cubicBezTo>
                  <a:cubicBezTo>
                    <a:pt x="608" y="425"/>
                    <a:pt x="610" y="423"/>
                    <a:pt x="613" y="421"/>
                  </a:cubicBezTo>
                  <a:cubicBezTo>
                    <a:pt x="613" y="419"/>
                    <a:pt x="610" y="420"/>
                    <a:pt x="611" y="417"/>
                  </a:cubicBezTo>
                  <a:cubicBezTo>
                    <a:pt x="615" y="415"/>
                    <a:pt x="616" y="407"/>
                    <a:pt x="623" y="409"/>
                  </a:cubicBezTo>
                  <a:cubicBezTo>
                    <a:pt x="623" y="406"/>
                    <a:pt x="622" y="405"/>
                    <a:pt x="621" y="403"/>
                  </a:cubicBezTo>
                  <a:cubicBezTo>
                    <a:pt x="624" y="400"/>
                    <a:pt x="627" y="397"/>
                    <a:pt x="633" y="397"/>
                  </a:cubicBezTo>
                  <a:cubicBezTo>
                    <a:pt x="635" y="392"/>
                    <a:pt x="642" y="386"/>
                    <a:pt x="646" y="389"/>
                  </a:cubicBezTo>
                  <a:cubicBezTo>
                    <a:pt x="649" y="389"/>
                    <a:pt x="653" y="388"/>
                    <a:pt x="655" y="390"/>
                  </a:cubicBezTo>
                  <a:cubicBezTo>
                    <a:pt x="653" y="389"/>
                    <a:pt x="653" y="391"/>
                    <a:pt x="652" y="392"/>
                  </a:cubicBezTo>
                  <a:cubicBezTo>
                    <a:pt x="654" y="395"/>
                    <a:pt x="657" y="396"/>
                    <a:pt x="659" y="399"/>
                  </a:cubicBezTo>
                  <a:cubicBezTo>
                    <a:pt x="655" y="400"/>
                    <a:pt x="649" y="402"/>
                    <a:pt x="647" y="396"/>
                  </a:cubicBezTo>
                  <a:cubicBezTo>
                    <a:pt x="640" y="400"/>
                    <a:pt x="635" y="406"/>
                    <a:pt x="627" y="408"/>
                  </a:cubicBezTo>
                  <a:cubicBezTo>
                    <a:pt x="634" y="422"/>
                    <a:pt x="620" y="432"/>
                    <a:pt x="617" y="444"/>
                  </a:cubicBezTo>
                  <a:cubicBezTo>
                    <a:pt x="619" y="448"/>
                    <a:pt x="623" y="450"/>
                    <a:pt x="627" y="451"/>
                  </a:cubicBezTo>
                  <a:cubicBezTo>
                    <a:pt x="628" y="450"/>
                    <a:pt x="626" y="450"/>
                    <a:pt x="626" y="449"/>
                  </a:cubicBezTo>
                  <a:cubicBezTo>
                    <a:pt x="629" y="448"/>
                    <a:pt x="633" y="445"/>
                    <a:pt x="634" y="444"/>
                  </a:cubicBezTo>
                  <a:cubicBezTo>
                    <a:pt x="632" y="449"/>
                    <a:pt x="627" y="451"/>
                    <a:pt x="625" y="455"/>
                  </a:cubicBezTo>
                  <a:cubicBezTo>
                    <a:pt x="619" y="454"/>
                    <a:pt x="615" y="459"/>
                    <a:pt x="615" y="464"/>
                  </a:cubicBezTo>
                  <a:cubicBezTo>
                    <a:pt x="617" y="465"/>
                    <a:pt x="618" y="467"/>
                    <a:pt x="621" y="468"/>
                  </a:cubicBezTo>
                  <a:cubicBezTo>
                    <a:pt x="622" y="468"/>
                    <a:pt x="623" y="468"/>
                    <a:pt x="624" y="468"/>
                  </a:cubicBezTo>
                  <a:cubicBezTo>
                    <a:pt x="624" y="466"/>
                    <a:pt x="626" y="467"/>
                    <a:pt x="627" y="465"/>
                  </a:cubicBezTo>
                  <a:cubicBezTo>
                    <a:pt x="628" y="466"/>
                    <a:pt x="630" y="466"/>
                    <a:pt x="632" y="466"/>
                  </a:cubicBezTo>
                  <a:cubicBezTo>
                    <a:pt x="633" y="466"/>
                    <a:pt x="633" y="464"/>
                    <a:pt x="634" y="464"/>
                  </a:cubicBezTo>
                  <a:cubicBezTo>
                    <a:pt x="633" y="465"/>
                    <a:pt x="633" y="466"/>
                    <a:pt x="636" y="467"/>
                  </a:cubicBezTo>
                  <a:cubicBezTo>
                    <a:pt x="638" y="464"/>
                    <a:pt x="638" y="458"/>
                    <a:pt x="643" y="458"/>
                  </a:cubicBezTo>
                  <a:cubicBezTo>
                    <a:pt x="643" y="458"/>
                    <a:pt x="643" y="456"/>
                    <a:pt x="644" y="456"/>
                  </a:cubicBezTo>
                  <a:cubicBezTo>
                    <a:pt x="649" y="458"/>
                    <a:pt x="656" y="451"/>
                    <a:pt x="655" y="444"/>
                  </a:cubicBezTo>
                  <a:cubicBezTo>
                    <a:pt x="657" y="445"/>
                    <a:pt x="657" y="449"/>
                    <a:pt x="660" y="449"/>
                  </a:cubicBezTo>
                  <a:cubicBezTo>
                    <a:pt x="660" y="445"/>
                    <a:pt x="658" y="442"/>
                    <a:pt x="660" y="440"/>
                  </a:cubicBezTo>
                  <a:cubicBezTo>
                    <a:pt x="661" y="442"/>
                    <a:pt x="660" y="446"/>
                    <a:pt x="663" y="446"/>
                  </a:cubicBezTo>
                  <a:cubicBezTo>
                    <a:pt x="662" y="440"/>
                    <a:pt x="662" y="438"/>
                    <a:pt x="666" y="436"/>
                  </a:cubicBezTo>
                  <a:cubicBezTo>
                    <a:pt x="666" y="438"/>
                    <a:pt x="667" y="439"/>
                    <a:pt x="667" y="440"/>
                  </a:cubicBezTo>
                  <a:cubicBezTo>
                    <a:pt x="670" y="440"/>
                    <a:pt x="668" y="436"/>
                    <a:pt x="670" y="436"/>
                  </a:cubicBezTo>
                  <a:cubicBezTo>
                    <a:pt x="673" y="439"/>
                    <a:pt x="677" y="436"/>
                    <a:pt x="680" y="439"/>
                  </a:cubicBezTo>
                  <a:cubicBezTo>
                    <a:pt x="682" y="437"/>
                    <a:pt x="682" y="436"/>
                    <a:pt x="684" y="438"/>
                  </a:cubicBezTo>
                  <a:cubicBezTo>
                    <a:pt x="684" y="435"/>
                    <a:pt x="685" y="434"/>
                    <a:pt x="685" y="431"/>
                  </a:cubicBezTo>
                  <a:cubicBezTo>
                    <a:pt x="688" y="433"/>
                    <a:pt x="690" y="429"/>
                    <a:pt x="691" y="427"/>
                  </a:cubicBezTo>
                  <a:cubicBezTo>
                    <a:pt x="690" y="426"/>
                    <a:pt x="688" y="426"/>
                    <a:pt x="687" y="425"/>
                  </a:cubicBezTo>
                  <a:cubicBezTo>
                    <a:pt x="689" y="423"/>
                    <a:pt x="690" y="421"/>
                    <a:pt x="693" y="420"/>
                  </a:cubicBezTo>
                  <a:cubicBezTo>
                    <a:pt x="693" y="416"/>
                    <a:pt x="691" y="415"/>
                    <a:pt x="690" y="412"/>
                  </a:cubicBezTo>
                  <a:cubicBezTo>
                    <a:pt x="688" y="412"/>
                    <a:pt x="687" y="417"/>
                    <a:pt x="686" y="416"/>
                  </a:cubicBezTo>
                  <a:cubicBezTo>
                    <a:pt x="689" y="413"/>
                    <a:pt x="686" y="410"/>
                    <a:pt x="687" y="406"/>
                  </a:cubicBezTo>
                  <a:cubicBezTo>
                    <a:pt x="685" y="405"/>
                    <a:pt x="685" y="409"/>
                    <a:pt x="685" y="408"/>
                  </a:cubicBezTo>
                  <a:cubicBezTo>
                    <a:pt x="685" y="403"/>
                    <a:pt x="687" y="400"/>
                    <a:pt x="688" y="396"/>
                  </a:cubicBezTo>
                  <a:cubicBezTo>
                    <a:pt x="688" y="400"/>
                    <a:pt x="691" y="396"/>
                    <a:pt x="691" y="397"/>
                  </a:cubicBezTo>
                  <a:cubicBezTo>
                    <a:pt x="689" y="399"/>
                    <a:pt x="688" y="402"/>
                    <a:pt x="687" y="405"/>
                  </a:cubicBezTo>
                  <a:cubicBezTo>
                    <a:pt x="689" y="406"/>
                    <a:pt x="690" y="406"/>
                    <a:pt x="692" y="407"/>
                  </a:cubicBezTo>
                  <a:cubicBezTo>
                    <a:pt x="692" y="404"/>
                    <a:pt x="693" y="405"/>
                    <a:pt x="696" y="405"/>
                  </a:cubicBezTo>
                  <a:cubicBezTo>
                    <a:pt x="697" y="404"/>
                    <a:pt x="695" y="402"/>
                    <a:pt x="696" y="402"/>
                  </a:cubicBezTo>
                  <a:cubicBezTo>
                    <a:pt x="697" y="403"/>
                    <a:pt x="697" y="404"/>
                    <a:pt x="699" y="404"/>
                  </a:cubicBezTo>
                  <a:cubicBezTo>
                    <a:pt x="699" y="403"/>
                    <a:pt x="698" y="402"/>
                    <a:pt x="699" y="401"/>
                  </a:cubicBezTo>
                  <a:cubicBezTo>
                    <a:pt x="700" y="402"/>
                    <a:pt x="701" y="402"/>
                    <a:pt x="703" y="403"/>
                  </a:cubicBezTo>
                  <a:cubicBezTo>
                    <a:pt x="704" y="399"/>
                    <a:pt x="707" y="401"/>
                    <a:pt x="708" y="397"/>
                  </a:cubicBezTo>
                  <a:cubicBezTo>
                    <a:pt x="707" y="399"/>
                    <a:pt x="708" y="399"/>
                    <a:pt x="709" y="400"/>
                  </a:cubicBezTo>
                  <a:cubicBezTo>
                    <a:pt x="712" y="400"/>
                    <a:pt x="712" y="396"/>
                    <a:pt x="715" y="395"/>
                  </a:cubicBezTo>
                  <a:cubicBezTo>
                    <a:pt x="714" y="397"/>
                    <a:pt x="713" y="398"/>
                    <a:pt x="713" y="399"/>
                  </a:cubicBezTo>
                  <a:cubicBezTo>
                    <a:pt x="714" y="401"/>
                    <a:pt x="716" y="404"/>
                    <a:pt x="718" y="405"/>
                  </a:cubicBezTo>
                  <a:cubicBezTo>
                    <a:pt x="717" y="405"/>
                    <a:pt x="716" y="406"/>
                    <a:pt x="715" y="406"/>
                  </a:cubicBezTo>
                  <a:cubicBezTo>
                    <a:pt x="716" y="412"/>
                    <a:pt x="722" y="408"/>
                    <a:pt x="725" y="407"/>
                  </a:cubicBezTo>
                  <a:cubicBezTo>
                    <a:pt x="725" y="409"/>
                    <a:pt x="721" y="409"/>
                    <a:pt x="723" y="411"/>
                  </a:cubicBezTo>
                  <a:cubicBezTo>
                    <a:pt x="726" y="411"/>
                    <a:pt x="727" y="409"/>
                    <a:pt x="729" y="411"/>
                  </a:cubicBezTo>
                  <a:cubicBezTo>
                    <a:pt x="725" y="413"/>
                    <a:pt x="722" y="417"/>
                    <a:pt x="717" y="415"/>
                  </a:cubicBezTo>
                  <a:cubicBezTo>
                    <a:pt x="716" y="417"/>
                    <a:pt x="715" y="418"/>
                    <a:pt x="715" y="421"/>
                  </a:cubicBezTo>
                  <a:cubicBezTo>
                    <a:pt x="714" y="422"/>
                    <a:pt x="717" y="421"/>
                    <a:pt x="717" y="423"/>
                  </a:cubicBezTo>
                  <a:cubicBezTo>
                    <a:pt x="716" y="423"/>
                    <a:pt x="715" y="424"/>
                    <a:pt x="716" y="425"/>
                  </a:cubicBezTo>
                  <a:cubicBezTo>
                    <a:pt x="716" y="425"/>
                    <a:pt x="716" y="425"/>
                    <a:pt x="717" y="426"/>
                  </a:cubicBezTo>
                  <a:cubicBezTo>
                    <a:pt x="721" y="424"/>
                    <a:pt x="723" y="421"/>
                    <a:pt x="727" y="420"/>
                  </a:cubicBezTo>
                  <a:cubicBezTo>
                    <a:pt x="728" y="418"/>
                    <a:pt x="727" y="418"/>
                    <a:pt x="727" y="416"/>
                  </a:cubicBezTo>
                  <a:cubicBezTo>
                    <a:pt x="729" y="416"/>
                    <a:pt x="728" y="415"/>
                    <a:pt x="730" y="415"/>
                  </a:cubicBezTo>
                  <a:cubicBezTo>
                    <a:pt x="728" y="416"/>
                    <a:pt x="729" y="416"/>
                    <a:pt x="730" y="417"/>
                  </a:cubicBezTo>
                  <a:cubicBezTo>
                    <a:pt x="736" y="414"/>
                    <a:pt x="737" y="420"/>
                    <a:pt x="742" y="420"/>
                  </a:cubicBezTo>
                  <a:cubicBezTo>
                    <a:pt x="745" y="418"/>
                    <a:pt x="749" y="416"/>
                    <a:pt x="750" y="411"/>
                  </a:cubicBezTo>
                  <a:cubicBezTo>
                    <a:pt x="751" y="415"/>
                    <a:pt x="749" y="417"/>
                    <a:pt x="748" y="421"/>
                  </a:cubicBezTo>
                  <a:cubicBezTo>
                    <a:pt x="750" y="422"/>
                    <a:pt x="751" y="422"/>
                    <a:pt x="754" y="423"/>
                  </a:cubicBezTo>
                  <a:cubicBezTo>
                    <a:pt x="753" y="423"/>
                    <a:pt x="753" y="424"/>
                    <a:pt x="754" y="425"/>
                  </a:cubicBezTo>
                  <a:cubicBezTo>
                    <a:pt x="756" y="426"/>
                    <a:pt x="759" y="426"/>
                    <a:pt x="762" y="425"/>
                  </a:cubicBezTo>
                  <a:cubicBezTo>
                    <a:pt x="760" y="427"/>
                    <a:pt x="765" y="427"/>
                    <a:pt x="766" y="429"/>
                  </a:cubicBezTo>
                  <a:cubicBezTo>
                    <a:pt x="765" y="430"/>
                    <a:pt x="762" y="428"/>
                    <a:pt x="762" y="431"/>
                  </a:cubicBezTo>
                  <a:cubicBezTo>
                    <a:pt x="765" y="430"/>
                    <a:pt x="767" y="431"/>
                    <a:pt x="770" y="432"/>
                  </a:cubicBezTo>
                  <a:cubicBezTo>
                    <a:pt x="779" y="428"/>
                    <a:pt x="790" y="425"/>
                    <a:pt x="800" y="426"/>
                  </a:cubicBezTo>
                  <a:cubicBezTo>
                    <a:pt x="809" y="426"/>
                    <a:pt x="814" y="431"/>
                    <a:pt x="818" y="425"/>
                  </a:cubicBezTo>
                  <a:cubicBezTo>
                    <a:pt x="818" y="422"/>
                    <a:pt x="815" y="423"/>
                    <a:pt x="816" y="421"/>
                  </a:cubicBezTo>
                  <a:cubicBezTo>
                    <a:pt x="817" y="422"/>
                    <a:pt x="819" y="424"/>
                    <a:pt x="819" y="427"/>
                  </a:cubicBezTo>
                  <a:cubicBezTo>
                    <a:pt x="817" y="427"/>
                    <a:pt x="816" y="428"/>
                    <a:pt x="815" y="430"/>
                  </a:cubicBezTo>
                  <a:cubicBezTo>
                    <a:pt x="818" y="431"/>
                    <a:pt x="823" y="434"/>
                    <a:pt x="828" y="435"/>
                  </a:cubicBezTo>
                  <a:cubicBezTo>
                    <a:pt x="837" y="437"/>
                    <a:pt x="843" y="432"/>
                    <a:pt x="848" y="428"/>
                  </a:cubicBezTo>
                  <a:cubicBezTo>
                    <a:pt x="848" y="425"/>
                    <a:pt x="849" y="424"/>
                    <a:pt x="850" y="423"/>
                  </a:cubicBezTo>
                  <a:cubicBezTo>
                    <a:pt x="849" y="427"/>
                    <a:pt x="852" y="429"/>
                    <a:pt x="853" y="432"/>
                  </a:cubicBezTo>
                  <a:cubicBezTo>
                    <a:pt x="852" y="435"/>
                    <a:pt x="851" y="437"/>
                    <a:pt x="848" y="438"/>
                  </a:cubicBezTo>
                  <a:cubicBezTo>
                    <a:pt x="850" y="442"/>
                    <a:pt x="856" y="443"/>
                    <a:pt x="861" y="444"/>
                  </a:cubicBezTo>
                  <a:cubicBezTo>
                    <a:pt x="868" y="447"/>
                    <a:pt x="875" y="452"/>
                    <a:pt x="883" y="452"/>
                  </a:cubicBezTo>
                  <a:cubicBezTo>
                    <a:pt x="884" y="455"/>
                    <a:pt x="888" y="456"/>
                    <a:pt x="889" y="458"/>
                  </a:cubicBezTo>
                  <a:cubicBezTo>
                    <a:pt x="890" y="459"/>
                    <a:pt x="890" y="460"/>
                    <a:pt x="890" y="461"/>
                  </a:cubicBezTo>
                  <a:cubicBezTo>
                    <a:pt x="896" y="466"/>
                    <a:pt x="903" y="470"/>
                    <a:pt x="910" y="473"/>
                  </a:cubicBezTo>
                  <a:cubicBezTo>
                    <a:pt x="911" y="473"/>
                    <a:pt x="910" y="472"/>
                    <a:pt x="912" y="472"/>
                  </a:cubicBezTo>
                  <a:cubicBezTo>
                    <a:pt x="914" y="474"/>
                    <a:pt x="917" y="476"/>
                    <a:pt x="920" y="478"/>
                  </a:cubicBezTo>
                  <a:cubicBezTo>
                    <a:pt x="923" y="476"/>
                    <a:pt x="921" y="475"/>
                    <a:pt x="920" y="473"/>
                  </a:cubicBezTo>
                  <a:cubicBezTo>
                    <a:pt x="924" y="475"/>
                    <a:pt x="928" y="471"/>
                    <a:pt x="931" y="470"/>
                  </a:cubicBezTo>
                  <a:cubicBezTo>
                    <a:pt x="931" y="467"/>
                    <a:pt x="929" y="465"/>
                    <a:pt x="928" y="463"/>
                  </a:cubicBezTo>
                  <a:cubicBezTo>
                    <a:pt x="930" y="464"/>
                    <a:pt x="931" y="463"/>
                    <a:pt x="931" y="462"/>
                  </a:cubicBezTo>
                  <a:cubicBezTo>
                    <a:pt x="934" y="463"/>
                    <a:pt x="931" y="466"/>
                    <a:pt x="932" y="468"/>
                  </a:cubicBezTo>
                  <a:cubicBezTo>
                    <a:pt x="935" y="468"/>
                    <a:pt x="936" y="466"/>
                    <a:pt x="939" y="466"/>
                  </a:cubicBezTo>
                  <a:cubicBezTo>
                    <a:pt x="944" y="467"/>
                    <a:pt x="944" y="472"/>
                    <a:pt x="950" y="472"/>
                  </a:cubicBezTo>
                  <a:cubicBezTo>
                    <a:pt x="951" y="469"/>
                    <a:pt x="951" y="467"/>
                    <a:pt x="950" y="464"/>
                  </a:cubicBezTo>
                  <a:cubicBezTo>
                    <a:pt x="950" y="464"/>
                    <a:pt x="950" y="464"/>
                    <a:pt x="950" y="464"/>
                  </a:cubicBezTo>
                  <a:cubicBezTo>
                    <a:pt x="950" y="464"/>
                    <a:pt x="950" y="464"/>
                    <a:pt x="950" y="464"/>
                  </a:cubicBezTo>
                  <a:cubicBezTo>
                    <a:pt x="951" y="468"/>
                    <a:pt x="956" y="472"/>
                    <a:pt x="957" y="474"/>
                  </a:cubicBezTo>
                  <a:cubicBezTo>
                    <a:pt x="958" y="477"/>
                    <a:pt x="960" y="481"/>
                    <a:pt x="961" y="484"/>
                  </a:cubicBezTo>
                  <a:cubicBezTo>
                    <a:pt x="962" y="492"/>
                    <a:pt x="968" y="495"/>
                    <a:pt x="968" y="503"/>
                  </a:cubicBezTo>
                  <a:cubicBezTo>
                    <a:pt x="965" y="506"/>
                    <a:pt x="970" y="510"/>
                    <a:pt x="969" y="513"/>
                  </a:cubicBezTo>
                  <a:cubicBezTo>
                    <a:pt x="971" y="514"/>
                    <a:pt x="971" y="513"/>
                    <a:pt x="973" y="513"/>
                  </a:cubicBezTo>
                  <a:cubicBezTo>
                    <a:pt x="974" y="507"/>
                    <a:pt x="980" y="505"/>
                    <a:pt x="978" y="499"/>
                  </a:cubicBezTo>
                  <a:cubicBezTo>
                    <a:pt x="979" y="499"/>
                    <a:pt x="979" y="500"/>
                    <a:pt x="981" y="500"/>
                  </a:cubicBezTo>
                  <a:cubicBezTo>
                    <a:pt x="981" y="499"/>
                    <a:pt x="982" y="498"/>
                    <a:pt x="983" y="497"/>
                  </a:cubicBezTo>
                  <a:cubicBezTo>
                    <a:pt x="982" y="495"/>
                    <a:pt x="981" y="494"/>
                    <a:pt x="981" y="493"/>
                  </a:cubicBezTo>
                  <a:cubicBezTo>
                    <a:pt x="982" y="493"/>
                    <a:pt x="982" y="493"/>
                    <a:pt x="982" y="493"/>
                  </a:cubicBezTo>
                  <a:cubicBezTo>
                    <a:pt x="979" y="487"/>
                    <a:pt x="971" y="482"/>
                    <a:pt x="969" y="477"/>
                  </a:cubicBezTo>
                  <a:cubicBezTo>
                    <a:pt x="973" y="479"/>
                    <a:pt x="976" y="487"/>
                    <a:pt x="982" y="489"/>
                  </a:cubicBezTo>
                  <a:cubicBezTo>
                    <a:pt x="980" y="481"/>
                    <a:pt x="971" y="475"/>
                    <a:pt x="969" y="468"/>
                  </a:cubicBezTo>
                  <a:cubicBezTo>
                    <a:pt x="967" y="467"/>
                    <a:pt x="967" y="470"/>
                    <a:pt x="966" y="468"/>
                  </a:cubicBezTo>
                  <a:cubicBezTo>
                    <a:pt x="967" y="468"/>
                    <a:pt x="968" y="467"/>
                    <a:pt x="970" y="467"/>
                  </a:cubicBezTo>
                  <a:cubicBezTo>
                    <a:pt x="971" y="474"/>
                    <a:pt x="978" y="474"/>
                    <a:pt x="981" y="480"/>
                  </a:cubicBezTo>
                  <a:cubicBezTo>
                    <a:pt x="984" y="480"/>
                    <a:pt x="986" y="481"/>
                    <a:pt x="987" y="482"/>
                  </a:cubicBezTo>
                  <a:cubicBezTo>
                    <a:pt x="985" y="483"/>
                    <a:pt x="985" y="481"/>
                    <a:pt x="983" y="482"/>
                  </a:cubicBezTo>
                  <a:cubicBezTo>
                    <a:pt x="982" y="486"/>
                    <a:pt x="984" y="488"/>
                    <a:pt x="987" y="489"/>
                  </a:cubicBezTo>
                  <a:cubicBezTo>
                    <a:pt x="987" y="492"/>
                    <a:pt x="989" y="492"/>
                    <a:pt x="989" y="495"/>
                  </a:cubicBezTo>
                  <a:cubicBezTo>
                    <a:pt x="990" y="496"/>
                    <a:pt x="992" y="495"/>
                    <a:pt x="993" y="496"/>
                  </a:cubicBezTo>
                  <a:cubicBezTo>
                    <a:pt x="992" y="497"/>
                    <a:pt x="990" y="497"/>
                    <a:pt x="989" y="497"/>
                  </a:cubicBezTo>
                  <a:cubicBezTo>
                    <a:pt x="989" y="500"/>
                    <a:pt x="991" y="500"/>
                    <a:pt x="989" y="502"/>
                  </a:cubicBezTo>
                  <a:cubicBezTo>
                    <a:pt x="992" y="502"/>
                    <a:pt x="996" y="506"/>
                    <a:pt x="998" y="502"/>
                  </a:cubicBezTo>
                  <a:cubicBezTo>
                    <a:pt x="998" y="503"/>
                    <a:pt x="998" y="503"/>
                    <a:pt x="998" y="504"/>
                  </a:cubicBezTo>
                  <a:cubicBezTo>
                    <a:pt x="1003" y="504"/>
                    <a:pt x="1006" y="508"/>
                    <a:pt x="1008" y="511"/>
                  </a:cubicBezTo>
                  <a:cubicBezTo>
                    <a:pt x="1010" y="511"/>
                    <a:pt x="1011" y="513"/>
                    <a:pt x="1014" y="513"/>
                  </a:cubicBezTo>
                  <a:cubicBezTo>
                    <a:pt x="1014" y="515"/>
                    <a:pt x="1016" y="516"/>
                    <a:pt x="1014" y="517"/>
                  </a:cubicBezTo>
                  <a:cubicBezTo>
                    <a:pt x="1010" y="513"/>
                    <a:pt x="1005" y="510"/>
                    <a:pt x="1001" y="505"/>
                  </a:cubicBezTo>
                  <a:cubicBezTo>
                    <a:pt x="994" y="508"/>
                    <a:pt x="987" y="504"/>
                    <a:pt x="981" y="507"/>
                  </a:cubicBezTo>
                  <a:cubicBezTo>
                    <a:pt x="981" y="509"/>
                    <a:pt x="981" y="510"/>
                    <a:pt x="981" y="511"/>
                  </a:cubicBezTo>
                  <a:cubicBezTo>
                    <a:pt x="985" y="511"/>
                    <a:pt x="986" y="515"/>
                    <a:pt x="986" y="517"/>
                  </a:cubicBezTo>
                  <a:cubicBezTo>
                    <a:pt x="984" y="515"/>
                    <a:pt x="981" y="514"/>
                    <a:pt x="977" y="514"/>
                  </a:cubicBezTo>
                  <a:cubicBezTo>
                    <a:pt x="973" y="518"/>
                    <a:pt x="976" y="525"/>
                    <a:pt x="981" y="527"/>
                  </a:cubicBezTo>
                  <a:cubicBezTo>
                    <a:pt x="980" y="527"/>
                    <a:pt x="979" y="528"/>
                    <a:pt x="979" y="529"/>
                  </a:cubicBezTo>
                  <a:cubicBezTo>
                    <a:pt x="983" y="529"/>
                    <a:pt x="985" y="531"/>
                    <a:pt x="986" y="533"/>
                  </a:cubicBezTo>
                  <a:cubicBezTo>
                    <a:pt x="985" y="533"/>
                    <a:pt x="984" y="532"/>
                    <a:pt x="983" y="532"/>
                  </a:cubicBezTo>
                  <a:cubicBezTo>
                    <a:pt x="981" y="537"/>
                    <a:pt x="984" y="547"/>
                    <a:pt x="990" y="549"/>
                  </a:cubicBezTo>
                  <a:cubicBezTo>
                    <a:pt x="989" y="546"/>
                    <a:pt x="990" y="546"/>
                    <a:pt x="989" y="544"/>
                  </a:cubicBezTo>
                  <a:cubicBezTo>
                    <a:pt x="990" y="545"/>
                    <a:pt x="990" y="546"/>
                    <a:pt x="992" y="545"/>
                  </a:cubicBezTo>
                  <a:cubicBezTo>
                    <a:pt x="993" y="541"/>
                    <a:pt x="991" y="538"/>
                    <a:pt x="993" y="536"/>
                  </a:cubicBezTo>
                  <a:cubicBezTo>
                    <a:pt x="991" y="532"/>
                    <a:pt x="991" y="532"/>
                    <a:pt x="990" y="526"/>
                  </a:cubicBezTo>
                  <a:cubicBezTo>
                    <a:pt x="991" y="527"/>
                    <a:pt x="991" y="526"/>
                    <a:pt x="993" y="526"/>
                  </a:cubicBezTo>
                  <a:cubicBezTo>
                    <a:pt x="993" y="528"/>
                    <a:pt x="993" y="529"/>
                    <a:pt x="994" y="530"/>
                  </a:cubicBezTo>
                  <a:cubicBezTo>
                    <a:pt x="999" y="531"/>
                    <a:pt x="1000" y="526"/>
                    <a:pt x="1005" y="528"/>
                  </a:cubicBezTo>
                  <a:cubicBezTo>
                    <a:pt x="1006" y="527"/>
                    <a:pt x="1005" y="525"/>
                    <a:pt x="1006" y="524"/>
                  </a:cubicBezTo>
                  <a:cubicBezTo>
                    <a:pt x="1014" y="526"/>
                    <a:pt x="1014" y="519"/>
                    <a:pt x="1019" y="518"/>
                  </a:cubicBezTo>
                  <a:cubicBezTo>
                    <a:pt x="1021" y="521"/>
                    <a:pt x="1019" y="520"/>
                    <a:pt x="1020" y="524"/>
                  </a:cubicBezTo>
                  <a:cubicBezTo>
                    <a:pt x="1018" y="522"/>
                    <a:pt x="1018" y="524"/>
                    <a:pt x="1017" y="525"/>
                  </a:cubicBezTo>
                  <a:cubicBezTo>
                    <a:pt x="1014" y="522"/>
                    <a:pt x="1013" y="525"/>
                    <a:pt x="1009" y="525"/>
                  </a:cubicBezTo>
                  <a:cubicBezTo>
                    <a:pt x="1008" y="526"/>
                    <a:pt x="1007" y="528"/>
                    <a:pt x="1007" y="532"/>
                  </a:cubicBezTo>
                  <a:cubicBezTo>
                    <a:pt x="1010" y="532"/>
                    <a:pt x="1011" y="533"/>
                    <a:pt x="1012" y="534"/>
                  </a:cubicBezTo>
                  <a:cubicBezTo>
                    <a:pt x="1014" y="534"/>
                    <a:pt x="1014" y="533"/>
                    <a:pt x="1016" y="533"/>
                  </a:cubicBezTo>
                  <a:cubicBezTo>
                    <a:pt x="1016" y="536"/>
                    <a:pt x="1017" y="539"/>
                    <a:pt x="1020" y="540"/>
                  </a:cubicBezTo>
                  <a:cubicBezTo>
                    <a:pt x="1020" y="539"/>
                    <a:pt x="1021" y="538"/>
                    <a:pt x="1022" y="538"/>
                  </a:cubicBezTo>
                  <a:cubicBezTo>
                    <a:pt x="1023" y="540"/>
                    <a:pt x="1023" y="541"/>
                    <a:pt x="1025" y="543"/>
                  </a:cubicBezTo>
                  <a:cubicBezTo>
                    <a:pt x="1028" y="543"/>
                    <a:pt x="1030" y="542"/>
                    <a:pt x="1031" y="541"/>
                  </a:cubicBezTo>
                  <a:cubicBezTo>
                    <a:pt x="1032" y="538"/>
                    <a:pt x="1029" y="538"/>
                    <a:pt x="1029" y="536"/>
                  </a:cubicBezTo>
                  <a:cubicBezTo>
                    <a:pt x="1031" y="537"/>
                    <a:pt x="1030" y="534"/>
                    <a:pt x="1031" y="534"/>
                  </a:cubicBezTo>
                  <a:cubicBezTo>
                    <a:pt x="1032" y="540"/>
                    <a:pt x="1033" y="546"/>
                    <a:pt x="1029" y="548"/>
                  </a:cubicBezTo>
                  <a:cubicBezTo>
                    <a:pt x="1031" y="550"/>
                    <a:pt x="1032" y="553"/>
                    <a:pt x="1033" y="555"/>
                  </a:cubicBezTo>
                  <a:cubicBezTo>
                    <a:pt x="1036" y="554"/>
                    <a:pt x="1037" y="556"/>
                    <a:pt x="1039" y="556"/>
                  </a:cubicBezTo>
                  <a:cubicBezTo>
                    <a:pt x="1040" y="551"/>
                    <a:pt x="1040" y="549"/>
                    <a:pt x="1041" y="543"/>
                  </a:cubicBezTo>
                  <a:cubicBezTo>
                    <a:pt x="1041" y="545"/>
                    <a:pt x="1041" y="550"/>
                    <a:pt x="1044" y="551"/>
                  </a:cubicBezTo>
                  <a:cubicBezTo>
                    <a:pt x="1040" y="556"/>
                    <a:pt x="1041" y="568"/>
                    <a:pt x="1048" y="568"/>
                  </a:cubicBezTo>
                  <a:cubicBezTo>
                    <a:pt x="1048" y="567"/>
                    <a:pt x="1047" y="564"/>
                    <a:pt x="1048" y="563"/>
                  </a:cubicBezTo>
                  <a:cubicBezTo>
                    <a:pt x="1050" y="567"/>
                    <a:pt x="1050" y="569"/>
                    <a:pt x="1050" y="572"/>
                  </a:cubicBezTo>
                  <a:cubicBezTo>
                    <a:pt x="1053" y="572"/>
                    <a:pt x="1053" y="571"/>
                    <a:pt x="1055" y="571"/>
                  </a:cubicBezTo>
                  <a:cubicBezTo>
                    <a:pt x="1055" y="572"/>
                    <a:pt x="1053" y="572"/>
                    <a:pt x="1054" y="574"/>
                  </a:cubicBezTo>
                  <a:cubicBezTo>
                    <a:pt x="1055" y="575"/>
                    <a:pt x="1057" y="576"/>
                    <a:pt x="1059" y="576"/>
                  </a:cubicBezTo>
                  <a:cubicBezTo>
                    <a:pt x="1059" y="575"/>
                    <a:pt x="1061" y="575"/>
                    <a:pt x="1061" y="574"/>
                  </a:cubicBezTo>
                  <a:cubicBezTo>
                    <a:pt x="1061" y="571"/>
                    <a:pt x="1059" y="571"/>
                    <a:pt x="1059" y="569"/>
                  </a:cubicBezTo>
                  <a:cubicBezTo>
                    <a:pt x="1057" y="570"/>
                    <a:pt x="1058" y="571"/>
                    <a:pt x="1056" y="571"/>
                  </a:cubicBezTo>
                  <a:cubicBezTo>
                    <a:pt x="1058" y="568"/>
                    <a:pt x="1055" y="563"/>
                    <a:pt x="1052" y="561"/>
                  </a:cubicBezTo>
                  <a:cubicBezTo>
                    <a:pt x="1055" y="561"/>
                    <a:pt x="1056" y="565"/>
                    <a:pt x="1060" y="563"/>
                  </a:cubicBezTo>
                  <a:cubicBezTo>
                    <a:pt x="1060" y="565"/>
                    <a:pt x="1062" y="565"/>
                    <a:pt x="1063" y="566"/>
                  </a:cubicBezTo>
                  <a:cubicBezTo>
                    <a:pt x="1063" y="567"/>
                    <a:pt x="1063" y="568"/>
                    <a:pt x="1063" y="569"/>
                  </a:cubicBezTo>
                  <a:cubicBezTo>
                    <a:pt x="1066" y="570"/>
                    <a:pt x="1066" y="574"/>
                    <a:pt x="1067" y="576"/>
                  </a:cubicBezTo>
                  <a:cubicBezTo>
                    <a:pt x="1080" y="579"/>
                    <a:pt x="1080" y="562"/>
                    <a:pt x="1083" y="552"/>
                  </a:cubicBezTo>
                  <a:cubicBezTo>
                    <a:pt x="1080" y="546"/>
                    <a:pt x="1076" y="541"/>
                    <a:pt x="1074" y="535"/>
                  </a:cubicBezTo>
                  <a:close/>
                  <a:moveTo>
                    <a:pt x="974" y="527"/>
                  </a:moveTo>
                  <a:cubicBezTo>
                    <a:pt x="973" y="522"/>
                    <a:pt x="967" y="512"/>
                    <a:pt x="965" y="507"/>
                  </a:cubicBezTo>
                  <a:cubicBezTo>
                    <a:pt x="963" y="504"/>
                    <a:pt x="965" y="502"/>
                    <a:pt x="963" y="499"/>
                  </a:cubicBezTo>
                  <a:cubicBezTo>
                    <a:pt x="962" y="498"/>
                    <a:pt x="962" y="500"/>
                    <a:pt x="961" y="498"/>
                  </a:cubicBezTo>
                  <a:cubicBezTo>
                    <a:pt x="961" y="497"/>
                    <a:pt x="963" y="498"/>
                    <a:pt x="962" y="496"/>
                  </a:cubicBezTo>
                  <a:cubicBezTo>
                    <a:pt x="960" y="492"/>
                    <a:pt x="959" y="488"/>
                    <a:pt x="956" y="484"/>
                  </a:cubicBezTo>
                  <a:cubicBezTo>
                    <a:pt x="960" y="475"/>
                    <a:pt x="951" y="477"/>
                    <a:pt x="943" y="474"/>
                  </a:cubicBezTo>
                  <a:cubicBezTo>
                    <a:pt x="941" y="474"/>
                    <a:pt x="938" y="471"/>
                    <a:pt x="935" y="470"/>
                  </a:cubicBezTo>
                  <a:cubicBezTo>
                    <a:pt x="934" y="472"/>
                    <a:pt x="933" y="473"/>
                    <a:pt x="932" y="475"/>
                  </a:cubicBezTo>
                  <a:cubicBezTo>
                    <a:pt x="928" y="473"/>
                    <a:pt x="929" y="477"/>
                    <a:pt x="925" y="475"/>
                  </a:cubicBezTo>
                  <a:cubicBezTo>
                    <a:pt x="925" y="478"/>
                    <a:pt x="925" y="480"/>
                    <a:pt x="922" y="480"/>
                  </a:cubicBezTo>
                  <a:cubicBezTo>
                    <a:pt x="922" y="484"/>
                    <a:pt x="923" y="485"/>
                    <a:pt x="923" y="488"/>
                  </a:cubicBezTo>
                  <a:cubicBezTo>
                    <a:pt x="926" y="490"/>
                    <a:pt x="928" y="493"/>
                    <a:pt x="932" y="494"/>
                  </a:cubicBezTo>
                  <a:cubicBezTo>
                    <a:pt x="931" y="494"/>
                    <a:pt x="931" y="495"/>
                    <a:pt x="931" y="496"/>
                  </a:cubicBezTo>
                  <a:cubicBezTo>
                    <a:pt x="938" y="498"/>
                    <a:pt x="937" y="504"/>
                    <a:pt x="944" y="506"/>
                  </a:cubicBezTo>
                  <a:cubicBezTo>
                    <a:pt x="943" y="506"/>
                    <a:pt x="942" y="506"/>
                    <a:pt x="942" y="506"/>
                  </a:cubicBezTo>
                  <a:cubicBezTo>
                    <a:pt x="943" y="508"/>
                    <a:pt x="943" y="509"/>
                    <a:pt x="942" y="512"/>
                  </a:cubicBezTo>
                  <a:cubicBezTo>
                    <a:pt x="944" y="511"/>
                    <a:pt x="944" y="514"/>
                    <a:pt x="945" y="514"/>
                  </a:cubicBezTo>
                  <a:cubicBezTo>
                    <a:pt x="944" y="515"/>
                    <a:pt x="944" y="517"/>
                    <a:pt x="944" y="520"/>
                  </a:cubicBezTo>
                  <a:cubicBezTo>
                    <a:pt x="947" y="521"/>
                    <a:pt x="947" y="519"/>
                    <a:pt x="950" y="519"/>
                  </a:cubicBezTo>
                  <a:cubicBezTo>
                    <a:pt x="951" y="516"/>
                    <a:pt x="950" y="513"/>
                    <a:pt x="952" y="512"/>
                  </a:cubicBezTo>
                  <a:cubicBezTo>
                    <a:pt x="953" y="514"/>
                    <a:pt x="954" y="517"/>
                    <a:pt x="956" y="516"/>
                  </a:cubicBezTo>
                  <a:cubicBezTo>
                    <a:pt x="952" y="519"/>
                    <a:pt x="956" y="527"/>
                    <a:pt x="960" y="525"/>
                  </a:cubicBezTo>
                  <a:cubicBezTo>
                    <a:pt x="960" y="526"/>
                    <a:pt x="959" y="527"/>
                    <a:pt x="960" y="529"/>
                  </a:cubicBezTo>
                  <a:cubicBezTo>
                    <a:pt x="967" y="533"/>
                    <a:pt x="968" y="543"/>
                    <a:pt x="977" y="545"/>
                  </a:cubicBezTo>
                  <a:cubicBezTo>
                    <a:pt x="977" y="540"/>
                    <a:pt x="976" y="535"/>
                    <a:pt x="974" y="532"/>
                  </a:cubicBezTo>
                  <a:cubicBezTo>
                    <a:pt x="975" y="532"/>
                    <a:pt x="974" y="528"/>
                    <a:pt x="974" y="527"/>
                  </a:cubicBezTo>
                  <a:close/>
                  <a:moveTo>
                    <a:pt x="288" y="628"/>
                  </a:moveTo>
                  <a:cubicBezTo>
                    <a:pt x="290" y="625"/>
                    <a:pt x="297" y="626"/>
                    <a:pt x="294" y="621"/>
                  </a:cubicBezTo>
                  <a:cubicBezTo>
                    <a:pt x="291" y="622"/>
                    <a:pt x="292" y="621"/>
                    <a:pt x="291" y="620"/>
                  </a:cubicBezTo>
                  <a:cubicBezTo>
                    <a:pt x="290" y="621"/>
                    <a:pt x="289" y="622"/>
                    <a:pt x="288" y="623"/>
                  </a:cubicBezTo>
                  <a:cubicBezTo>
                    <a:pt x="288" y="620"/>
                    <a:pt x="286" y="624"/>
                    <a:pt x="285" y="622"/>
                  </a:cubicBezTo>
                  <a:cubicBezTo>
                    <a:pt x="286" y="621"/>
                    <a:pt x="287" y="621"/>
                    <a:pt x="286" y="619"/>
                  </a:cubicBezTo>
                  <a:cubicBezTo>
                    <a:pt x="282" y="616"/>
                    <a:pt x="275" y="618"/>
                    <a:pt x="272" y="621"/>
                  </a:cubicBezTo>
                  <a:cubicBezTo>
                    <a:pt x="272" y="624"/>
                    <a:pt x="274" y="624"/>
                    <a:pt x="274" y="627"/>
                  </a:cubicBezTo>
                  <a:cubicBezTo>
                    <a:pt x="276" y="626"/>
                    <a:pt x="279" y="628"/>
                    <a:pt x="278" y="629"/>
                  </a:cubicBezTo>
                  <a:cubicBezTo>
                    <a:pt x="277" y="627"/>
                    <a:pt x="276" y="627"/>
                    <a:pt x="273" y="627"/>
                  </a:cubicBezTo>
                  <a:cubicBezTo>
                    <a:pt x="273" y="629"/>
                    <a:pt x="272" y="630"/>
                    <a:pt x="270" y="630"/>
                  </a:cubicBezTo>
                  <a:cubicBezTo>
                    <a:pt x="270" y="633"/>
                    <a:pt x="268" y="633"/>
                    <a:pt x="268" y="635"/>
                  </a:cubicBezTo>
                  <a:cubicBezTo>
                    <a:pt x="264" y="634"/>
                    <a:pt x="258" y="635"/>
                    <a:pt x="251" y="637"/>
                  </a:cubicBezTo>
                  <a:cubicBezTo>
                    <a:pt x="251" y="640"/>
                    <a:pt x="255" y="640"/>
                    <a:pt x="255" y="642"/>
                  </a:cubicBezTo>
                  <a:cubicBezTo>
                    <a:pt x="258" y="641"/>
                    <a:pt x="258" y="641"/>
                    <a:pt x="260" y="643"/>
                  </a:cubicBezTo>
                  <a:cubicBezTo>
                    <a:pt x="262" y="639"/>
                    <a:pt x="268" y="640"/>
                    <a:pt x="272" y="638"/>
                  </a:cubicBezTo>
                  <a:cubicBezTo>
                    <a:pt x="273" y="640"/>
                    <a:pt x="276" y="638"/>
                    <a:pt x="278" y="640"/>
                  </a:cubicBezTo>
                  <a:cubicBezTo>
                    <a:pt x="278" y="639"/>
                    <a:pt x="279" y="638"/>
                    <a:pt x="279" y="638"/>
                  </a:cubicBezTo>
                  <a:cubicBezTo>
                    <a:pt x="280" y="639"/>
                    <a:pt x="280" y="639"/>
                    <a:pt x="280" y="639"/>
                  </a:cubicBezTo>
                  <a:cubicBezTo>
                    <a:pt x="281" y="637"/>
                    <a:pt x="281" y="636"/>
                    <a:pt x="283" y="637"/>
                  </a:cubicBezTo>
                  <a:cubicBezTo>
                    <a:pt x="284" y="635"/>
                    <a:pt x="284" y="636"/>
                    <a:pt x="286" y="634"/>
                  </a:cubicBezTo>
                  <a:cubicBezTo>
                    <a:pt x="288" y="635"/>
                    <a:pt x="291" y="632"/>
                    <a:pt x="293" y="633"/>
                  </a:cubicBezTo>
                  <a:cubicBezTo>
                    <a:pt x="294" y="631"/>
                    <a:pt x="296" y="630"/>
                    <a:pt x="296" y="627"/>
                  </a:cubicBezTo>
                  <a:cubicBezTo>
                    <a:pt x="294" y="625"/>
                    <a:pt x="290" y="629"/>
                    <a:pt x="288" y="628"/>
                  </a:cubicBezTo>
                  <a:close/>
                </a:path>
              </a:pathLst>
            </a:custGeom>
            <a:solidFill>
              <a:srgbClr val="F5AC00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10"/>
            <p:cNvSpPr/>
            <p:nvPr/>
          </p:nvSpPr>
          <p:spPr>
            <a:xfrm>
              <a:off x="7620647" y="3637760"/>
              <a:ext cx="521611" cy="1004769"/>
            </a:xfrm>
            <a:custGeom>
              <a:avLst/>
              <a:gdLst/>
              <a:ahLst/>
              <a:cxnLst/>
              <a:rect l="l" t="t" r="r" b="b"/>
              <a:pathLst>
                <a:path w="132" h="254" extrusionOk="0">
                  <a:moveTo>
                    <a:pt x="132" y="220"/>
                  </a:moveTo>
                  <a:cubicBezTo>
                    <a:pt x="132" y="217"/>
                    <a:pt x="132" y="217"/>
                    <a:pt x="132" y="217"/>
                  </a:cubicBezTo>
                  <a:cubicBezTo>
                    <a:pt x="131" y="216"/>
                    <a:pt x="131" y="216"/>
                    <a:pt x="131" y="216"/>
                  </a:cubicBezTo>
                  <a:cubicBezTo>
                    <a:pt x="131" y="132"/>
                    <a:pt x="131" y="132"/>
                    <a:pt x="131" y="132"/>
                  </a:cubicBezTo>
                  <a:cubicBezTo>
                    <a:pt x="125" y="116"/>
                    <a:pt x="125" y="116"/>
                    <a:pt x="125" y="116"/>
                  </a:cubicBezTo>
                  <a:cubicBezTo>
                    <a:pt x="125" y="90"/>
                    <a:pt x="125" y="90"/>
                    <a:pt x="125" y="90"/>
                  </a:cubicBezTo>
                  <a:cubicBezTo>
                    <a:pt x="119" y="77"/>
                    <a:pt x="119" y="77"/>
                    <a:pt x="119" y="77"/>
                  </a:cubicBezTo>
                  <a:cubicBezTo>
                    <a:pt x="119" y="71"/>
                    <a:pt x="119" y="71"/>
                    <a:pt x="119" y="71"/>
                  </a:cubicBezTo>
                  <a:cubicBezTo>
                    <a:pt x="115" y="63"/>
                    <a:pt x="115" y="63"/>
                    <a:pt x="115" y="6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2" y="78"/>
                    <a:pt x="7" y="90"/>
                    <a:pt x="7" y="92"/>
                  </a:cubicBezTo>
                  <a:cubicBezTo>
                    <a:pt x="7" y="93"/>
                    <a:pt x="7" y="99"/>
                    <a:pt x="6" y="108"/>
                  </a:cubicBezTo>
                  <a:cubicBezTo>
                    <a:pt x="3" y="126"/>
                    <a:pt x="0" y="154"/>
                    <a:pt x="1" y="157"/>
                  </a:cubicBezTo>
                  <a:cubicBezTo>
                    <a:pt x="2" y="161"/>
                    <a:pt x="1" y="227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7" y="250"/>
                    <a:pt x="17" y="250"/>
                    <a:pt x="17" y="250"/>
                  </a:cubicBezTo>
                  <a:cubicBezTo>
                    <a:pt x="17" y="246"/>
                    <a:pt x="17" y="246"/>
                    <a:pt x="17" y="246"/>
                  </a:cubicBezTo>
                  <a:cubicBezTo>
                    <a:pt x="25" y="223"/>
                    <a:pt x="25" y="223"/>
                    <a:pt x="25" y="223"/>
                  </a:cubicBezTo>
                  <a:cubicBezTo>
                    <a:pt x="25" y="246"/>
                    <a:pt x="25" y="246"/>
                    <a:pt x="25" y="246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5" y="254"/>
                    <a:pt x="25" y="254"/>
                    <a:pt x="25" y="254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9" y="220"/>
                    <a:pt x="39" y="220"/>
                    <a:pt x="39" y="220"/>
                  </a:cubicBezTo>
                  <a:lnTo>
                    <a:pt x="132" y="220"/>
                  </a:lnTo>
                  <a:close/>
                </a:path>
              </a:pathLst>
            </a:custGeom>
            <a:solidFill>
              <a:srgbClr val="4E61A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33" name="Google Shape;633;p1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448" y="2072610"/>
            <a:ext cx="2079511" cy="485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10" descr="Alaska Children's Trust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215" y="4859083"/>
            <a:ext cx="1331136" cy="829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10" descr="New Futures | We advocate for a healthy New Hampshire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6980" y="1992348"/>
            <a:ext cx="1960400" cy="337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10" descr="The Schuyler Center for Analysis and Advocacy - Crunchbase Company Profile  &amp; Funding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1178" y="1102860"/>
            <a:ext cx="1689829" cy="620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10" descr="About Us - TXPOST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64" t="31173" r="5221" b="25676"/>
          <a:stretch/>
        </p:blipFill>
        <p:spPr>
          <a:xfrm>
            <a:off x="3002280" y="5981700"/>
            <a:ext cx="2207680" cy="76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10" descr="Budget is a good start, but more work is needed - Louisiana Budget Project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6219" y="5851943"/>
            <a:ext cx="1415382" cy="849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10" descr="Spartanburg Academic Movement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2706" y="5241433"/>
            <a:ext cx="1720830" cy="894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10" descr="NC Budget &amp; Tax Center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89" b="10878"/>
          <a:stretch/>
        </p:blipFill>
        <p:spPr>
          <a:xfrm>
            <a:off x="10550167" y="3843043"/>
            <a:ext cx="1607089" cy="1224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10" descr="Who We Are | familiesforwardva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6980" y="2724619"/>
            <a:ext cx="1644305" cy="986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10" descr="Tennessee Commission on Children and Youth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30450" y="3843043"/>
            <a:ext cx="1341651" cy="1203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10" descr="Logo&#10;&#10;Description automatically generated"/>
          <p:cNvPicPr preferRelativeResize="0"/>
          <p:nvPr/>
        </p:nvPicPr>
        <p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1334" y="5859085"/>
            <a:ext cx="1989774" cy="84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10" descr="The Children's Cabinet | Nevada Non-Profit Organization"/>
          <p:cNvPicPr preferRelativeResize="0"/>
          <p:nvPr/>
        </p:nvPicPr>
        <p:blipFill rotWithShape="1"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421" y="3246264"/>
            <a:ext cx="1331137" cy="963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10" descr="MN Management and Budget / Minnesota Management and Budget (MMB)"/>
          <p:cNvPicPr preferRelativeResize="0"/>
          <p:nvPr/>
        </p:nvPicPr>
        <p:blipFill rotWithShape="1">
          <a:blip r:embed="rId1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4973" y="1085270"/>
            <a:ext cx="1704296" cy="607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omepage : Nebraska Children and Families Foundation">
            <a:extLst>
              <a:ext uri="{FF2B5EF4-FFF2-40B4-BE49-F238E27FC236}">
                <a16:creationId xmlns:a16="http://schemas.microsoft.com/office/drawing/2014/main" id="{449E074B-2525-EE29-3CCF-4217F4104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3449" y="1026039"/>
            <a:ext cx="1756050" cy="65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Slide Number Placeholder 1">
            <a:extLst>
              <a:ext uri="{FF2B5EF4-FFF2-40B4-BE49-F238E27FC236}">
                <a16:creationId xmlns:a16="http://schemas.microsoft.com/office/drawing/2014/main" id="{1768D1DE-0F52-2C20-BEDF-22DE812E43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800" y="6356350"/>
            <a:ext cx="466241" cy="365125"/>
          </a:xfrm>
        </p:spPr>
        <p:txBody>
          <a:bodyPr/>
          <a:lstStyle/>
          <a:p>
            <a:fld id="{0EFF685A-523B-4AB0-8539-4CA1B7CAFAD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475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"/>
          <p:cNvSpPr txBox="1"/>
          <p:nvPr/>
        </p:nvSpPr>
        <p:spPr>
          <a:xfrm>
            <a:off x="2274425" y="0"/>
            <a:ext cx="708995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Children’s Funding Project Team</a:t>
            </a:r>
            <a:endParaRPr dirty="0"/>
          </a:p>
        </p:txBody>
      </p:sp>
      <p:sp>
        <p:nvSpPr>
          <p:cNvPr id="488" name="Google Shape;488;p5"/>
          <p:cNvSpPr txBox="1"/>
          <p:nvPr/>
        </p:nvSpPr>
        <p:spPr>
          <a:xfrm>
            <a:off x="177836" y="3270681"/>
            <a:ext cx="2264673" cy="30777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Chief Executive Officer</a:t>
            </a:r>
            <a:endParaRPr sz="1400" dirty="0">
              <a:solidFill>
                <a:schemeClr val="l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89" name="Google Shape;489;p5"/>
          <p:cNvSpPr txBox="1"/>
          <p:nvPr/>
        </p:nvSpPr>
        <p:spPr>
          <a:xfrm>
            <a:off x="207973" y="3004387"/>
            <a:ext cx="226467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Elizabeth Gaines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90" name="Google Shape;490;p5"/>
          <p:cNvSpPr txBox="1"/>
          <p:nvPr/>
        </p:nvSpPr>
        <p:spPr>
          <a:xfrm>
            <a:off x="4856532" y="3022731"/>
            <a:ext cx="226467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Alicia Wilson Ahlstrom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91" name="Google Shape;491;p5"/>
          <p:cNvSpPr txBox="1"/>
          <p:nvPr/>
        </p:nvSpPr>
        <p:spPr>
          <a:xfrm>
            <a:off x="2235903" y="2964546"/>
            <a:ext cx="226467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Amelia Vaughn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92" name="Google Shape;492;p5"/>
          <p:cNvSpPr/>
          <p:nvPr/>
        </p:nvSpPr>
        <p:spPr>
          <a:xfrm>
            <a:off x="152525" y="879616"/>
            <a:ext cx="2114438" cy="2128846"/>
          </a:xfrm>
          <a:prstGeom prst="ellipse">
            <a:avLst/>
          </a:prstGeom>
          <a:noFill/>
          <a:ln w="25400" cap="rnd" cmpd="sng">
            <a:solidFill>
              <a:schemeClr val="accent4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5"/>
          <p:cNvSpPr/>
          <p:nvPr/>
        </p:nvSpPr>
        <p:spPr>
          <a:xfrm>
            <a:off x="4856533" y="837068"/>
            <a:ext cx="2114436" cy="2118875"/>
          </a:xfrm>
          <a:prstGeom prst="ellipse">
            <a:avLst/>
          </a:prstGeom>
          <a:noFill/>
          <a:ln w="25400" cap="rnd" cmpd="sng">
            <a:solidFill>
              <a:schemeClr val="accent6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5"/>
          <p:cNvSpPr/>
          <p:nvPr/>
        </p:nvSpPr>
        <p:spPr>
          <a:xfrm>
            <a:off x="2354323" y="819177"/>
            <a:ext cx="2114436" cy="2118875"/>
          </a:xfrm>
          <a:prstGeom prst="ellipse">
            <a:avLst/>
          </a:prstGeom>
          <a:noFill/>
          <a:ln w="25400" cap="rnd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5"/>
          <p:cNvSpPr txBox="1">
            <a:spLocks noGrp="1"/>
          </p:cNvSpPr>
          <p:nvPr>
            <p:ph type="sldNum" idx="4294967295"/>
          </p:nvPr>
        </p:nvSpPr>
        <p:spPr>
          <a:xfrm>
            <a:off x="11725275" y="6356350"/>
            <a:ext cx="4667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505" name="Google Shape;505;p5"/>
          <p:cNvPicPr preferRelativeResize="0">
            <a:picLocks noGrp="1"/>
          </p:cNvPicPr>
          <p:nvPr>
            <p:ph type="pic" idx="4294967295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4376" y="896213"/>
            <a:ext cx="2022475" cy="2036762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497" name="Google Shape;497;p5"/>
          <p:cNvSpPr txBox="1"/>
          <p:nvPr/>
        </p:nvSpPr>
        <p:spPr>
          <a:xfrm>
            <a:off x="2303198" y="3218057"/>
            <a:ext cx="2264673" cy="52322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Co-Director of Research Capacity</a:t>
            </a:r>
            <a:endParaRPr sz="1400" dirty="0">
              <a:solidFill>
                <a:schemeClr val="l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98" name="Google Shape;498;p5"/>
          <p:cNvSpPr txBox="1"/>
          <p:nvPr/>
        </p:nvSpPr>
        <p:spPr>
          <a:xfrm>
            <a:off x="4866593" y="3324120"/>
            <a:ext cx="2264673" cy="52322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Co-Director of Research Capacity</a:t>
            </a:r>
            <a:endParaRPr sz="1400" dirty="0">
              <a:solidFill>
                <a:schemeClr val="l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99" name="Google Shape;499;p5"/>
          <p:cNvSpPr/>
          <p:nvPr/>
        </p:nvSpPr>
        <p:spPr>
          <a:xfrm>
            <a:off x="7328394" y="904496"/>
            <a:ext cx="2114438" cy="2128846"/>
          </a:xfrm>
          <a:prstGeom prst="ellipse">
            <a:avLst/>
          </a:prstGeom>
          <a:noFill/>
          <a:ln w="25400" cap="rnd" cmpd="sng">
            <a:solidFill>
              <a:schemeClr val="accent4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5"/>
          <p:cNvSpPr txBox="1"/>
          <p:nvPr/>
        </p:nvSpPr>
        <p:spPr>
          <a:xfrm>
            <a:off x="7283071" y="3041673"/>
            <a:ext cx="226467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Tom Devaney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501" name="Google Shape;501;p5"/>
          <p:cNvSpPr txBox="1"/>
          <p:nvPr/>
        </p:nvSpPr>
        <p:spPr>
          <a:xfrm>
            <a:off x="7222797" y="3299820"/>
            <a:ext cx="2264673" cy="30777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Chief Administrative Officer</a:t>
            </a:r>
            <a:endParaRPr sz="1400" dirty="0">
              <a:solidFill>
                <a:schemeClr val="l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7" name="Google Shape;490;p5"/>
          <p:cNvSpPr txBox="1"/>
          <p:nvPr/>
        </p:nvSpPr>
        <p:spPr>
          <a:xfrm>
            <a:off x="4651744" y="6025287"/>
            <a:ext cx="226467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Ashley Brooks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8" name="Google Shape;491;p5"/>
          <p:cNvSpPr txBox="1"/>
          <p:nvPr/>
        </p:nvSpPr>
        <p:spPr>
          <a:xfrm>
            <a:off x="2251123" y="6037560"/>
            <a:ext cx="226467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Alea</a:t>
            </a:r>
            <a:r>
              <a:rPr lang="en-US" sz="140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Simons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9" name="Google Shape;492;p5"/>
          <p:cNvSpPr/>
          <p:nvPr/>
        </p:nvSpPr>
        <p:spPr>
          <a:xfrm>
            <a:off x="220377" y="3859893"/>
            <a:ext cx="2114438" cy="2128846"/>
          </a:xfrm>
          <a:prstGeom prst="ellipse">
            <a:avLst/>
          </a:prstGeom>
          <a:noFill/>
          <a:ln w="25400" cap="rnd" cmpd="sng">
            <a:solidFill>
              <a:schemeClr val="accent4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93;p5"/>
          <p:cNvSpPr/>
          <p:nvPr/>
        </p:nvSpPr>
        <p:spPr>
          <a:xfrm>
            <a:off x="4820872" y="3921067"/>
            <a:ext cx="2114436" cy="2118875"/>
          </a:xfrm>
          <a:prstGeom prst="ellipse">
            <a:avLst/>
          </a:prstGeom>
          <a:noFill/>
          <a:ln w="25400" cap="rnd" cmpd="sng">
            <a:solidFill>
              <a:schemeClr val="accent6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94;p5"/>
          <p:cNvSpPr/>
          <p:nvPr/>
        </p:nvSpPr>
        <p:spPr>
          <a:xfrm>
            <a:off x="2405703" y="3934351"/>
            <a:ext cx="2114436" cy="2118875"/>
          </a:xfrm>
          <a:prstGeom prst="ellipse">
            <a:avLst/>
          </a:prstGeom>
          <a:noFill/>
          <a:ln w="25400" cap="rnd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97;p5"/>
          <p:cNvSpPr txBox="1"/>
          <p:nvPr/>
        </p:nvSpPr>
        <p:spPr>
          <a:xfrm>
            <a:off x="2273213" y="6303895"/>
            <a:ext cx="2264673" cy="30773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Senior Policy Associate</a:t>
            </a:r>
          </a:p>
        </p:txBody>
      </p:sp>
      <p:sp>
        <p:nvSpPr>
          <p:cNvPr id="47" name="Google Shape;498;p5"/>
          <p:cNvSpPr txBox="1"/>
          <p:nvPr/>
        </p:nvSpPr>
        <p:spPr>
          <a:xfrm>
            <a:off x="4706296" y="6266340"/>
            <a:ext cx="2264673" cy="30773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Research Associate</a:t>
            </a:r>
          </a:p>
        </p:txBody>
      </p:sp>
      <p:sp>
        <p:nvSpPr>
          <p:cNvPr id="48" name="Google Shape;499;p5"/>
          <p:cNvSpPr/>
          <p:nvPr/>
        </p:nvSpPr>
        <p:spPr>
          <a:xfrm>
            <a:off x="7222668" y="3903155"/>
            <a:ext cx="2114438" cy="2128846"/>
          </a:xfrm>
          <a:prstGeom prst="ellipse">
            <a:avLst/>
          </a:prstGeom>
          <a:noFill/>
          <a:ln w="25400" cap="rnd" cmpd="sng">
            <a:solidFill>
              <a:schemeClr val="accent4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500;p5"/>
          <p:cNvSpPr txBox="1"/>
          <p:nvPr/>
        </p:nvSpPr>
        <p:spPr>
          <a:xfrm>
            <a:off x="7056269" y="6065325"/>
            <a:ext cx="226467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Allie Farrell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50" name="Google Shape;501;p5"/>
          <p:cNvSpPr txBox="1"/>
          <p:nvPr/>
        </p:nvSpPr>
        <p:spPr>
          <a:xfrm>
            <a:off x="6969626" y="6290148"/>
            <a:ext cx="2517844" cy="5231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Communications &amp; Partnerships Manager</a:t>
            </a:r>
            <a:endParaRPr sz="1400" dirty="0">
              <a:solidFill>
                <a:schemeClr val="l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1" name="Google Shape;488;p5"/>
          <p:cNvSpPr txBox="1"/>
          <p:nvPr/>
        </p:nvSpPr>
        <p:spPr>
          <a:xfrm>
            <a:off x="90616" y="6299166"/>
            <a:ext cx="2264673" cy="5231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Fiscal Mapping Project Manager</a:t>
            </a:r>
          </a:p>
        </p:txBody>
      </p:sp>
      <p:sp>
        <p:nvSpPr>
          <p:cNvPr id="52" name="Google Shape;489;p5"/>
          <p:cNvSpPr txBox="1"/>
          <p:nvPr/>
        </p:nvSpPr>
        <p:spPr>
          <a:xfrm>
            <a:off x="16474" y="6025288"/>
            <a:ext cx="226467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Laura Lopez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8856" y="883191"/>
            <a:ext cx="2126243" cy="1990845"/>
          </a:xfrm>
          <a:prstGeom prst="ellipse">
            <a:avLst/>
          </a:prstGeom>
        </p:spPr>
      </p:pic>
      <p:pic>
        <p:nvPicPr>
          <p:cNvPr id="3" name="Google Shape;502;p5">
            <a:extLst>
              <a:ext uri="{FF2B5EF4-FFF2-40B4-BE49-F238E27FC236}">
                <a16:creationId xmlns:a16="http://schemas.microsoft.com/office/drawing/2014/main" id="{DB0487DE-E15D-1911-D290-72654264FFF5}"/>
              </a:ext>
            </a:extLst>
          </p:cNvPr>
          <p:cNvPicPr preferRelativeResize="0"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344" y="3898471"/>
            <a:ext cx="2084388" cy="1976438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AD0346-3493-5B9E-5914-98918F42318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3630" y="3982329"/>
            <a:ext cx="2126243" cy="1990845"/>
          </a:xfrm>
          <a:prstGeom prst="ellipse">
            <a:avLst/>
          </a:prstGeom>
        </p:spPr>
      </p:pic>
      <p:sp>
        <p:nvSpPr>
          <p:cNvPr id="5" name="Google Shape;499;p5">
            <a:extLst>
              <a:ext uri="{FF2B5EF4-FFF2-40B4-BE49-F238E27FC236}">
                <a16:creationId xmlns:a16="http://schemas.microsoft.com/office/drawing/2014/main" id="{DC2D6818-6390-F89C-E596-37ED915F55E4}"/>
              </a:ext>
            </a:extLst>
          </p:cNvPr>
          <p:cNvSpPr/>
          <p:nvPr/>
        </p:nvSpPr>
        <p:spPr>
          <a:xfrm>
            <a:off x="9792376" y="879616"/>
            <a:ext cx="2114438" cy="2128846"/>
          </a:xfrm>
          <a:prstGeom prst="ellipse">
            <a:avLst/>
          </a:prstGeom>
          <a:noFill/>
          <a:ln w="25400" cap="rnd" cmpd="sng">
            <a:solidFill>
              <a:schemeClr val="accent4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503;p5">
            <a:extLst>
              <a:ext uri="{FF2B5EF4-FFF2-40B4-BE49-F238E27FC236}">
                <a16:creationId xmlns:a16="http://schemas.microsoft.com/office/drawing/2014/main" id="{8F0D65A4-7EBD-BDC8-992A-E9F86663E908}"/>
              </a:ext>
            </a:extLst>
          </p:cNvPr>
          <p:cNvPicPr preferRelativeResize="0"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5342" y="3934351"/>
            <a:ext cx="2043113" cy="2058988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7" name="Google Shape;505;p5">
            <a:extLst>
              <a:ext uri="{FF2B5EF4-FFF2-40B4-BE49-F238E27FC236}">
                <a16:creationId xmlns:a16="http://schemas.microsoft.com/office/drawing/2014/main" id="{5828235C-BAEC-2703-74E9-2E9975FA7291}"/>
              </a:ext>
            </a:extLst>
          </p:cNvPr>
          <p:cNvPicPr preferRelativeResize="0">
            <a:picLocks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5604" y="3947227"/>
            <a:ext cx="2022475" cy="2036762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8" name="Google Shape;499;p5">
            <a:extLst>
              <a:ext uri="{FF2B5EF4-FFF2-40B4-BE49-F238E27FC236}">
                <a16:creationId xmlns:a16="http://schemas.microsoft.com/office/drawing/2014/main" id="{54BD7981-5F04-1EE8-767F-927DC508B5ED}"/>
              </a:ext>
            </a:extLst>
          </p:cNvPr>
          <p:cNvSpPr/>
          <p:nvPr/>
        </p:nvSpPr>
        <p:spPr>
          <a:xfrm>
            <a:off x="9643235" y="3903155"/>
            <a:ext cx="2114438" cy="2128846"/>
          </a:xfrm>
          <a:prstGeom prst="ellipse">
            <a:avLst/>
          </a:prstGeom>
          <a:noFill/>
          <a:ln w="25400" cap="rnd" cmpd="sng">
            <a:solidFill>
              <a:schemeClr val="accent4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500;p5">
            <a:extLst>
              <a:ext uri="{FF2B5EF4-FFF2-40B4-BE49-F238E27FC236}">
                <a16:creationId xmlns:a16="http://schemas.microsoft.com/office/drawing/2014/main" id="{29E9A240-494A-AE74-DD36-19A5E7E105E5}"/>
              </a:ext>
            </a:extLst>
          </p:cNvPr>
          <p:cNvSpPr txBox="1"/>
          <p:nvPr/>
        </p:nvSpPr>
        <p:spPr>
          <a:xfrm>
            <a:off x="9689217" y="3092819"/>
            <a:ext cx="226467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Kristen </a:t>
            </a:r>
            <a:r>
              <a:rPr lang="en-US" sz="1400" dirty="0" err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Loschert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10" name="Google Shape;505;p5">
            <a:extLst>
              <a:ext uri="{FF2B5EF4-FFF2-40B4-BE49-F238E27FC236}">
                <a16:creationId xmlns:a16="http://schemas.microsoft.com/office/drawing/2014/main" id="{982D9EC4-2998-384A-4653-1D52BCE951F9}"/>
              </a:ext>
            </a:extLst>
          </p:cNvPr>
          <p:cNvPicPr preferRelativeResize="0">
            <a:picLocks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8357" y="927373"/>
            <a:ext cx="2022475" cy="2036762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11" name="Google Shape;505;p5">
            <a:extLst>
              <a:ext uri="{FF2B5EF4-FFF2-40B4-BE49-F238E27FC236}">
                <a16:creationId xmlns:a16="http://schemas.microsoft.com/office/drawing/2014/main" id="{7E96F254-0DCD-89FC-7E9D-D38BBDA4A71F}"/>
              </a:ext>
            </a:extLst>
          </p:cNvPr>
          <p:cNvPicPr preferRelativeResize="0">
            <a:picLocks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9217" y="3934351"/>
            <a:ext cx="2022475" cy="2036762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2" name="Google Shape;500;p5">
            <a:extLst>
              <a:ext uri="{FF2B5EF4-FFF2-40B4-BE49-F238E27FC236}">
                <a16:creationId xmlns:a16="http://schemas.microsoft.com/office/drawing/2014/main" id="{A19CDEB4-18F0-A3A5-4767-E3F64E37E7C6}"/>
              </a:ext>
            </a:extLst>
          </p:cNvPr>
          <p:cNvSpPr txBox="1"/>
          <p:nvPr/>
        </p:nvSpPr>
        <p:spPr>
          <a:xfrm>
            <a:off x="9562090" y="6053911"/>
            <a:ext cx="226467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entury Gothic"/>
                <a:sym typeface="Century Gothic"/>
              </a:rPr>
              <a:t>Shane Linden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3" name="Google Shape;501;p5">
            <a:extLst>
              <a:ext uri="{FF2B5EF4-FFF2-40B4-BE49-F238E27FC236}">
                <a16:creationId xmlns:a16="http://schemas.microsoft.com/office/drawing/2014/main" id="{805B53ED-6BFD-3A97-A53F-0BD6D9BB9BED}"/>
              </a:ext>
            </a:extLst>
          </p:cNvPr>
          <p:cNvSpPr txBox="1"/>
          <p:nvPr/>
        </p:nvSpPr>
        <p:spPr>
          <a:xfrm>
            <a:off x="9463523" y="6306184"/>
            <a:ext cx="2443291" cy="30773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Communications Associate II</a:t>
            </a:r>
            <a:endParaRPr sz="1400" dirty="0">
              <a:solidFill>
                <a:schemeClr val="l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" name="Google Shape;501;p5">
            <a:extLst>
              <a:ext uri="{FF2B5EF4-FFF2-40B4-BE49-F238E27FC236}">
                <a16:creationId xmlns:a16="http://schemas.microsoft.com/office/drawing/2014/main" id="{A3013731-6D5D-B2AE-AE76-821F7593ADFE}"/>
              </a:ext>
            </a:extLst>
          </p:cNvPr>
          <p:cNvSpPr txBox="1"/>
          <p:nvPr/>
        </p:nvSpPr>
        <p:spPr>
          <a:xfrm>
            <a:off x="9749491" y="3337749"/>
            <a:ext cx="2264673" cy="30777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Communications Director</a:t>
            </a:r>
            <a:endParaRPr sz="1400" dirty="0">
              <a:solidFill>
                <a:schemeClr val="l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6" name="Picture 15" descr="A person with blonde hair smiling&#10;&#10;Description automatically generated">
            <a:extLst>
              <a:ext uri="{FF2B5EF4-FFF2-40B4-BE49-F238E27FC236}">
                <a16:creationId xmlns:a16="http://schemas.microsoft.com/office/drawing/2014/main" id="{F251AE7A-7282-A7A6-9533-F2EBFE82772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04" r="-1704"/>
          <a:stretch/>
        </p:blipFill>
        <p:spPr>
          <a:xfrm>
            <a:off x="207035" y="882110"/>
            <a:ext cx="1977879" cy="2122277"/>
          </a:xfrm>
          <a:prstGeom prst="ellipse">
            <a:avLst/>
          </a:prstGeom>
        </p:spPr>
      </p:pic>
      <p:sp>
        <p:nvSpPr>
          <p:cNvPr id="15" name="AutoShape 2" descr="Alicia(108of36).jpg"/>
          <p:cNvSpPr>
            <a:spLocks noChangeAspect="1" noChangeArrowheads="1"/>
          </p:cNvSpPr>
          <p:nvPr/>
        </p:nvSpPr>
        <p:spPr bwMode="auto">
          <a:xfrm>
            <a:off x="155574" y="-144463"/>
            <a:ext cx="1468909" cy="146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5"/>
          <a:stretch/>
        </p:blipFill>
        <p:spPr>
          <a:xfrm>
            <a:off x="4826184" y="915379"/>
            <a:ext cx="2200069" cy="195865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2533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"/>
          <p:cNvSpPr txBox="1"/>
          <p:nvPr/>
        </p:nvSpPr>
        <p:spPr>
          <a:xfrm>
            <a:off x="2312416" y="76133"/>
            <a:ext cx="953008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2800" b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Community Innovation and Action Center Project Team</a:t>
            </a:r>
            <a:endParaRPr lang="en-US" sz="28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8" name="Google Shape;488;p5"/>
          <p:cNvSpPr txBox="1"/>
          <p:nvPr/>
        </p:nvSpPr>
        <p:spPr>
          <a:xfrm>
            <a:off x="666437" y="3293573"/>
            <a:ext cx="2264673" cy="30777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Co-Director</a:t>
            </a:r>
            <a:endParaRPr sz="1400" dirty="0">
              <a:solidFill>
                <a:schemeClr val="l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89" name="Google Shape;489;p5"/>
          <p:cNvSpPr txBox="1"/>
          <p:nvPr/>
        </p:nvSpPr>
        <p:spPr>
          <a:xfrm>
            <a:off x="658404" y="3024378"/>
            <a:ext cx="226467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Kiley Bednar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90" name="Google Shape;490;p5"/>
          <p:cNvSpPr txBox="1"/>
          <p:nvPr/>
        </p:nvSpPr>
        <p:spPr>
          <a:xfrm>
            <a:off x="6434645" y="3027095"/>
            <a:ext cx="226467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Sapna</a:t>
            </a:r>
            <a:r>
              <a:rPr lang="en-US" sz="140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Varkey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91" name="Google Shape;491;p5"/>
          <p:cNvSpPr txBox="1"/>
          <p:nvPr/>
        </p:nvSpPr>
        <p:spPr>
          <a:xfrm>
            <a:off x="3591647" y="3027095"/>
            <a:ext cx="226467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Paul Sorenson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92" name="Google Shape;492;p5"/>
          <p:cNvSpPr/>
          <p:nvPr/>
        </p:nvSpPr>
        <p:spPr>
          <a:xfrm>
            <a:off x="741554" y="865791"/>
            <a:ext cx="2114438" cy="2128846"/>
          </a:xfrm>
          <a:prstGeom prst="ellipse">
            <a:avLst/>
          </a:prstGeom>
          <a:noFill/>
          <a:ln w="25400" cap="rnd" cmpd="sng">
            <a:solidFill>
              <a:schemeClr val="accent4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5"/>
          <p:cNvSpPr/>
          <p:nvPr/>
        </p:nvSpPr>
        <p:spPr>
          <a:xfrm>
            <a:off x="6509763" y="839165"/>
            <a:ext cx="2165462" cy="2131410"/>
          </a:xfrm>
          <a:prstGeom prst="ellipse">
            <a:avLst/>
          </a:prstGeom>
          <a:noFill/>
          <a:ln w="25400" cap="rnd" cmpd="sng">
            <a:solidFill>
              <a:schemeClr val="accent6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5"/>
          <p:cNvSpPr/>
          <p:nvPr/>
        </p:nvSpPr>
        <p:spPr>
          <a:xfrm>
            <a:off x="3683494" y="855170"/>
            <a:ext cx="2114436" cy="2118875"/>
          </a:xfrm>
          <a:prstGeom prst="ellipse">
            <a:avLst/>
          </a:prstGeom>
          <a:noFill/>
          <a:ln w="25400" cap="rnd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5"/>
          <p:cNvSpPr txBox="1">
            <a:spLocks noGrp="1"/>
          </p:cNvSpPr>
          <p:nvPr>
            <p:ph type="sldNum" idx="4294967295"/>
          </p:nvPr>
        </p:nvSpPr>
        <p:spPr>
          <a:xfrm>
            <a:off x="11725275" y="6356350"/>
            <a:ext cx="4667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497" name="Google Shape;497;p5"/>
          <p:cNvSpPr txBox="1"/>
          <p:nvPr/>
        </p:nvSpPr>
        <p:spPr>
          <a:xfrm>
            <a:off x="3575581" y="3300377"/>
            <a:ext cx="2264673" cy="30773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Co-Director</a:t>
            </a:r>
            <a:endParaRPr sz="1400" dirty="0">
              <a:solidFill>
                <a:schemeClr val="l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98" name="Google Shape;498;p5"/>
          <p:cNvSpPr txBox="1"/>
          <p:nvPr/>
        </p:nvSpPr>
        <p:spPr>
          <a:xfrm>
            <a:off x="6434645" y="3293573"/>
            <a:ext cx="2264673" cy="30773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Evaluation Lead</a:t>
            </a:r>
            <a:endParaRPr sz="1400" dirty="0">
              <a:solidFill>
                <a:schemeClr val="l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99" name="Google Shape;499;p5"/>
          <p:cNvSpPr/>
          <p:nvPr/>
        </p:nvSpPr>
        <p:spPr>
          <a:xfrm>
            <a:off x="775998" y="3743591"/>
            <a:ext cx="2114438" cy="2128846"/>
          </a:xfrm>
          <a:prstGeom prst="ellipse">
            <a:avLst/>
          </a:prstGeom>
          <a:noFill/>
          <a:ln w="25400" cap="rnd" cmpd="sng">
            <a:solidFill>
              <a:schemeClr val="accent4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5"/>
          <p:cNvSpPr txBox="1"/>
          <p:nvPr/>
        </p:nvSpPr>
        <p:spPr>
          <a:xfrm>
            <a:off x="658404" y="5921529"/>
            <a:ext cx="226467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Nat </a:t>
            </a:r>
            <a:r>
              <a:rPr lang="en-US" sz="1400" dirty="0" err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Mudd</a:t>
            </a:r>
            <a:r>
              <a:rPr lang="en-US" sz="140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Brooks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501" name="Google Shape;501;p5"/>
          <p:cNvSpPr txBox="1"/>
          <p:nvPr/>
        </p:nvSpPr>
        <p:spPr>
          <a:xfrm>
            <a:off x="584262" y="6188007"/>
            <a:ext cx="2264673" cy="30773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Data Analyst</a:t>
            </a:r>
          </a:p>
        </p:txBody>
      </p:sp>
      <p:sp>
        <p:nvSpPr>
          <p:cNvPr id="37" name="Google Shape;490;p5"/>
          <p:cNvSpPr txBox="1"/>
          <p:nvPr/>
        </p:nvSpPr>
        <p:spPr>
          <a:xfrm>
            <a:off x="9356687" y="5846643"/>
            <a:ext cx="226467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Lacey Corbett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8" name="Google Shape;491;p5"/>
          <p:cNvSpPr txBox="1"/>
          <p:nvPr/>
        </p:nvSpPr>
        <p:spPr>
          <a:xfrm>
            <a:off x="6513689" y="5846643"/>
            <a:ext cx="226467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Ari Morris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9" name="Google Shape;492;p5"/>
          <p:cNvSpPr/>
          <p:nvPr/>
        </p:nvSpPr>
        <p:spPr>
          <a:xfrm>
            <a:off x="9431804" y="3661277"/>
            <a:ext cx="2114438" cy="2128846"/>
          </a:xfrm>
          <a:prstGeom prst="ellipse">
            <a:avLst/>
          </a:prstGeom>
          <a:noFill/>
          <a:ln w="25400" cap="rnd" cmpd="sng">
            <a:solidFill>
              <a:schemeClr val="accent4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93;p5"/>
          <p:cNvSpPr/>
          <p:nvPr/>
        </p:nvSpPr>
        <p:spPr>
          <a:xfrm>
            <a:off x="3644844" y="3760908"/>
            <a:ext cx="2114436" cy="2118875"/>
          </a:xfrm>
          <a:prstGeom prst="ellipse">
            <a:avLst/>
          </a:prstGeom>
          <a:noFill/>
          <a:ln w="25400" cap="rnd" cmpd="sng">
            <a:solidFill>
              <a:schemeClr val="accent6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94;p5"/>
          <p:cNvSpPr/>
          <p:nvPr/>
        </p:nvSpPr>
        <p:spPr>
          <a:xfrm>
            <a:off x="6632247" y="3671248"/>
            <a:ext cx="2114436" cy="2118875"/>
          </a:xfrm>
          <a:prstGeom prst="ellipse">
            <a:avLst/>
          </a:prstGeom>
          <a:noFill/>
          <a:ln w="25400" cap="rnd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97;p5"/>
          <p:cNvSpPr txBox="1"/>
          <p:nvPr/>
        </p:nvSpPr>
        <p:spPr>
          <a:xfrm>
            <a:off x="6497623" y="6119925"/>
            <a:ext cx="2264673" cy="30773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Graduate Assistant</a:t>
            </a:r>
            <a:endParaRPr sz="1400" dirty="0">
              <a:solidFill>
                <a:schemeClr val="l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7" name="Google Shape;498;p5"/>
          <p:cNvSpPr txBox="1"/>
          <p:nvPr/>
        </p:nvSpPr>
        <p:spPr>
          <a:xfrm>
            <a:off x="9356687" y="6113121"/>
            <a:ext cx="2264673" cy="5231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Community Data &amp; Research Associate</a:t>
            </a:r>
          </a:p>
        </p:txBody>
      </p:sp>
      <p:sp>
        <p:nvSpPr>
          <p:cNvPr id="51" name="Google Shape;488;p5"/>
          <p:cNvSpPr txBox="1"/>
          <p:nvPr/>
        </p:nvSpPr>
        <p:spPr>
          <a:xfrm>
            <a:off x="3547241" y="6188007"/>
            <a:ext cx="2264673" cy="30777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Data and Research Associate</a:t>
            </a:r>
            <a:endParaRPr sz="1400" dirty="0">
              <a:solidFill>
                <a:schemeClr val="l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2" name="Google Shape;489;p5"/>
          <p:cNvSpPr txBox="1"/>
          <p:nvPr/>
        </p:nvSpPr>
        <p:spPr>
          <a:xfrm>
            <a:off x="3539208" y="5918812"/>
            <a:ext cx="226467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entury Gothic"/>
                <a:sym typeface="Century Gothic"/>
              </a:rPr>
              <a:t>Wyatt </a:t>
            </a:r>
            <a:r>
              <a:rPr lang="en-US" sz="1400" dirty="0" err="1">
                <a:solidFill>
                  <a:schemeClr val="bg1"/>
                </a:solidFill>
                <a:latin typeface="Century Gothic"/>
                <a:sym typeface="Century Gothic"/>
              </a:rPr>
              <a:t>Humrichous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32" name="Google Shape;524;p6" descr="A close up of a sign&#10;&#10;Description automatically generated">
            <a:hlinkClick r:id="rId3"/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78" y="90084"/>
            <a:ext cx="2664166" cy="50933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33" name="Google Shape;525;p6"/>
          <p:cNvPicPr preferRelativeResize="0">
            <a:picLocks/>
          </p:cNvPicPr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485" y="898411"/>
            <a:ext cx="1984685" cy="2032395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34" name="Google Shape;526;p6"/>
          <p:cNvPicPr preferRelativeResize="0">
            <a:picLocks/>
          </p:cNvPicPr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5620" y="898411"/>
            <a:ext cx="2030185" cy="2008913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35" name="Google Shape;527;p6"/>
          <p:cNvPicPr preferRelativeResize="0">
            <a:picLocks/>
          </p:cNvPicPr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9279" y="883572"/>
            <a:ext cx="2090727" cy="2031909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29" name="Google Shape;492;p5"/>
          <p:cNvSpPr/>
          <p:nvPr/>
        </p:nvSpPr>
        <p:spPr>
          <a:xfrm>
            <a:off x="9356687" y="898411"/>
            <a:ext cx="2114438" cy="2128846"/>
          </a:xfrm>
          <a:prstGeom prst="ellipse">
            <a:avLst/>
          </a:prstGeom>
          <a:noFill/>
          <a:ln w="25400" cap="rnd" cmpd="sng">
            <a:solidFill>
              <a:schemeClr val="accent4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490;p5"/>
          <p:cNvSpPr txBox="1"/>
          <p:nvPr/>
        </p:nvSpPr>
        <p:spPr>
          <a:xfrm>
            <a:off x="9300515" y="3027095"/>
            <a:ext cx="226467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Peace Bowles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1" name="Google Shape;498;p5"/>
          <p:cNvSpPr txBox="1"/>
          <p:nvPr/>
        </p:nvSpPr>
        <p:spPr>
          <a:xfrm>
            <a:off x="9085697" y="3245266"/>
            <a:ext cx="2806651" cy="30773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2"/>
                </a:solidFill>
                <a:ea typeface="Montserrat Medium"/>
                <a:cs typeface="Montserrat Medium"/>
                <a:sym typeface="Montserrat Medium"/>
              </a:rPr>
              <a:t>Graduate Research Assistant</a:t>
            </a:r>
            <a:endParaRPr sz="1400" dirty="0">
              <a:solidFill>
                <a:schemeClr val="lt2"/>
              </a:solidFill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" name="Google Shape;525;p6">
            <a:extLst>
              <a:ext uri="{FF2B5EF4-FFF2-40B4-BE49-F238E27FC236}">
                <a16:creationId xmlns:a16="http://schemas.microsoft.com/office/drawing/2014/main" id="{7BC534B1-D477-67C9-5A05-FB48EB38E07A}"/>
              </a:ext>
            </a:extLst>
          </p:cNvPr>
          <p:cNvPicPr preferRelativeResize="0">
            <a:picLocks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430" y="3755895"/>
            <a:ext cx="1984685" cy="2032395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4" name="Google Shape;526;p6">
            <a:extLst>
              <a:ext uri="{FF2B5EF4-FFF2-40B4-BE49-F238E27FC236}">
                <a16:creationId xmlns:a16="http://schemas.microsoft.com/office/drawing/2014/main" id="{052C795F-D09E-28FB-8EB0-956122A3C94B}"/>
              </a:ext>
            </a:extLst>
          </p:cNvPr>
          <p:cNvPicPr preferRelativeResize="0">
            <a:picLocks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4047" y="3815888"/>
            <a:ext cx="2030185" cy="2008913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5" name="Google Shape;527;p6">
            <a:extLst>
              <a:ext uri="{FF2B5EF4-FFF2-40B4-BE49-F238E27FC236}">
                <a16:creationId xmlns:a16="http://schemas.microsoft.com/office/drawing/2014/main" id="{0EAA5951-31C8-10E8-5614-78ECE433C446}"/>
              </a:ext>
            </a:extLst>
          </p:cNvPr>
          <p:cNvPicPr preferRelativeResize="0">
            <a:picLocks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4101" y="3730745"/>
            <a:ext cx="2090727" cy="2031909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6" name="Google Shape;527;p6">
            <a:extLst>
              <a:ext uri="{FF2B5EF4-FFF2-40B4-BE49-F238E27FC236}">
                <a16:creationId xmlns:a16="http://schemas.microsoft.com/office/drawing/2014/main" id="{BF0DFB15-3F4B-D87E-A572-0E7F04D1E33B}"/>
              </a:ext>
            </a:extLst>
          </p:cNvPr>
          <p:cNvPicPr preferRelativeResize="0">
            <a:picLocks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5515" y="3671248"/>
            <a:ext cx="2090727" cy="2031909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7" name="Google Shape;527;p6">
            <a:extLst>
              <a:ext uri="{FF2B5EF4-FFF2-40B4-BE49-F238E27FC236}">
                <a16:creationId xmlns:a16="http://schemas.microsoft.com/office/drawing/2014/main" id="{DA9A1759-FB4B-1E1E-C0E8-08BC9EF1CBEB}"/>
              </a:ext>
            </a:extLst>
          </p:cNvPr>
          <p:cNvPicPr preferRelativeResize="0">
            <a:picLocks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8542" y="938666"/>
            <a:ext cx="2090727" cy="2031909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1264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0E58D8D2-DFFF-84D9-255C-71305AFACF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246" y="0"/>
            <a:ext cx="10286073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1A46CE8-C3B8-50C8-B292-047BE70F9E3B}"/>
              </a:ext>
            </a:extLst>
          </p:cNvPr>
          <p:cNvSpPr/>
          <p:nvPr/>
        </p:nvSpPr>
        <p:spPr>
          <a:xfrm>
            <a:off x="-2269526" y="-670355"/>
            <a:ext cx="8198709" cy="819870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46B0CBE-62D1-4827-953D-1B8AD8AFAEBF}"/>
              </a:ext>
            </a:extLst>
          </p:cNvPr>
          <p:cNvSpPr txBox="1"/>
          <p:nvPr/>
        </p:nvSpPr>
        <p:spPr>
          <a:xfrm>
            <a:off x="1217816" y="1407303"/>
            <a:ext cx="49686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Century Gothic" panose="020B0502020202020204" pitchFamily="34" charset="0"/>
                <a:cs typeface="Mitr Light" panose="00000400000000000000" pitchFamily="2" charset="-34"/>
              </a:rPr>
              <a:t>Poll</a:t>
            </a:r>
          </a:p>
          <a:p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cs typeface="Mitr Light" panose="00000400000000000000" pitchFamily="2" charset="-34"/>
              </a:rPr>
              <a:t>Who is in the audience?</a:t>
            </a:r>
          </a:p>
          <a:p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  <a:cs typeface="Mitr Light" panose="00000400000000000000" pitchFamily="2" charset="-34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cs typeface="Mitr Light" panose="00000400000000000000" pitchFamily="2" charset="-34"/>
              </a:rPr>
              <a:t>What is your ‘why’ for being here today?</a:t>
            </a:r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03BAE1F1-D40D-8090-B451-FD116BD14C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90" y="6309641"/>
            <a:ext cx="1538838" cy="5070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D0F20D-E8D4-4848-8931-C7D1D09207B9}"/>
              </a:ext>
            </a:extLst>
          </p:cNvPr>
          <p:cNvSpPr/>
          <p:nvPr/>
        </p:nvSpPr>
        <p:spPr>
          <a:xfrm>
            <a:off x="10370668" y="6518376"/>
            <a:ext cx="18213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800" dirty="0">
                <a:solidFill>
                  <a:schemeClr val="bg1"/>
                </a:solidFill>
              </a:rPr>
              <a:t>Photo by Allison Shelley for </a:t>
            </a:r>
            <a:r>
              <a:rPr lang="en-US" sz="800" dirty="0" err="1">
                <a:solidFill>
                  <a:schemeClr val="bg1"/>
                </a:solidFill>
              </a:rPr>
              <a:t>EDUimages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337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FP Theme">
      <a:dk1>
        <a:sysClr val="windowText" lastClr="000000"/>
      </a:dk1>
      <a:lt1>
        <a:sysClr val="window" lastClr="FFFFFF"/>
      </a:lt1>
      <a:dk2>
        <a:srgbClr val="4E62A3"/>
      </a:dk2>
      <a:lt2>
        <a:srgbClr val="F0F8EF"/>
      </a:lt2>
      <a:accent1>
        <a:srgbClr val="323E6E"/>
      </a:accent1>
      <a:accent2>
        <a:srgbClr val="BE5427"/>
      </a:accent2>
      <a:accent3>
        <a:srgbClr val="4A4A4B"/>
      </a:accent3>
      <a:accent4>
        <a:srgbClr val="F7BE60"/>
      </a:accent4>
      <a:accent5>
        <a:srgbClr val="2D2A44"/>
      </a:accent5>
      <a:accent6>
        <a:srgbClr val="5CBE7B"/>
      </a:accent6>
      <a:hlink>
        <a:srgbClr val="0563C1"/>
      </a:hlink>
      <a:folHlink>
        <a:srgbClr val="954F72"/>
      </a:folHlink>
    </a:clrScheme>
    <a:fontScheme name="CFP Font">
      <a:majorFont>
        <a:latin typeface="Century Gothic"/>
        <a:ea typeface="Verdana"/>
        <a:cs typeface=""/>
      </a:majorFont>
      <a:minorFont>
        <a:latin typeface="Calibri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FP-Template-FINAL" id="{018062A1-84B5-47AC-9486-5A09C452F051}" vid="{8DCE8470-C529-42C8-8BAC-F1EFC74AF142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SG Theme March 2012">
    <a:dk1>
      <a:srgbClr val="000000"/>
    </a:dk1>
    <a:lt1>
      <a:srgbClr val="FFFFFF"/>
    </a:lt1>
    <a:dk2>
      <a:srgbClr val="6A7F10"/>
    </a:dk2>
    <a:lt2>
      <a:srgbClr val="0064AD"/>
    </a:lt2>
    <a:accent1>
      <a:srgbClr val="FA9600"/>
    </a:accent1>
    <a:accent2>
      <a:srgbClr val="4F4C25"/>
    </a:accent2>
    <a:accent3>
      <a:srgbClr val="0094B3"/>
    </a:accent3>
    <a:accent4>
      <a:srgbClr val="A70240"/>
    </a:accent4>
    <a:accent5>
      <a:srgbClr val="9A9B9C"/>
    </a:accent5>
    <a:accent6>
      <a:srgbClr val="FAA755"/>
    </a:accent6>
    <a:hlink>
      <a:srgbClr val="D15972"/>
    </a:hlink>
    <a:folHlink>
      <a:srgbClr val="00B3D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CFP-Template-FINAL</Template>
  <TotalTime>9091</TotalTime>
  <Words>1820</Words>
  <Application>Microsoft Office PowerPoint</Application>
  <PresentationFormat>Widescreen</PresentationFormat>
  <Paragraphs>247</Paragraphs>
  <Slides>31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Calibri Light</vt:lpstr>
      <vt:lpstr>Century Gothic</vt:lpstr>
      <vt:lpstr>Gill Sans</vt:lpstr>
      <vt:lpstr>Montserrat Medium</vt:lpstr>
      <vt:lpstr>Open Sans</vt:lpstr>
      <vt:lpstr>Office Theme</vt:lpstr>
      <vt:lpstr>1_Office Theme</vt:lpstr>
      <vt:lpstr>MN.IT</vt:lpstr>
      <vt:lpstr>Public Funding for Children and Youth </vt:lpstr>
      <vt:lpstr>PowerPoint Presentation</vt:lpstr>
      <vt:lpstr>PowerPoint Presentation</vt:lpstr>
      <vt:lpstr>PowerPoint Presentation</vt:lpstr>
      <vt:lpstr>PowerPoint Presentation</vt:lpstr>
      <vt:lpstr>State Child and Youth Fiscal Map Cohort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CFP/NCFF Partnership Experience</vt:lpstr>
      <vt:lpstr>Using our Fiscal Map</vt:lpstr>
      <vt:lpstr>Minnesota Children’s Fiscal Map</vt:lpstr>
      <vt:lpstr>Minnesota’s Children’s Cabinet</vt:lpstr>
      <vt:lpstr>Institutionalizing our fiscal map</vt:lpstr>
      <vt:lpstr> Increasing and improving children, youth and families funding  Examples of fiscal maps uses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this matters</vt:lpstr>
      <vt:lpstr>PowerPoint Presentation</vt:lpstr>
      <vt:lpstr>PowerPoint Presentation</vt:lpstr>
      <vt:lpstr>PowerPoint Presentation</vt:lpstr>
      <vt:lpstr>Cohort Members: Wave 1 and Wave 2 </vt:lpstr>
      <vt:lpstr>Cohort Members: Wave 1 and Wave 2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Children’s Funding Project Presentation</dc:title>
  <dc:creator>Alea Simons</dc:creator>
  <cp:lastModifiedBy>Shane Linden</cp:lastModifiedBy>
  <cp:revision>148</cp:revision>
  <dcterms:created xsi:type="dcterms:W3CDTF">2023-10-25T16:29:03Z</dcterms:created>
  <dcterms:modified xsi:type="dcterms:W3CDTF">2023-11-21T13:27:39Z</dcterms:modified>
</cp:coreProperties>
</file>